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7" r:id="rId2"/>
    <p:sldId id="256" r:id="rId3"/>
    <p:sldId id="311" r:id="rId4"/>
    <p:sldId id="271" r:id="rId5"/>
    <p:sldId id="258" r:id="rId6"/>
    <p:sldId id="269" r:id="rId7"/>
    <p:sldId id="260" r:id="rId8"/>
    <p:sldId id="261" r:id="rId9"/>
    <p:sldId id="313" r:id="rId10"/>
    <p:sldId id="314" r:id="rId11"/>
    <p:sldId id="315" r:id="rId12"/>
    <p:sldId id="316" r:id="rId13"/>
    <p:sldId id="317" r:id="rId14"/>
    <p:sldId id="262" r:id="rId15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SimSun" panose="02010600030101010101" pitchFamily="2" charset="-122"/>
      <p:regular r:id="rId19"/>
    </p:embeddedFont>
    <p:embeddedFont>
      <p:font typeface="Questrial" panose="020B0604020202020204" charset="0"/>
      <p:regular r:id="rId20"/>
    </p:embeddedFont>
    <p:embeddedFont>
      <p:font typeface="Gaegu" panose="020B0604020202020204" charset="0"/>
      <p:regular r:id="rId21"/>
      <p:bold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.VnTime" panose="020B7200000000000000" pitchFamily="34" charset="0"/>
      <p:regular r:id="rId27"/>
      <p:bold r:id="rId28"/>
      <p:italic r:id="rId29"/>
      <p:boldItalic r:id="rId30"/>
    </p:embeddedFont>
    <p:embeddedFont>
      <p:font typeface="Fira Sans Extra Condensed Medium" panose="020B0604020202020204" charset="0"/>
      <p:regular r:id="rId31"/>
      <p:bold r:id="rId32"/>
      <p:italic r:id="rId33"/>
      <p:boldItalic r:id="rId34"/>
    </p:embeddedFont>
    <p:embeddedFont>
      <p:font typeface="Nunito Light" panose="020B0604020202020204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737"/>
    <a:srgbClr val="EED836"/>
    <a:srgbClr val="FF8361"/>
    <a:srgbClr val="FBAF42"/>
    <a:srgbClr val="25A0A6"/>
    <a:srgbClr val="BBDCDC"/>
    <a:srgbClr val="E6E6E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4FB1B8-A8B1-433A-86D3-122A4EB7B323}">
  <a:tblStyle styleId="{AC4FB1B8-A8B1-433A-86D3-122A4EB7B3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1" autoAdjust="0"/>
    <p:restoredTop sz="94660"/>
  </p:normalViewPr>
  <p:slideViewPr>
    <p:cSldViewPr snapToGrid="0">
      <p:cViewPr varScale="1">
        <p:scale>
          <a:sx n="56" d="100"/>
          <a:sy n="56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589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48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33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62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09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bb93affa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bb93affa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3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84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31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VÀO ĐÁP 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2C47E-E292-44FB-A277-EF6502E3F1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ae31c0142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ae31c0142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35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ctrTitle" idx="2"/>
          </p:nvPr>
        </p:nvSpPr>
        <p:spPr>
          <a:xfrm flipH="1">
            <a:off x="1058575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subTitle" idx="1"/>
          </p:nvPr>
        </p:nvSpPr>
        <p:spPr>
          <a:xfrm flipH="1">
            <a:off x="105856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ctrTitle" idx="3"/>
          </p:nvPr>
        </p:nvSpPr>
        <p:spPr>
          <a:xfrm flipH="1">
            <a:off x="3564500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subTitle" idx="4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ctrTitle" idx="5"/>
          </p:nvPr>
        </p:nvSpPr>
        <p:spPr>
          <a:xfrm flipH="1">
            <a:off x="6062525" y="3125000"/>
            <a:ext cx="192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6"/>
          </p:nvPr>
        </p:nvSpPr>
        <p:spPr>
          <a:xfrm flipH="1">
            <a:off x="60580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7" name="Google Shape;357;p18"/>
          <p:cNvSpPr/>
          <p:nvPr/>
        </p:nvSpPr>
        <p:spPr>
          <a:xfrm rot="10800000" flipH="1">
            <a:off x="8593007" y="1562798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8498878" y="2260009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8288733" y="24930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677991" y="2016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162250" y="1074149"/>
            <a:ext cx="306767" cy="476335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18"/>
          <p:cNvSpPr txBox="1">
            <a:spLocks noGrp="1"/>
          </p:cNvSpPr>
          <p:nvPr>
            <p:ph type="title" idx="7" hasCustomPrompt="1"/>
          </p:nvPr>
        </p:nvSpPr>
        <p:spPr>
          <a:xfrm>
            <a:off x="15004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>
            <a:spLocks noGrp="1"/>
          </p:cNvSpPr>
          <p:nvPr>
            <p:ph type="title" idx="8" hasCustomPrompt="1"/>
          </p:nvPr>
        </p:nvSpPr>
        <p:spPr>
          <a:xfrm>
            <a:off x="40416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9" hasCustomPrompt="1"/>
          </p:nvPr>
        </p:nvSpPr>
        <p:spPr>
          <a:xfrm>
            <a:off x="6499937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4" r:id="rId8"/>
    <p:sldLayoutId id="2147483665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17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image" Target="../media/image6.jpe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openxmlformats.org/officeDocument/2006/relationships/image" Target="../media/image6.jpe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575754BD-8076-4BA2-811C-D17A347A4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53" y="0"/>
            <a:ext cx="9191653" cy="517030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95B549C-DCCC-46B2-A8D4-C7851595730A}"/>
              </a:ext>
            </a:extLst>
          </p:cNvPr>
          <p:cNvSpPr/>
          <p:nvPr/>
        </p:nvSpPr>
        <p:spPr>
          <a:xfrm>
            <a:off x="3408376" y="89947"/>
            <a:ext cx="2373033" cy="646331"/>
          </a:xfrm>
          <a:prstGeom prst="roundRect">
            <a:avLst/>
          </a:prstGeom>
          <a:solidFill>
            <a:schemeClr val="accent5">
              <a:lumMod val="50000"/>
              <a:alpha val="6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2E6ADF-34D8-4BBF-8B0F-D9AE8E520F17}"/>
              </a:ext>
            </a:extLst>
          </p:cNvPr>
          <p:cNvSpPr txBox="1"/>
          <p:nvPr/>
        </p:nvSpPr>
        <p:spPr>
          <a:xfrm>
            <a:off x="1523029" y="544282"/>
            <a:ext cx="6009861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19,4                    140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120,41                    27,67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1C223C4-44C1-4C3B-BB44-8CF081F59CF5}"/>
              </a:ext>
            </a:extLst>
          </p:cNvPr>
          <p:cNvSpPr txBox="1"/>
          <p:nvPr/>
        </p:nvSpPr>
        <p:spPr>
          <a:xfrm>
            <a:off x="1838164" y="2715943"/>
            <a:ext cx="6171517" cy="1678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-Nêu cách cộng 2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</a:t>
            </a:r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CC33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pl-PL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Khi cộng 1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r>
              <a:rPr lang="pl-PL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với 1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</a:t>
            </a:r>
            <a:r>
              <a:rPr lang="pl-PL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cần lưu ý điều gì?</a:t>
            </a:r>
            <a:endParaRPr lang="en-US" sz="3200" dirty="0">
              <a:solidFill>
                <a:srgbClr val="CC33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843F0B-0741-4214-9021-718BDBAA07F2}"/>
              </a:ext>
            </a:extLst>
          </p:cNvPr>
          <p:cNvSpPr txBox="1"/>
          <p:nvPr/>
        </p:nvSpPr>
        <p:spPr>
          <a:xfrm>
            <a:off x="3542960" y="89947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en-US" sz="3600" i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3029" y="2216535"/>
            <a:ext cx="125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27959" y="2216535"/>
            <a:ext cx="125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3029" y="2216535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139,81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8229" y="2191923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167,67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2160" y="3095035"/>
            <a:ext cx="3313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5,8 + .... = 5,8        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2828301" y="57876"/>
            <a:ext cx="1225208" cy="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800352" y="-412125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67,7 + .... = 67,72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2257929" y="-232537"/>
            <a:ext cx="1830967" cy="1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9,91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9,95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5,91 + 4 = ....         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2386268" y="-35518"/>
            <a:ext cx="1543074" cy="10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3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17,354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0,371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8528" y="3138973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+ 0,354 = ........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2609119" y="-48356"/>
            <a:ext cx="1360488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B3E6F903-C4C9-4310-B871-69AA2D3B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53" y="0"/>
            <a:ext cx="9191653" cy="5170306"/>
          </a:xfrm>
          <a:prstGeom prst="rect">
            <a:avLst/>
          </a:prstGeom>
        </p:spPr>
      </p:pic>
      <p:grpSp>
        <p:nvGrpSpPr>
          <p:cNvPr id="847" name="Google Shape;847;p41"/>
          <p:cNvGrpSpPr/>
          <p:nvPr/>
        </p:nvGrpSpPr>
        <p:grpSpPr>
          <a:xfrm>
            <a:off x="511425" y="707300"/>
            <a:ext cx="3298425" cy="3682225"/>
            <a:chOff x="511425" y="859700"/>
            <a:chExt cx="3298425" cy="3682225"/>
          </a:xfrm>
        </p:grpSpPr>
        <p:sp>
          <p:nvSpPr>
            <p:cNvPr id="848" name="Google Shape;848;p41"/>
            <p:cNvSpPr/>
            <p:nvPr/>
          </p:nvSpPr>
          <p:spPr>
            <a:xfrm>
              <a:off x="511425" y="859700"/>
              <a:ext cx="3249712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596325" y="4295175"/>
              <a:ext cx="3195325" cy="228750"/>
            </a:xfrm>
            <a:custGeom>
              <a:avLst/>
              <a:gdLst/>
              <a:ahLst/>
              <a:cxnLst/>
              <a:rect l="l" t="t" r="r" b="b"/>
              <a:pathLst>
                <a:path w="119351" h="9150" extrusionOk="0">
                  <a:moveTo>
                    <a:pt x="113952" y="0"/>
                  </a:moveTo>
                  <a:cubicBezTo>
                    <a:pt x="111096" y="0"/>
                    <a:pt x="108469" y="479"/>
                    <a:pt x="108223" y="561"/>
                  </a:cubicBezTo>
                  <a:cubicBezTo>
                    <a:pt x="108120" y="607"/>
                    <a:pt x="108013" y="625"/>
                    <a:pt x="107916" y="625"/>
                  </a:cubicBezTo>
                  <a:cubicBezTo>
                    <a:pt x="107770" y="625"/>
                    <a:pt x="107647" y="584"/>
                    <a:pt x="107595" y="533"/>
                  </a:cubicBezTo>
                  <a:lnTo>
                    <a:pt x="107225" y="533"/>
                  </a:lnTo>
                  <a:cubicBezTo>
                    <a:pt x="102574" y="818"/>
                    <a:pt x="106711" y="618"/>
                    <a:pt x="98979" y="1046"/>
                  </a:cubicBezTo>
                  <a:cubicBezTo>
                    <a:pt x="98979" y="1003"/>
                    <a:pt x="98915" y="982"/>
                    <a:pt x="98808" y="982"/>
                  </a:cubicBezTo>
                  <a:cubicBezTo>
                    <a:pt x="98701" y="982"/>
                    <a:pt x="98551" y="1003"/>
                    <a:pt x="98380" y="1046"/>
                  </a:cubicBezTo>
                  <a:cubicBezTo>
                    <a:pt x="97467" y="1389"/>
                    <a:pt x="90847" y="2245"/>
                    <a:pt x="85882" y="2330"/>
                  </a:cubicBezTo>
                  <a:cubicBezTo>
                    <a:pt x="84427" y="2330"/>
                    <a:pt x="83257" y="2330"/>
                    <a:pt x="82687" y="2302"/>
                  </a:cubicBezTo>
                  <a:cubicBezTo>
                    <a:pt x="81509" y="2227"/>
                    <a:pt x="80806" y="2184"/>
                    <a:pt x="80074" y="2184"/>
                  </a:cubicBezTo>
                  <a:cubicBezTo>
                    <a:pt x="79405" y="2184"/>
                    <a:pt x="78711" y="2220"/>
                    <a:pt x="77608" y="2302"/>
                  </a:cubicBezTo>
                  <a:cubicBezTo>
                    <a:pt x="77106" y="2341"/>
                    <a:pt x="76440" y="2357"/>
                    <a:pt x="75661" y="2357"/>
                  </a:cubicBezTo>
                  <a:cubicBezTo>
                    <a:pt x="74185" y="2357"/>
                    <a:pt x="72304" y="2301"/>
                    <a:pt x="70361" y="2245"/>
                  </a:cubicBezTo>
                  <a:cubicBezTo>
                    <a:pt x="62682" y="1974"/>
                    <a:pt x="57925" y="1877"/>
                    <a:pt x="54645" y="1877"/>
                  </a:cubicBezTo>
                  <a:cubicBezTo>
                    <a:pt x="46433" y="1877"/>
                    <a:pt x="47479" y="2483"/>
                    <a:pt x="35116" y="2483"/>
                  </a:cubicBezTo>
                  <a:cubicBezTo>
                    <a:pt x="34197" y="2483"/>
                    <a:pt x="33204" y="2480"/>
                    <a:pt x="32128" y="2473"/>
                  </a:cubicBezTo>
                  <a:cubicBezTo>
                    <a:pt x="29189" y="2444"/>
                    <a:pt x="27192" y="2444"/>
                    <a:pt x="27078" y="2330"/>
                  </a:cubicBezTo>
                  <a:cubicBezTo>
                    <a:pt x="27058" y="2306"/>
                    <a:pt x="27026" y="2296"/>
                    <a:pt x="26986" y="2296"/>
                  </a:cubicBezTo>
                  <a:cubicBezTo>
                    <a:pt x="26772" y="2296"/>
                    <a:pt x="26311" y="2583"/>
                    <a:pt x="26046" y="2583"/>
                  </a:cubicBezTo>
                  <a:cubicBezTo>
                    <a:pt x="26004" y="2583"/>
                    <a:pt x="25967" y="2575"/>
                    <a:pt x="25936" y="2558"/>
                  </a:cubicBezTo>
                  <a:cubicBezTo>
                    <a:pt x="23323" y="2665"/>
                    <a:pt x="22405" y="2846"/>
                    <a:pt x="20619" y="2846"/>
                  </a:cubicBezTo>
                  <a:cubicBezTo>
                    <a:pt x="20494" y="2846"/>
                    <a:pt x="20364" y="2846"/>
                    <a:pt x="20230" y="2844"/>
                  </a:cubicBezTo>
                  <a:cubicBezTo>
                    <a:pt x="17828" y="2767"/>
                    <a:pt x="14716" y="2370"/>
                    <a:pt x="12145" y="2370"/>
                  </a:cubicBezTo>
                  <a:cubicBezTo>
                    <a:pt x="11845" y="2370"/>
                    <a:pt x="11553" y="2375"/>
                    <a:pt x="11271" y="2387"/>
                  </a:cubicBezTo>
                  <a:cubicBezTo>
                    <a:pt x="10075" y="2434"/>
                    <a:pt x="7762" y="2616"/>
                    <a:pt x="6627" y="2616"/>
                  </a:cubicBezTo>
                  <a:cubicBezTo>
                    <a:pt x="6381" y="2616"/>
                    <a:pt x="6190" y="2607"/>
                    <a:pt x="6078" y="2587"/>
                  </a:cubicBezTo>
                  <a:cubicBezTo>
                    <a:pt x="5818" y="2553"/>
                    <a:pt x="5604" y="2535"/>
                    <a:pt x="5426" y="2535"/>
                  </a:cubicBezTo>
                  <a:cubicBezTo>
                    <a:pt x="4235" y="2535"/>
                    <a:pt x="4594" y="3336"/>
                    <a:pt x="2882" y="5668"/>
                  </a:cubicBezTo>
                  <a:cubicBezTo>
                    <a:pt x="1798" y="7152"/>
                    <a:pt x="1" y="8293"/>
                    <a:pt x="3710" y="8750"/>
                  </a:cubicBezTo>
                  <a:cubicBezTo>
                    <a:pt x="4223" y="8815"/>
                    <a:pt x="4783" y="8841"/>
                    <a:pt x="5365" y="8841"/>
                  </a:cubicBezTo>
                  <a:cubicBezTo>
                    <a:pt x="6819" y="8841"/>
                    <a:pt x="8405" y="8681"/>
                    <a:pt x="9730" y="8579"/>
                  </a:cubicBezTo>
                  <a:cubicBezTo>
                    <a:pt x="10814" y="8487"/>
                    <a:pt x="11760" y="8451"/>
                    <a:pt x="12625" y="8451"/>
                  </a:cubicBezTo>
                  <a:cubicBezTo>
                    <a:pt x="16084" y="8451"/>
                    <a:pt x="18238" y="9035"/>
                    <a:pt x="22712" y="9035"/>
                  </a:cubicBezTo>
                  <a:cubicBezTo>
                    <a:pt x="23112" y="9035"/>
                    <a:pt x="23853" y="9035"/>
                    <a:pt x="24253" y="9149"/>
                  </a:cubicBezTo>
                  <a:cubicBezTo>
                    <a:pt x="30292" y="8634"/>
                    <a:pt x="38221" y="8446"/>
                    <a:pt x="42621" y="8446"/>
                  </a:cubicBezTo>
                  <a:cubicBezTo>
                    <a:pt x="44313" y="8446"/>
                    <a:pt x="45483" y="8474"/>
                    <a:pt x="45823" y="8522"/>
                  </a:cubicBezTo>
                  <a:cubicBezTo>
                    <a:pt x="46957" y="8105"/>
                    <a:pt x="50155" y="7978"/>
                    <a:pt x="53777" y="7978"/>
                  </a:cubicBezTo>
                  <a:cubicBezTo>
                    <a:pt x="59549" y="7978"/>
                    <a:pt x="66401" y="8302"/>
                    <a:pt x="67695" y="8302"/>
                  </a:cubicBezTo>
                  <a:cubicBezTo>
                    <a:pt x="67816" y="8302"/>
                    <a:pt x="67889" y="8300"/>
                    <a:pt x="67907" y="8293"/>
                  </a:cubicBezTo>
                  <a:cubicBezTo>
                    <a:pt x="68168" y="8232"/>
                    <a:pt x="68708" y="8206"/>
                    <a:pt x="69348" y="8206"/>
                  </a:cubicBezTo>
                  <a:cubicBezTo>
                    <a:pt x="70805" y="8206"/>
                    <a:pt x="72780" y="8343"/>
                    <a:pt x="73157" y="8522"/>
                  </a:cubicBezTo>
                  <a:cubicBezTo>
                    <a:pt x="73557" y="8717"/>
                    <a:pt x="74044" y="8777"/>
                    <a:pt x="74540" y="8777"/>
                  </a:cubicBezTo>
                  <a:cubicBezTo>
                    <a:pt x="75320" y="8777"/>
                    <a:pt x="76124" y="8629"/>
                    <a:pt x="76657" y="8629"/>
                  </a:cubicBezTo>
                  <a:cubicBezTo>
                    <a:pt x="76873" y="8629"/>
                    <a:pt x="77044" y="8653"/>
                    <a:pt x="77152" y="8721"/>
                  </a:cubicBezTo>
                  <a:cubicBezTo>
                    <a:pt x="81645" y="8450"/>
                    <a:pt x="81859" y="8415"/>
                    <a:pt x="82116" y="8415"/>
                  </a:cubicBezTo>
                  <a:cubicBezTo>
                    <a:pt x="82208" y="8415"/>
                    <a:pt x="82305" y="8419"/>
                    <a:pt x="82605" y="8419"/>
                  </a:cubicBezTo>
                  <a:cubicBezTo>
                    <a:pt x="83144" y="8419"/>
                    <a:pt x="84339" y="8404"/>
                    <a:pt x="87338" y="8322"/>
                  </a:cubicBezTo>
                  <a:cubicBezTo>
                    <a:pt x="87965" y="8322"/>
                    <a:pt x="88622" y="8293"/>
                    <a:pt x="89306" y="8265"/>
                  </a:cubicBezTo>
                  <a:cubicBezTo>
                    <a:pt x="90676" y="8179"/>
                    <a:pt x="92102" y="8094"/>
                    <a:pt x="93529" y="7979"/>
                  </a:cubicBezTo>
                  <a:cubicBezTo>
                    <a:pt x="98294" y="7580"/>
                    <a:pt x="97524" y="7609"/>
                    <a:pt x="103801" y="7123"/>
                  </a:cubicBezTo>
                  <a:cubicBezTo>
                    <a:pt x="105826" y="6952"/>
                    <a:pt x="107595" y="6296"/>
                    <a:pt x="111961" y="6296"/>
                  </a:cubicBezTo>
                  <a:cubicBezTo>
                    <a:pt x="112931" y="6296"/>
                    <a:pt x="113825" y="6347"/>
                    <a:pt x="114533" y="6347"/>
                  </a:cubicBezTo>
                  <a:cubicBezTo>
                    <a:pt x="114887" y="6347"/>
                    <a:pt x="115195" y="6334"/>
                    <a:pt x="115442" y="6296"/>
                  </a:cubicBezTo>
                  <a:cubicBezTo>
                    <a:pt x="115870" y="6239"/>
                    <a:pt x="116127" y="6125"/>
                    <a:pt x="116868" y="5041"/>
                  </a:cubicBezTo>
                  <a:cubicBezTo>
                    <a:pt x="117724" y="3842"/>
                    <a:pt x="119351" y="1588"/>
                    <a:pt x="119151" y="846"/>
                  </a:cubicBezTo>
                  <a:cubicBezTo>
                    <a:pt x="119094" y="675"/>
                    <a:pt x="117496" y="304"/>
                    <a:pt x="117296" y="276"/>
                  </a:cubicBezTo>
                  <a:cubicBezTo>
                    <a:pt x="116233" y="74"/>
                    <a:pt x="115075" y="0"/>
                    <a:pt x="113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 rot="5400000">
              <a:off x="1924073" y="2555727"/>
              <a:ext cx="3581804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 rot="-5400000">
              <a:off x="-1221171" y="2607829"/>
              <a:ext cx="3666692" cy="201500"/>
            </a:xfrm>
            <a:custGeom>
              <a:avLst/>
              <a:gdLst/>
              <a:ahLst/>
              <a:cxnLst/>
              <a:rect l="l" t="t" r="r" b="b"/>
              <a:pathLst>
                <a:path w="135728" h="8060" extrusionOk="0">
                  <a:moveTo>
                    <a:pt x="90622" y="0"/>
                  </a:moveTo>
                  <a:cubicBezTo>
                    <a:pt x="89853" y="0"/>
                    <a:pt x="89036" y="43"/>
                    <a:pt x="87765" y="122"/>
                  </a:cubicBezTo>
                  <a:cubicBezTo>
                    <a:pt x="86877" y="181"/>
                    <a:pt x="85558" y="200"/>
                    <a:pt x="84011" y="200"/>
                  </a:cubicBezTo>
                  <a:cubicBezTo>
                    <a:pt x="81280" y="200"/>
                    <a:pt x="77841" y="141"/>
                    <a:pt x="74824" y="141"/>
                  </a:cubicBezTo>
                  <a:cubicBezTo>
                    <a:pt x="72963" y="141"/>
                    <a:pt x="71263" y="164"/>
                    <a:pt x="69990" y="236"/>
                  </a:cubicBezTo>
                  <a:cubicBezTo>
                    <a:pt x="69680" y="253"/>
                    <a:pt x="69446" y="260"/>
                    <a:pt x="69266" y="260"/>
                  </a:cubicBezTo>
                  <a:cubicBezTo>
                    <a:pt x="68299" y="260"/>
                    <a:pt x="68904" y="59"/>
                    <a:pt x="67849" y="59"/>
                  </a:cubicBezTo>
                  <a:cubicBezTo>
                    <a:pt x="67743" y="59"/>
                    <a:pt x="67621" y="61"/>
                    <a:pt x="67479" y="65"/>
                  </a:cubicBezTo>
                  <a:cubicBezTo>
                    <a:pt x="55923" y="179"/>
                    <a:pt x="35123" y="636"/>
                    <a:pt x="34952" y="636"/>
                  </a:cubicBezTo>
                  <a:cubicBezTo>
                    <a:pt x="33546" y="659"/>
                    <a:pt x="32340" y="673"/>
                    <a:pt x="31400" y="673"/>
                  </a:cubicBezTo>
                  <a:cubicBezTo>
                    <a:pt x="30070" y="673"/>
                    <a:pt x="29272" y="645"/>
                    <a:pt x="29189" y="579"/>
                  </a:cubicBezTo>
                  <a:cubicBezTo>
                    <a:pt x="29169" y="555"/>
                    <a:pt x="29135" y="545"/>
                    <a:pt x="29091" y="545"/>
                  </a:cubicBezTo>
                  <a:cubicBezTo>
                    <a:pt x="28857" y="545"/>
                    <a:pt x="28327" y="831"/>
                    <a:pt x="28028" y="831"/>
                  </a:cubicBezTo>
                  <a:cubicBezTo>
                    <a:pt x="27980" y="831"/>
                    <a:pt x="27938" y="824"/>
                    <a:pt x="27905" y="807"/>
                  </a:cubicBezTo>
                  <a:cubicBezTo>
                    <a:pt x="11841" y="1492"/>
                    <a:pt x="12155" y="1492"/>
                    <a:pt x="9073" y="1606"/>
                  </a:cubicBezTo>
                  <a:cubicBezTo>
                    <a:pt x="7383" y="1670"/>
                    <a:pt x="6029" y="1702"/>
                    <a:pt x="5278" y="1702"/>
                  </a:cubicBezTo>
                  <a:cubicBezTo>
                    <a:pt x="5027" y="1702"/>
                    <a:pt x="4843" y="1699"/>
                    <a:pt x="4736" y="1691"/>
                  </a:cubicBezTo>
                  <a:cubicBezTo>
                    <a:pt x="4452" y="1668"/>
                    <a:pt x="4211" y="1655"/>
                    <a:pt x="4003" y="1655"/>
                  </a:cubicBezTo>
                  <a:cubicBezTo>
                    <a:pt x="3461" y="1655"/>
                    <a:pt x="3142" y="1742"/>
                    <a:pt x="2853" y="1948"/>
                  </a:cubicBezTo>
                  <a:cubicBezTo>
                    <a:pt x="1741" y="2747"/>
                    <a:pt x="0" y="7797"/>
                    <a:pt x="1227" y="8054"/>
                  </a:cubicBezTo>
                  <a:cubicBezTo>
                    <a:pt x="1273" y="8058"/>
                    <a:pt x="1341" y="8060"/>
                    <a:pt x="1429" y="8060"/>
                  </a:cubicBezTo>
                  <a:cubicBezTo>
                    <a:pt x="2000" y="8060"/>
                    <a:pt x="3425" y="7985"/>
                    <a:pt x="5279" y="7911"/>
                  </a:cubicBezTo>
                  <a:cubicBezTo>
                    <a:pt x="6363" y="7883"/>
                    <a:pt x="7561" y="7797"/>
                    <a:pt x="8874" y="7712"/>
                  </a:cubicBezTo>
                  <a:cubicBezTo>
                    <a:pt x="10569" y="7648"/>
                    <a:pt x="17896" y="7254"/>
                    <a:pt x="22421" y="7254"/>
                  </a:cubicBezTo>
                  <a:cubicBezTo>
                    <a:pt x="23989" y="7254"/>
                    <a:pt x="25221" y="7301"/>
                    <a:pt x="25765" y="7426"/>
                  </a:cubicBezTo>
                  <a:cubicBezTo>
                    <a:pt x="27318" y="7357"/>
                    <a:pt x="39590" y="6534"/>
                    <a:pt x="46723" y="6534"/>
                  </a:cubicBezTo>
                  <a:cubicBezTo>
                    <a:pt x="48369" y="6534"/>
                    <a:pt x="49741" y="6578"/>
                    <a:pt x="50645" y="6684"/>
                  </a:cubicBezTo>
                  <a:cubicBezTo>
                    <a:pt x="51700" y="6401"/>
                    <a:pt x="56886" y="6281"/>
                    <a:pt x="62373" y="6281"/>
                  </a:cubicBezTo>
                  <a:cubicBezTo>
                    <a:pt x="62970" y="6281"/>
                    <a:pt x="63570" y="6282"/>
                    <a:pt x="64169" y="6285"/>
                  </a:cubicBezTo>
                  <a:cubicBezTo>
                    <a:pt x="68420" y="6325"/>
                    <a:pt x="72560" y="6378"/>
                    <a:pt x="74827" y="6378"/>
                  </a:cubicBezTo>
                  <a:cubicBezTo>
                    <a:pt x="75817" y="6378"/>
                    <a:pt x="76450" y="6368"/>
                    <a:pt x="76581" y="6342"/>
                  </a:cubicBezTo>
                  <a:cubicBezTo>
                    <a:pt x="77025" y="6228"/>
                    <a:pt x="78154" y="6176"/>
                    <a:pt x="79322" y="6176"/>
                  </a:cubicBezTo>
                  <a:cubicBezTo>
                    <a:pt x="80778" y="6176"/>
                    <a:pt x="82297" y="6257"/>
                    <a:pt x="82629" y="6399"/>
                  </a:cubicBezTo>
                  <a:cubicBezTo>
                    <a:pt x="83067" y="6564"/>
                    <a:pt x="83583" y="6617"/>
                    <a:pt x="84112" y="6617"/>
                  </a:cubicBezTo>
                  <a:cubicBezTo>
                    <a:pt x="85052" y="6617"/>
                    <a:pt x="86032" y="6450"/>
                    <a:pt x="86678" y="6450"/>
                  </a:cubicBezTo>
                  <a:cubicBezTo>
                    <a:pt x="86925" y="6450"/>
                    <a:pt x="87123" y="6475"/>
                    <a:pt x="87252" y="6542"/>
                  </a:cubicBezTo>
                  <a:cubicBezTo>
                    <a:pt x="89752" y="6409"/>
                    <a:pt x="90607" y="6285"/>
                    <a:pt x="94149" y="6285"/>
                  </a:cubicBezTo>
                  <a:cubicBezTo>
                    <a:pt x="97480" y="6285"/>
                    <a:pt x="103187" y="6395"/>
                    <a:pt x="114871" y="6713"/>
                  </a:cubicBezTo>
                  <a:cubicBezTo>
                    <a:pt x="116816" y="6767"/>
                    <a:pt x="118094" y="6783"/>
                    <a:pt x="119020" y="6783"/>
                  </a:cubicBezTo>
                  <a:cubicBezTo>
                    <a:pt x="120298" y="6783"/>
                    <a:pt x="120904" y="6753"/>
                    <a:pt x="121664" y="6753"/>
                  </a:cubicBezTo>
                  <a:cubicBezTo>
                    <a:pt x="122680" y="6753"/>
                    <a:pt x="123972" y="6806"/>
                    <a:pt x="127511" y="7055"/>
                  </a:cubicBezTo>
                  <a:cubicBezTo>
                    <a:pt x="128749" y="7137"/>
                    <a:pt x="129857" y="7206"/>
                    <a:pt x="130752" y="7206"/>
                  </a:cubicBezTo>
                  <a:cubicBezTo>
                    <a:pt x="131734" y="7206"/>
                    <a:pt x="132459" y="7123"/>
                    <a:pt x="132817" y="6884"/>
                  </a:cubicBezTo>
                  <a:cubicBezTo>
                    <a:pt x="134101" y="5943"/>
                    <a:pt x="135728" y="2091"/>
                    <a:pt x="135271" y="1121"/>
                  </a:cubicBezTo>
                  <a:cubicBezTo>
                    <a:pt x="135177" y="914"/>
                    <a:pt x="130495" y="831"/>
                    <a:pt x="127152" y="831"/>
                  </a:cubicBezTo>
                  <a:cubicBezTo>
                    <a:pt x="125418" y="831"/>
                    <a:pt x="124044" y="853"/>
                    <a:pt x="123858" y="892"/>
                  </a:cubicBezTo>
                  <a:cubicBezTo>
                    <a:pt x="123782" y="908"/>
                    <a:pt x="123703" y="915"/>
                    <a:pt x="123628" y="915"/>
                  </a:cubicBezTo>
                  <a:cubicBezTo>
                    <a:pt x="123421" y="915"/>
                    <a:pt x="123236" y="862"/>
                    <a:pt x="123174" y="778"/>
                  </a:cubicBezTo>
                  <a:cubicBezTo>
                    <a:pt x="123145" y="778"/>
                    <a:pt x="123002" y="778"/>
                    <a:pt x="122717" y="750"/>
                  </a:cubicBezTo>
                  <a:cubicBezTo>
                    <a:pt x="120748" y="607"/>
                    <a:pt x="113787" y="322"/>
                    <a:pt x="113473" y="265"/>
                  </a:cubicBezTo>
                  <a:cubicBezTo>
                    <a:pt x="113187" y="236"/>
                    <a:pt x="113073" y="236"/>
                    <a:pt x="113073" y="236"/>
                  </a:cubicBezTo>
                  <a:cubicBezTo>
                    <a:pt x="113073" y="167"/>
                    <a:pt x="112948" y="129"/>
                    <a:pt x="112766" y="129"/>
                  </a:cubicBezTo>
                  <a:cubicBezTo>
                    <a:pt x="112648" y="129"/>
                    <a:pt x="112506" y="145"/>
                    <a:pt x="112360" y="179"/>
                  </a:cubicBezTo>
                  <a:cubicBezTo>
                    <a:pt x="111532" y="350"/>
                    <a:pt x="107538" y="350"/>
                    <a:pt x="103429" y="350"/>
                  </a:cubicBezTo>
                  <a:cubicBezTo>
                    <a:pt x="99321" y="350"/>
                    <a:pt x="95098" y="265"/>
                    <a:pt x="93728" y="179"/>
                  </a:cubicBezTo>
                  <a:cubicBezTo>
                    <a:pt x="92337" y="57"/>
                    <a:pt x="91511" y="0"/>
                    <a:pt x="90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41"/>
          <p:cNvGrpSpPr/>
          <p:nvPr/>
        </p:nvGrpSpPr>
        <p:grpSpPr>
          <a:xfrm rot="3599956">
            <a:off x="2972528" y="1163478"/>
            <a:ext cx="419925" cy="222725"/>
            <a:chOff x="2951412" y="1320981"/>
            <a:chExt cx="419934" cy="222729"/>
          </a:xfrm>
        </p:grpSpPr>
        <p:sp>
          <p:nvSpPr>
            <p:cNvPr id="853" name="Google Shape;853;p41"/>
            <p:cNvSpPr/>
            <p:nvPr/>
          </p:nvSpPr>
          <p:spPr>
            <a:xfrm rot="-1677089">
              <a:off x="2986451" y="1372774"/>
              <a:ext cx="64322" cy="165517"/>
            </a:xfrm>
            <a:custGeom>
              <a:avLst/>
              <a:gdLst/>
              <a:ahLst/>
              <a:cxnLst/>
              <a:rect l="l" t="t" r="r" b="b"/>
              <a:pathLst>
                <a:path w="2573" h="6621" extrusionOk="0">
                  <a:moveTo>
                    <a:pt x="1078" y="0"/>
                  </a:moveTo>
                  <a:cubicBezTo>
                    <a:pt x="591" y="0"/>
                    <a:pt x="90" y="310"/>
                    <a:pt x="60" y="930"/>
                  </a:cubicBezTo>
                  <a:cubicBezTo>
                    <a:pt x="1" y="2618"/>
                    <a:pt x="150" y="4276"/>
                    <a:pt x="523" y="5919"/>
                  </a:cubicBezTo>
                  <a:cubicBezTo>
                    <a:pt x="637" y="6408"/>
                    <a:pt x="1003" y="6621"/>
                    <a:pt x="1385" y="6621"/>
                  </a:cubicBezTo>
                  <a:cubicBezTo>
                    <a:pt x="1960" y="6621"/>
                    <a:pt x="2573" y="6140"/>
                    <a:pt x="2420" y="5396"/>
                  </a:cubicBezTo>
                  <a:cubicBezTo>
                    <a:pt x="2077" y="3917"/>
                    <a:pt x="1972" y="2454"/>
                    <a:pt x="2017" y="930"/>
                  </a:cubicBezTo>
                  <a:cubicBezTo>
                    <a:pt x="2039" y="310"/>
                    <a:pt x="1565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3128925" y="1320981"/>
              <a:ext cx="49325" cy="202772"/>
            </a:xfrm>
            <a:custGeom>
              <a:avLst/>
              <a:gdLst/>
              <a:ahLst/>
              <a:cxnLst/>
              <a:rect l="l" t="t" r="r" b="b"/>
              <a:pathLst>
                <a:path w="1973" h="5456" extrusionOk="0">
                  <a:moveTo>
                    <a:pt x="987" y="0"/>
                  </a:moveTo>
                  <a:cubicBezTo>
                    <a:pt x="494" y="0"/>
                    <a:pt x="1" y="314"/>
                    <a:pt x="1" y="941"/>
                  </a:cubicBezTo>
                  <a:lnTo>
                    <a:pt x="1" y="4526"/>
                  </a:lnTo>
                  <a:cubicBezTo>
                    <a:pt x="1" y="5146"/>
                    <a:pt x="494" y="5456"/>
                    <a:pt x="987" y="5456"/>
                  </a:cubicBezTo>
                  <a:cubicBezTo>
                    <a:pt x="1479" y="5456"/>
                    <a:pt x="1972" y="5146"/>
                    <a:pt x="1972" y="4526"/>
                  </a:cubicBezTo>
                  <a:lnTo>
                    <a:pt x="1972" y="941"/>
                  </a:lnTo>
                  <a:cubicBezTo>
                    <a:pt x="1972" y="314"/>
                    <a:pt x="1479" y="0"/>
                    <a:pt x="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 rot="2324420">
              <a:off x="3263449" y="1376738"/>
              <a:ext cx="65826" cy="157602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1"/>
          <p:cNvGrpSpPr/>
          <p:nvPr/>
        </p:nvGrpSpPr>
        <p:grpSpPr>
          <a:xfrm>
            <a:off x="2688800" y="1888251"/>
            <a:ext cx="130588" cy="194506"/>
            <a:chOff x="2540775" y="2709726"/>
            <a:chExt cx="130588" cy="194506"/>
          </a:xfrm>
        </p:grpSpPr>
        <p:sp>
          <p:nvSpPr>
            <p:cNvPr id="857" name="Google Shape;857;p41"/>
            <p:cNvSpPr/>
            <p:nvPr/>
          </p:nvSpPr>
          <p:spPr>
            <a:xfrm rot="5538887">
              <a:off x="2550831" y="2785777"/>
              <a:ext cx="167583" cy="66768"/>
            </a:xfrm>
            <a:custGeom>
              <a:avLst/>
              <a:gdLst/>
              <a:ahLst/>
              <a:cxnLst/>
              <a:rect l="l" t="t" r="r" b="b"/>
              <a:pathLst>
                <a:path w="4237" h="1688" extrusionOk="0">
                  <a:moveTo>
                    <a:pt x="1373" y="0"/>
                  </a:moveTo>
                  <a:cubicBezTo>
                    <a:pt x="1108" y="0"/>
                    <a:pt x="840" y="20"/>
                    <a:pt x="568" y="59"/>
                  </a:cubicBezTo>
                  <a:cubicBezTo>
                    <a:pt x="195" y="118"/>
                    <a:pt x="1" y="567"/>
                    <a:pt x="90" y="865"/>
                  </a:cubicBezTo>
                  <a:cubicBezTo>
                    <a:pt x="179" y="1182"/>
                    <a:pt x="462" y="1327"/>
                    <a:pt x="764" y="1327"/>
                  </a:cubicBezTo>
                  <a:cubicBezTo>
                    <a:pt x="818" y="1327"/>
                    <a:pt x="873" y="1322"/>
                    <a:pt x="927" y="1313"/>
                  </a:cubicBezTo>
                  <a:cubicBezTo>
                    <a:pt x="1080" y="1292"/>
                    <a:pt x="1235" y="1282"/>
                    <a:pt x="1389" y="1282"/>
                  </a:cubicBezTo>
                  <a:cubicBezTo>
                    <a:pt x="1899" y="1282"/>
                    <a:pt x="2410" y="1394"/>
                    <a:pt x="2868" y="1612"/>
                  </a:cubicBezTo>
                  <a:cubicBezTo>
                    <a:pt x="2979" y="1664"/>
                    <a:pt x="3088" y="1687"/>
                    <a:pt x="3190" y="1687"/>
                  </a:cubicBezTo>
                  <a:cubicBezTo>
                    <a:pt x="3823" y="1687"/>
                    <a:pt x="4237" y="813"/>
                    <a:pt x="3556" y="492"/>
                  </a:cubicBezTo>
                  <a:cubicBezTo>
                    <a:pt x="2859" y="160"/>
                    <a:pt x="2129" y="0"/>
                    <a:pt x="1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 rot="5538887">
              <a:off x="2497436" y="2756926"/>
              <a:ext cx="143778" cy="51334"/>
            </a:xfrm>
            <a:custGeom>
              <a:avLst/>
              <a:gdLst/>
              <a:ahLst/>
              <a:cxnLst/>
              <a:rect l="l" t="t" r="r" b="b"/>
              <a:pathLst>
                <a:path w="4931" h="1680" extrusionOk="0">
                  <a:moveTo>
                    <a:pt x="1953" y="0"/>
                  </a:moveTo>
                  <a:cubicBezTo>
                    <a:pt x="1579" y="0"/>
                    <a:pt x="1200" y="38"/>
                    <a:pt x="812" y="116"/>
                  </a:cubicBezTo>
                  <a:cubicBezTo>
                    <a:pt x="0" y="298"/>
                    <a:pt x="278" y="1386"/>
                    <a:pt x="1017" y="1386"/>
                  </a:cubicBezTo>
                  <a:cubicBezTo>
                    <a:pt x="1066" y="1386"/>
                    <a:pt x="1118" y="1381"/>
                    <a:pt x="1171" y="1371"/>
                  </a:cubicBezTo>
                  <a:cubicBezTo>
                    <a:pt x="1437" y="1321"/>
                    <a:pt x="1704" y="1296"/>
                    <a:pt x="1970" y="1296"/>
                  </a:cubicBezTo>
                  <a:cubicBezTo>
                    <a:pt x="2511" y="1296"/>
                    <a:pt x="3045" y="1399"/>
                    <a:pt x="3546" y="1610"/>
                  </a:cubicBezTo>
                  <a:cubicBezTo>
                    <a:pt x="3651" y="1658"/>
                    <a:pt x="3754" y="1679"/>
                    <a:pt x="3853" y="1679"/>
                  </a:cubicBezTo>
                  <a:cubicBezTo>
                    <a:pt x="4488" y="1679"/>
                    <a:pt x="4930" y="799"/>
                    <a:pt x="4233" y="489"/>
                  </a:cubicBezTo>
                  <a:cubicBezTo>
                    <a:pt x="3486" y="166"/>
                    <a:pt x="2732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20859" y="1944921"/>
            <a:ext cx="30941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pPr algn="ctr"/>
            <a:r>
              <a:rPr lang="en-US" sz="32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-TRẢI NGHIỆM</a:t>
            </a:r>
          </a:p>
        </p:txBody>
      </p:sp>
      <p:grpSp>
        <p:nvGrpSpPr>
          <p:cNvPr id="839" name="Google Shape;839;p41"/>
          <p:cNvGrpSpPr/>
          <p:nvPr/>
        </p:nvGrpSpPr>
        <p:grpSpPr>
          <a:xfrm rot="-512821">
            <a:off x="3335360" y="770855"/>
            <a:ext cx="1298629" cy="1289079"/>
            <a:chOff x="5030925" y="3821825"/>
            <a:chExt cx="1128675" cy="1120375"/>
          </a:xfrm>
        </p:grpSpPr>
        <p:sp>
          <p:nvSpPr>
            <p:cNvPr id="840" name="Google Shape;840;p41"/>
            <p:cNvSpPr/>
            <p:nvPr/>
          </p:nvSpPr>
          <p:spPr>
            <a:xfrm>
              <a:off x="5030925" y="4281850"/>
              <a:ext cx="700875" cy="660350"/>
            </a:xfrm>
            <a:custGeom>
              <a:avLst/>
              <a:gdLst/>
              <a:ahLst/>
              <a:cxnLst/>
              <a:rect l="l" t="t" r="r" b="b"/>
              <a:pathLst>
                <a:path w="28035" h="26414" extrusionOk="0">
                  <a:moveTo>
                    <a:pt x="24999" y="0"/>
                  </a:moveTo>
                  <a:cubicBezTo>
                    <a:pt x="24999" y="0"/>
                    <a:pt x="1182" y="23350"/>
                    <a:pt x="414" y="24584"/>
                  </a:cubicBezTo>
                  <a:cubicBezTo>
                    <a:pt x="1" y="25264"/>
                    <a:pt x="581" y="26414"/>
                    <a:pt x="1646" y="26414"/>
                  </a:cubicBezTo>
                  <a:cubicBezTo>
                    <a:pt x="1783" y="26414"/>
                    <a:pt x="1929" y="26394"/>
                    <a:pt x="2082" y="26352"/>
                  </a:cubicBezTo>
                  <a:cubicBezTo>
                    <a:pt x="2849" y="26085"/>
                    <a:pt x="28034" y="3269"/>
                    <a:pt x="28034" y="3269"/>
                  </a:cubicBezTo>
                  <a:cubicBezTo>
                    <a:pt x="26133" y="2502"/>
                    <a:pt x="24999" y="0"/>
                    <a:pt x="24999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655875" y="4131725"/>
              <a:ext cx="238525" cy="232700"/>
            </a:xfrm>
            <a:custGeom>
              <a:avLst/>
              <a:gdLst/>
              <a:ahLst/>
              <a:cxnLst/>
              <a:rect l="l" t="t" r="r" b="b"/>
              <a:pathLst>
                <a:path w="9541" h="9308" extrusionOk="0">
                  <a:moveTo>
                    <a:pt x="4837" y="1"/>
                  </a:moveTo>
                  <a:lnTo>
                    <a:pt x="1" y="6005"/>
                  </a:lnTo>
                  <a:cubicBezTo>
                    <a:pt x="1" y="6005"/>
                    <a:pt x="1135" y="8507"/>
                    <a:pt x="3036" y="9307"/>
                  </a:cubicBezTo>
                  <a:lnTo>
                    <a:pt x="9541" y="4504"/>
                  </a:lnTo>
                  <a:cubicBezTo>
                    <a:pt x="8874" y="4371"/>
                    <a:pt x="8307" y="4137"/>
                    <a:pt x="7839" y="3837"/>
                  </a:cubicBezTo>
                  <a:cubicBezTo>
                    <a:pt x="6472" y="2970"/>
                    <a:pt x="5171" y="1669"/>
                    <a:pt x="483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5770950" y="3920750"/>
              <a:ext cx="371975" cy="326075"/>
            </a:xfrm>
            <a:custGeom>
              <a:avLst/>
              <a:gdLst/>
              <a:ahLst/>
              <a:cxnLst/>
              <a:rect l="l" t="t" r="r" b="b"/>
              <a:pathLst>
                <a:path w="14879" h="13043" extrusionOk="0">
                  <a:moveTo>
                    <a:pt x="8207" y="0"/>
                  </a:moveTo>
                  <a:lnTo>
                    <a:pt x="8207" y="0"/>
                  </a:lnTo>
                  <a:cubicBezTo>
                    <a:pt x="5838" y="801"/>
                    <a:pt x="2903" y="1969"/>
                    <a:pt x="1335" y="4237"/>
                  </a:cubicBezTo>
                  <a:cubicBezTo>
                    <a:pt x="234" y="5805"/>
                    <a:pt x="1" y="7239"/>
                    <a:pt x="234" y="8473"/>
                  </a:cubicBezTo>
                  <a:cubicBezTo>
                    <a:pt x="568" y="10108"/>
                    <a:pt x="1869" y="11442"/>
                    <a:pt x="3236" y="12309"/>
                  </a:cubicBezTo>
                  <a:cubicBezTo>
                    <a:pt x="3704" y="12609"/>
                    <a:pt x="4271" y="12810"/>
                    <a:pt x="4904" y="12943"/>
                  </a:cubicBezTo>
                  <a:cubicBezTo>
                    <a:pt x="5253" y="13008"/>
                    <a:pt x="5622" y="13042"/>
                    <a:pt x="6006" y="13042"/>
                  </a:cubicBezTo>
                  <a:cubicBezTo>
                    <a:pt x="8596" y="13042"/>
                    <a:pt x="11848" y="11467"/>
                    <a:pt x="13911" y="6905"/>
                  </a:cubicBezTo>
                  <a:cubicBezTo>
                    <a:pt x="14411" y="5838"/>
                    <a:pt x="14711" y="4771"/>
                    <a:pt x="14878" y="3736"/>
                  </a:cubicBezTo>
                  <a:cubicBezTo>
                    <a:pt x="14816" y="3715"/>
                    <a:pt x="14759" y="3705"/>
                    <a:pt x="14704" y="3705"/>
                  </a:cubicBezTo>
                  <a:cubicBezTo>
                    <a:pt x="14292" y="3705"/>
                    <a:pt x="14066" y="4261"/>
                    <a:pt x="13412" y="4261"/>
                  </a:cubicBezTo>
                  <a:cubicBezTo>
                    <a:pt x="13228" y="4261"/>
                    <a:pt x="13009" y="4216"/>
                    <a:pt x="12743" y="4103"/>
                  </a:cubicBezTo>
                  <a:cubicBezTo>
                    <a:pt x="11409" y="3503"/>
                    <a:pt x="11676" y="2302"/>
                    <a:pt x="11009" y="1802"/>
                  </a:cubicBezTo>
                  <a:cubicBezTo>
                    <a:pt x="10837" y="1664"/>
                    <a:pt x="10661" y="1620"/>
                    <a:pt x="10476" y="1620"/>
                  </a:cubicBezTo>
                  <a:cubicBezTo>
                    <a:pt x="10138" y="1620"/>
                    <a:pt x="9774" y="1770"/>
                    <a:pt x="9362" y="1770"/>
                  </a:cubicBezTo>
                  <a:cubicBezTo>
                    <a:pt x="9127" y="1770"/>
                    <a:pt x="8877" y="1721"/>
                    <a:pt x="8607" y="1568"/>
                  </a:cubicBezTo>
                  <a:cubicBezTo>
                    <a:pt x="7706" y="968"/>
                    <a:pt x="8173" y="101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5964425" y="3821825"/>
              <a:ext cx="195175" cy="205450"/>
            </a:xfrm>
            <a:custGeom>
              <a:avLst/>
              <a:gdLst/>
              <a:ahLst/>
              <a:cxnLst/>
              <a:rect l="l" t="t" r="r" b="b"/>
              <a:pathLst>
                <a:path w="7807" h="8218" extrusionOk="0">
                  <a:moveTo>
                    <a:pt x="6027" y="1"/>
                  </a:moveTo>
                  <a:cubicBezTo>
                    <a:pt x="5300" y="1"/>
                    <a:pt x="4980" y="1649"/>
                    <a:pt x="4070" y="2590"/>
                  </a:cubicBezTo>
                  <a:cubicBezTo>
                    <a:pt x="3670" y="2990"/>
                    <a:pt x="2269" y="3324"/>
                    <a:pt x="534" y="3924"/>
                  </a:cubicBezTo>
                  <a:cubicBezTo>
                    <a:pt x="501" y="3991"/>
                    <a:pt x="1" y="4925"/>
                    <a:pt x="968" y="5459"/>
                  </a:cubicBezTo>
                  <a:cubicBezTo>
                    <a:pt x="1243" y="5623"/>
                    <a:pt x="1497" y="5675"/>
                    <a:pt x="1735" y="5675"/>
                  </a:cubicBezTo>
                  <a:cubicBezTo>
                    <a:pt x="2136" y="5675"/>
                    <a:pt x="2489" y="5529"/>
                    <a:pt x="2812" y="5529"/>
                  </a:cubicBezTo>
                  <a:cubicBezTo>
                    <a:pt x="2996" y="5529"/>
                    <a:pt x="3170" y="5576"/>
                    <a:pt x="3336" y="5725"/>
                  </a:cubicBezTo>
                  <a:cubicBezTo>
                    <a:pt x="3970" y="6259"/>
                    <a:pt x="3703" y="7460"/>
                    <a:pt x="5038" y="8060"/>
                  </a:cubicBezTo>
                  <a:cubicBezTo>
                    <a:pt x="5304" y="8173"/>
                    <a:pt x="5521" y="8218"/>
                    <a:pt x="5703" y="8218"/>
                  </a:cubicBezTo>
                  <a:cubicBezTo>
                    <a:pt x="6351" y="8218"/>
                    <a:pt x="6563" y="7662"/>
                    <a:pt x="6991" y="7662"/>
                  </a:cubicBezTo>
                  <a:cubicBezTo>
                    <a:pt x="7047" y="7662"/>
                    <a:pt x="7107" y="7672"/>
                    <a:pt x="7173" y="7693"/>
                  </a:cubicBezTo>
                  <a:cubicBezTo>
                    <a:pt x="7806" y="3724"/>
                    <a:pt x="6672" y="121"/>
                    <a:pt x="6172" y="21"/>
                  </a:cubicBezTo>
                  <a:cubicBezTo>
                    <a:pt x="6122" y="7"/>
                    <a:pt x="6074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3940008" y="1489648"/>
            <a:ext cx="45831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890DE5EC-7574-4386-BA15-12BE55C7A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53" y="0"/>
            <a:ext cx="9191653" cy="5170306"/>
          </a:xfrm>
          <a:prstGeom prst="rect">
            <a:avLst/>
          </a:prstGeom>
        </p:spPr>
      </p:pic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00623" y="1266606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 tập</a:t>
            </a:r>
            <a:endParaRPr sz="5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8EF69C-22C5-4958-BD42-BAF7E24F17A8}"/>
              </a:ext>
            </a:extLst>
          </p:cNvPr>
          <p:cNvSpPr txBox="1"/>
          <p:nvPr/>
        </p:nvSpPr>
        <p:spPr>
          <a:xfrm>
            <a:off x="3897196" y="1125726"/>
            <a:ext cx="249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sz="4400" b="1" i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B5E9511-4E76-4ECE-AC36-35AD4B9D20EA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25EAADE-5BAB-4001-8356-4BEE8F0697B1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xmlns="" id="{4562A66D-F1CF-4885-8C75-6F2BC785B8C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xmlns="" id="{BB322063-3E8D-434B-BC63-ED78A3C7FB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xmlns="" id="{ADB34EDC-BB19-4270-B924-CE0A4DA633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xmlns="" id="{00B27B74-E176-4C61-B474-EC232C11B8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xmlns="" id="{DF413A11-8FBB-4924-BD25-FA0F79CB01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137548" y="665850"/>
            <a:ext cx="46410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đạt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xmlns="" id="{68F07B36-3BA2-40D8-B9B9-5ECB3AE0FCAF}"/>
              </a:ext>
            </a:extLst>
          </p:cNvPr>
          <p:cNvSpPr/>
          <p:nvPr/>
        </p:nvSpPr>
        <p:spPr bwMode="auto">
          <a:xfrm>
            <a:off x="923720" y="1878690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2">
              <a:lumMod val="2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xmlns="" id="{663E4E5C-77B3-46BB-977F-8C732BFEE130}"/>
              </a:ext>
            </a:extLst>
          </p:cNvPr>
          <p:cNvSpPr/>
          <p:nvPr/>
        </p:nvSpPr>
        <p:spPr bwMode="auto">
          <a:xfrm>
            <a:off x="923720" y="3652705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0477" y="1872638"/>
            <a:ext cx="718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b="1" i="1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xmlns="" id="{663E4E5C-77B3-46BB-977F-8C732BFEE130}"/>
              </a:ext>
            </a:extLst>
          </p:cNvPr>
          <p:cNvSpPr/>
          <p:nvPr/>
        </p:nvSpPr>
        <p:spPr bwMode="auto">
          <a:xfrm>
            <a:off x="923720" y="2765697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0477" y="2762671"/>
            <a:ext cx="6784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i="1" dirty="0">
              <a:solidFill>
                <a:srgbClr val="EED8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b="1" i="1" dirty="0">
              <a:solidFill>
                <a:srgbClr val="EED8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0477" y="3646653"/>
            <a:ext cx="79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3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567572AC-1996-48E5-B99F-E43B7925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53" y="0"/>
            <a:ext cx="9191653" cy="5170306"/>
          </a:xfrm>
          <a:prstGeom prst="rect">
            <a:avLst/>
          </a:prstGeom>
        </p:spPr>
      </p:pic>
      <p:sp>
        <p:nvSpPr>
          <p:cNvPr id="2048" name="Google Shape;2048;p50"/>
          <p:cNvSpPr txBox="1">
            <a:spLocks noGrp="1"/>
          </p:cNvSpPr>
          <p:nvPr>
            <p:ph type="title"/>
          </p:nvPr>
        </p:nvSpPr>
        <p:spPr>
          <a:xfrm>
            <a:off x="2227249" y="1677112"/>
            <a:ext cx="4453243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</a:t>
            </a:r>
            <a:endParaRPr sz="4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Google Shape;2051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2" name="Google Shape;2052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2" name="Google Shape;2062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1" name="Google Shape;2091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1784F015-A737-4FE7-81D2-ED4DB341B29B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15819913-D74F-4EF2-9D1E-66AC9B2E0BD0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xmlns="" id="{0E7D6697-6B42-4CB2-BEC1-A9C7B4C629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xmlns="" id="{4DB1564E-7796-447B-8BDD-0A1C89E55B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xmlns="" id="{169586BF-2E9D-4728-81A1-74FADD8AF9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xmlns="" id="{5745AC12-537A-4CE0-A1FA-B54835316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xmlns="" id="{B9FE8479-B439-4521-8625-D983A8030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32789B4E-47E5-411A-8496-7E77EA722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59189"/>
              </p:ext>
            </p:extLst>
          </p:nvPr>
        </p:nvGraphicFramePr>
        <p:xfrm>
          <a:off x="657351" y="1118249"/>
          <a:ext cx="7697056" cy="2602720"/>
        </p:xfrm>
        <a:graphic>
          <a:graphicData uri="http://schemas.openxmlformats.org/drawingml/2006/table">
            <a:tbl>
              <a:tblPr/>
              <a:tblGrid>
                <a:gridCol w="749662">
                  <a:extLst>
                    <a:ext uri="{9D8B030D-6E8A-4147-A177-3AD203B41FA5}">
                      <a16:colId xmlns:a16="http://schemas.microsoft.com/office/drawing/2014/main" xmlns="" val="2334917870"/>
                    </a:ext>
                  </a:extLst>
                </a:gridCol>
                <a:gridCol w="2452100">
                  <a:extLst>
                    <a:ext uri="{9D8B030D-6E8A-4147-A177-3AD203B41FA5}">
                      <a16:colId xmlns:a16="http://schemas.microsoft.com/office/drawing/2014/main" xmlns="" val="1894108278"/>
                    </a:ext>
                  </a:extLst>
                </a:gridCol>
                <a:gridCol w="2383949">
                  <a:extLst>
                    <a:ext uri="{9D8B030D-6E8A-4147-A177-3AD203B41FA5}">
                      <a16:colId xmlns:a16="http://schemas.microsoft.com/office/drawing/2014/main" xmlns="" val="3683629598"/>
                    </a:ext>
                  </a:extLst>
                </a:gridCol>
                <a:gridCol w="2111345">
                  <a:extLst>
                    <a:ext uri="{9D8B030D-6E8A-4147-A177-3AD203B41FA5}">
                      <a16:colId xmlns:a16="http://schemas.microsoft.com/office/drawing/2014/main" xmlns="" val="2403747509"/>
                    </a:ext>
                  </a:extLst>
                </a:gridCol>
              </a:tblGrid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4673389"/>
                  </a:ext>
                </a:extLst>
              </a:tr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5531067"/>
                  </a:ext>
                </a:extLst>
              </a:tr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6218055"/>
                  </a:ext>
                </a:extLst>
              </a:tr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4288387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3D7EE8E-7D2A-4724-B481-91C831BF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016" y="429404"/>
            <a:ext cx="8762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602466B-ABD4-4F1D-B2E6-0E12FFAE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196" y="3102930"/>
            <a:ext cx="2788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6,24 + 5,7 = 11,94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E2B80B4-26D7-4381-9367-ACD367EB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" y="1193473"/>
            <a:ext cx="320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E5E5051-E012-4F05-A401-9AE5ED85A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731" y="3114220"/>
            <a:ext cx="10441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00AB8A8-9185-4A33-89B2-C8095987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193" y="1815402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6AB4F4C-BCD2-4E0E-8F2D-BC4074EB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93" y="3102931"/>
            <a:ext cx="833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endParaRPr lang="en-US" altLang="en-US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E877568-1969-4214-B287-AAF6DF74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51" y="2442632"/>
            <a:ext cx="70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FCF0D61-667F-4009-8E4C-6D4C0A295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" y="1804057"/>
            <a:ext cx="384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EE12534-4095-4DFF-B6F5-5137999B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621" y="2525318"/>
            <a:ext cx="27182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 + 6,24 = 11,94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C1A5CBF-109D-4DA3-ACAA-D3F72CDC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742" y="1831235"/>
            <a:ext cx="833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8FF1B12-24CC-41A7-9AD0-4168ACD26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929" y="1202100"/>
            <a:ext cx="57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E7899A7-64F0-4E3B-8338-8AA8D10B8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193" y="1125253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90C28AE-254F-47F9-BC6F-6645ECD5B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063" y="2508939"/>
            <a:ext cx="1988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14,9 + 4,36 =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1116200-2A65-4102-AA93-625FE177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282" y="3097265"/>
            <a:ext cx="18606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4,36 +14,9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5AFF2D7-A232-41CC-BD7E-750ACB2F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823" y="2521384"/>
            <a:ext cx="9108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2EBD395-172A-46CD-B656-3CA7B798A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310" y="3121176"/>
            <a:ext cx="909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B577ACA-2708-4089-8800-0B43A3B27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941" y="1831235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98F6AB0-DF9A-4228-AD65-324B98794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941" y="1193472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8BCFBA35-C48C-4FFB-87AE-B43B03173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847" y="2533829"/>
            <a:ext cx="20978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0,53 +3,09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ECCE0A9-19C0-4C4D-BF51-73EE5B2E4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594" y="3121176"/>
            <a:ext cx="1819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3,09 +0,53 =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BECD78C-2D28-4B31-B6BB-1D1C7E21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306" y="2521384"/>
            <a:ext cx="6910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xmlns="" id="{CA82CD8A-0820-4352-98F8-13F2552BF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16" y="3687432"/>
            <a:ext cx="82163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1926E86-F1B3-44CC-AFA7-3D4458A22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45" y="3830077"/>
            <a:ext cx="6799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45824769-43A8-4DBE-BA50-A96262C53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170" y="4435614"/>
            <a:ext cx="30774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b +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4ECDA177-19FF-4536-8243-6B97F45397BE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0205077C-D123-4BEC-ABBD-D5A1CABDD4F7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Group 4">
              <a:extLst>
                <a:ext uri="{FF2B5EF4-FFF2-40B4-BE49-F238E27FC236}">
                  <a16:creationId xmlns:a16="http://schemas.microsoft.com/office/drawing/2014/main" xmlns="" id="{EA1C503D-64D8-48EA-BD0C-E6DF54EF30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86" name="Freeform 5">
                <a:extLst>
                  <a:ext uri="{FF2B5EF4-FFF2-40B4-BE49-F238E27FC236}">
                    <a16:creationId xmlns:a16="http://schemas.microsoft.com/office/drawing/2014/main" xmlns="" id="{50D3CD6C-2960-425E-9973-1E0C2E53B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xmlns="" id="{840B7064-75C5-4EFE-9A4F-CB9669A229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7">
                <a:extLst>
                  <a:ext uri="{FF2B5EF4-FFF2-40B4-BE49-F238E27FC236}">
                    <a16:creationId xmlns:a16="http://schemas.microsoft.com/office/drawing/2014/main" xmlns="" id="{3070C11E-6E3D-41B4-8F85-2529F0A76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8">
                <a:extLst>
                  <a:ext uri="{FF2B5EF4-FFF2-40B4-BE49-F238E27FC236}">
                    <a16:creationId xmlns:a16="http://schemas.microsoft.com/office/drawing/2014/main" xmlns="" id="{85BF3253-08AB-4EB7-A71D-C26F5640AF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79" name="Google Shape;1979;p48"/>
          <p:cNvGrpSpPr/>
          <p:nvPr/>
        </p:nvGrpSpPr>
        <p:grpSpPr>
          <a:xfrm rot="1535242">
            <a:off x="7692026" y="657577"/>
            <a:ext cx="802122" cy="572705"/>
            <a:chOff x="3301275" y="1275300"/>
            <a:chExt cx="552425" cy="394425"/>
          </a:xfrm>
        </p:grpSpPr>
        <p:sp>
          <p:nvSpPr>
            <p:cNvPr id="1980" name="Google Shape;1980;p48"/>
            <p:cNvSpPr/>
            <p:nvPr/>
          </p:nvSpPr>
          <p:spPr>
            <a:xfrm>
              <a:off x="3343125" y="1275300"/>
              <a:ext cx="386300" cy="277875"/>
            </a:xfrm>
            <a:custGeom>
              <a:avLst/>
              <a:gdLst/>
              <a:ahLst/>
              <a:cxnLst/>
              <a:rect l="l" t="t" r="r" b="b"/>
              <a:pathLst>
                <a:path w="15452" h="11115" extrusionOk="0">
                  <a:moveTo>
                    <a:pt x="8707" y="1"/>
                  </a:moveTo>
                  <a:cubicBezTo>
                    <a:pt x="7928" y="1"/>
                    <a:pt x="7133" y="139"/>
                    <a:pt x="6341" y="381"/>
                  </a:cubicBezTo>
                  <a:cubicBezTo>
                    <a:pt x="4353" y="988"/>
                    <a:pt x="2825" y="2662"/>
                    <a:pt x="1800" y="4398"/>
                  </a:cubicBezTo>
                  <a:cubicBezTo>
                    <a:pt x="628" y="6386"/>
                    <a:pt x="1" y="8813"/>
                    <a:pt x="1068" y="11010"/>
                  </a:cubicBezTo>
                  <a:cubicBezTo>
                    <a:pt x="1110" y="11052"/>
                    <a:pt x="1151" y="11115"/>
                    <a:pt x="1214" y="11115"/>
                  </a:cubicBezTo>
                  <a:cubicBezTo>
                    <a:pt x="1277" y="11115"/>
                    <a:pt x="1361" y="11094"/>
                    <a:pt x="1423" y="11094"/>
                  </a:cubicBezTo>
                  <a:cubicBezTo>
                    <a:pt x="1570" y="11010"/>
                    <a:pt x="1549" y="10822"/>
                    <a:pt x="1444" y="10822"/>
                  </a:cubicBezTo>
                  <a:cubicBezTo>
                    <a:pt x="1047" y="10738"/>
                    <a:pt x="1068" y="9002"/>
                    <a:pt x="1047" y="8541"/>
                  </a:cubicBezTo>
                  <a:cubicBezTo>
                    <a:pt x="1005" y="7349"/>
                    <a:pt x="1235" y="6386"/>
                    <a:pt x="1779" y="5340"/>
                  </a:cubicBezTo>
                  <a:cubicBezTo>
                    <a:pt x="2679" y="3666"/>
                    <a:pt x="4039" y="1930"/>
                    <a:pt x="5755" y="1093"/>
                  </a:cubicBezTo>
                  <a:cubicBezTo>
                    <a:pt x="6623" y="673"/>
                    <a:pt x="7587" y="440"/>
                    <a:pt x="8540" y="440"/>
                  </a:cubicBezTo>
                  <a:cubicBezTo>
                    <a:pt x="9676" y="440"/>
                    <a:pt x="10796" y="771"/>
                    <a:pt x="11718" y="1511"/>
                  </a:cubicBezTo>
                  <a:cubicBezTo>
                    <a:pt x="13183" y="2683"/>
                    <a:pt x="13810" y="4524"/>
                    <a:pt x="14647" y="6114"/>
                  </a:cubicBezTo>
                  <a:cubicBezTo>
                    <a:pt x="14714" y="6240"/>
                    <a:pt x="14824" y="6293"/>
                    <a:pt x="14939" y="6293"/>
                  </a:cubicBezTo>
                  <a:cubicBezTo>
                    <a:pt x="15186" y="6293"/>
                    <a:pt x="15452" y="6051"/>
                    <a:pt x="15338" y="5779"/>
                  </a:cubicBezTo>
                  <a:cubicBezTo>
                    <a:pt x="14522" y="4085"/>
                    <a:pt x="13601" y="2202"/>
                    <a:pt x="12053" y="1072"/>
                  </a:cubicBezTo>
                  <a:cubicBezTo>
                    <a:pt x="11021" y="317"/>
                    <a:pt x="9883" y="1"/>
                    <a:pt x="8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3457675" y="1395675"/>
              <a:ext cx="195625" cy="131000"/>
            </a:xfrm>
            <a:custGeom>
              <a:avLst/>
              <a:gdLst/>
              <a:ahLst/>
              <a:cxnLst/>
              <a:rect l="l" t="t" r="r" b="b"/>
              <a:pathLst>
                <a:path w="7825" h="5240" extrusionOk="0">
                  <a:moveTo>
                    <a:pt x="4130" y="1"/>
                  </a:moveTo>
                  <a:cubicBezTo>
                    <a:pt x="3670" y="1"/>
                    <a:pt x="3152" y="129"/>
                    <a:pt x="2554" y="420"/>
                  </a:cubicBezTo>
                  <a:cubicBezTo>
                    <a:pt x="1173" y="1090"/>
                    <a:pt x="1" y="3810"/>
                    <a:pt x="1026" y="5170"/>
                  </a:cubicBezTo>
                  <a:cubicBezTo>
                    <a:pt x="1045" y="5220"/>
                    <a:pt x="1076" y="5240"/>
                    <a:pt x="1110" y="5240"/>
                  </a:cubicBezTo>
                  <a:cubicBezTo>
                    <a:pt x="1189" y="5240"/>
                    <a:pt x="1280" y="5127"/>
                    <a:pt x="1235" y="5024"/>
                  </a:cubicBezTo>
                  <a:cubicBezTo>
                    <a:pt x="524" y="3873"/>
                    <a:pt x="1445" y="1990"/>
                    <a:pt x="2219" y="1132"/>
                  </a:cubicBezTo>
                  <a:cubicBezTo>
                    <a:pt x="2705" y="607"/>
                    <a:pt x="3296" y="361"/>
                    <a:pt x="3889" y="361"/>
                  </a:cubicBezTo>
                  <a:cubicBezTo>
                    <a:pt x="4599" y="361"/>
                    <a:pt x="5313" y="713"/>
                    <a:pt x="5860" y="1362"/>
                  </a:cubicBezTo>
                  <a:cubicBezTo>
                    <a:pt x="6341" y="1927"/>
                    <a:pt x="6697" y="2659"/>
                    <a:pt x="7136" y="3266"/>
                  </a:cubicBezTo>
                  <a:cubicBezTo>
                    <a:pt x="7201" y="3361"/>
                    <a:pt x="7289" y="3400"/>
                    <a:pt x="7377" y="3400"/>
                  </a:cubicBezTo>
                  <a:cubicBezTo>
                    <a:pt x="7601" y="3400"/>
                    <a:pt x="7824" y="3145"/>
                    <a:pt x="7659" y="2889"/>
                  </a:cubicBezTo>
                  <a:cubicBezTo>
                    <a:pt x="6551" y="1396"/>
                    <a:pt x="5652" y="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3628225" y="1462125"/>
              <a:ext cx="55350" cy="43650"/>
            </a:xfrm>
            <a:custGeom>
              <a:avLst/>
              <a:gdLst/>
              <a:ahLst/>
              <a:cxnLst/>
              <a:rect l="l" t="t" r="r" b="b"/>
              <a:pathLst>
                <a:path w="2214" h="1746" extrusionOk="0">
                  <a:moveTo>
                    <a:pt x="1205" y="0"/>
                  </a:moveTo>
                  <a:cubicBezTo>
                    <a:pt x="973" y="0"/>
                    <a:pt x="743" y="51"/>
                    <a:pt x="544" y="169"/>
                  </a:cubicBezTo>
                  <a:cubicBezTo>
                    <a:pt x="21" y="441"/>
                    <a:pt x="0" y="1131"/>
                    <a:pt x="21" y="1654"/>
                  </a:cubicBezTo>
                  <a:cubicBezTo>
                    <a:pt x="21" y="1715"/>
                    <a:pt x="79" y="1746"/>
                    <a:pt x="139" y="1746"/>
                  </a:cubicBezTo>
                  <a:cubicBezTo>
                    <a:pt x="204" y="1746"/>
                    <a:pt x="272" y="1709"/>
                    <a:pt x="272" y="1633"/>
                  </a:cubicBezTo>
                  <a:cubicBezTo>
                    <a:pt x="293" y="1215"/>
                    <a:pt x="377" y="734"/>
                    <a:pt x="753" y="503"/>
                  </a:cubicBezTo>
                  <a:cubicBezTo>
                    <a:pt x="853" y="443"/>
                    <a:pt x="961" y="420"/>
                    <a:pt x="1072" y="420"/>
                  </a:cubicBezTo>
                  <a:cubicBezTo>
                    <a:pt x="1383" y="420"/>
                    <a:pt x="1720" y="598"/>
                    <a:pt x="1967" y="629"/>
                  </a:cubicBezTo>
                  <a:cubicBezTo>
                    <a:pt x="1974" y="630"/>
                    <a:pt x="1980" y="630"/>
                    <a:pt x="1986" y="630"/>
                  </a:cubicBezTo>
                  <a:cubicBezTo>
                    <a:pt x="2179" y="630"/>
                    <a:pt x="2213" y="333"/>
                    <a:pt x="2071" y="231"/>
                  </a:cubicBezTo>
                  <a:cubicBezTo>
                    <a:pt x="1822" y="89"/>
                    <a:pt x="1511" y="0"/>
                    <a:pt x="1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3" name="Google Shape;1983;p48"/>
            <p:cNvSpPr/>
            <p:nvPr/>
          </p:nvSpPr>
          <p:spPr>
            <a:xfrm>
              <a:off x="3664300" y="1430425"/>
              <a:ext cx="74300" cy="43775"/>
            </a:xfrm>
            <a:custGeom>
              <a:avLst/>
              <a:gdLst/>
              <a:ahLst/>
              <a:cxnLst/>
              <a:rect l="l" t="t" r="r" b="b"/>
              <a:pathLst>
                <a:path w="2972" h="1751" extrusionOk="0">
                  <a:moveTo>
                    <a:pt x="2041" y="1"/>
                  </a:moveTo>
                  <a:cubicBezTo>
                    <a:pt x="1670" y="1"/>
                    <a:pt x="1274" y="109"/>
                    <a:pt x="984" y="223"/>
                  </a:cubicBezTo>
                  <a:cubicBezTo>
                    <a:pt x="315" y="495"/>
                    <a:pt x="1" y="955"/>
                    <a:pt x="43" y="1688"/>
                  </a:cubicBezTo>
                  <a:cubicBezTo>
                    <a:pt x="43" y="1730"/>
                    <a:pt x="79" y="1751"/>
                    <a:pt x="118" y="1751"/>
                  </a:cubicBezTo>
                  <a:cubicBezTo>
                    <a:pt x="158" y="1751"/>
                    <a:pt x="200" y="1730"/>
                    <a:pt x="210" y="1688"/>
                  </a:cubicBezTo>
                  <a:cubicBezTo>
                    <a:pt x="315" y="934"/>
                    <a:pt x="754" y="621"/>
                    <a:pt x="1486" y="516"/>
                  </a:cubicBezTo>
                  <a:cubicBezTo>
                    <a:pt x="1586" y="508"/>
                    <a:pt x="1683" y="503"/>
                    <a:pt x="1779" y="503"/>
                  </a:cubicBezTo>
                  <a:cubicBezTo>
                    <a:pt x="1945" y="503"/>
                    <a:pt x="2109" y="518"/>
                    <a:pt x="2281" y="558"/>
                  </a:cubicBezTo>
                  <a:cubicBezTo>
                    <a:pt x="2491" y="621"/>
                    <a:pt x="2533" y="809"/>
                    <a:pt x="2742" y="851"/>
                  </a:cubicBezTo>
                  <a:cubicBezTo>
                    <a:pt x="2805" y="851"/>
                    <a:pt x="2867" y="830"/>
                    <a:pt x="2909" y="767"/>
                  </a:cubicBezTo>
                  <a:cubicBezTo>
                    <a:pt x="2909" y="746"/>
                    <a:pt x="2930" y="746"/>
                    <a:pt x="2930" y="725"/>
                  </a:cubicBezTo>
                  <a:cubicBezTo>
                    <a:pt x="2972" y="642"/>
                    <a:pt x="2972" y="537"/>
                    <a:pt x="2951" y="453"/>
                  </a:cubicBezTo>
                  <a:cubicBezTo>
                    <a:pt x="2771" y="115"/>
                    <a:pt x="2420" y="1"/>
                    <a:pt x="2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3714275" y="1405325"/>
              <a:ext cx="67800" cy="29575"/>
            </a:xfrm>
            <a:custGeom>
              <a:avLst/>
              <a:gdLst/>
              <a:ahLst/>
              <a:cxnLst/>
              <a:rect l="l" t="t" r="r" b="b"/>
              <a:pathLst>
                <a:path w="2712" h="1183" extrusionOk="0">
                  <a:moveTo>
                    <a:pt x="1614" y="1"/>
                  </a:moveTo>
                  <a:cubicBezTo>
                    <a:pt x="998" y="1"/>
                    <a:pt x="344" y="444"/>
                    <a:pt x="31" y="1018"/>
                  </a:cubicBezTo>
                  <a:cubicBezTo>
                    <a:pt x="1" y="1095"/>
                    <a:pt x="71" y="1183"/>
                    <a:pt x="144" y="1183"/>
                  </a:cubicBezTo>
                  <a:cubicBezTo>
                    <a:pt x="171" y="1183"/>
                    <a:pt x="197" y="1171"/>
                    <a:pt x="220" y="1143"/>
                  </a:cubicBezTo>
                  <a:cubicBezTo>
                    <a:pt x="527" y="809"/>
                    <a:pt x="1006" y="551"/>
                    <a:pt x="1459" y="551"/>
                  </a:cubicBezTo>
                  <a:cubicBezTo>
                    <a:pt x="1715" y="551"/>
                    <a:pt x="1962" y="633"/>
                    <a:pt x="2166" y="830"/>
                  </a:cubicBezTo>
                  <a:cubicBezTo>
                    <a:pt x="2222" y="880"/>
                    <a:pt x="2290" y="902"/>
                    <a:pt x="2358" y="902"/>
                  </a:cubicBezTo>
                  <a:cubicBezTo>
                    <a:pt x="2540" y="902"/>
                    <a:pt x="2712" y="741"/>
                    <a:pt x="2605" y="558"/>
                  </a:cubicBezTo>
                  <a:cubicBezTo>
                    <a:pt x="2345" y="163"/>
                    <a:pt x="1986" y="1"/>
                    <a:pt x="1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3592125" y="1489850"/>
              <a:ext cx="100500" cy="72850"/>
            </a:xfrm>
            <a:custGeom>
              <a:avLst/>
              <a:gdLst/>
              <a:ahLst/>
              <a:cxnLst/>
              <a:rect l="l" t="t" r="r" b="b"/>
              <a:pathLst>
                <a:path w="4020" h="2914" extrusionOk="0">
                  <a:moveTo>
                    <a:pt x="1593" y="1"/>
                  </a:moveTo>
                  <a:cubicBezTo>
                    <a:pt x="1573" y="1"/>
                    <a:pt x="1550" y="7"/>
                    <a:pt x="1528" y="22"/>
                  </a:cubicBezTo>
                  <a:cubicBezTo>
                    <a:pt x="607" y="629"/>
                    <a:pt x="0" y="2052"/>
                    <a:pt x="1193" y="2721"/>
                  </a:cubicBezTo>
                  <a:cubicBezTo>
                    <a:pt x="1423" y="2854"/>
                    <a:pt x="1704" y="2914"/>
                    <a:pt x="2002" y="2914"/>
                  </a:cubicBezTo>
                  <a:cubicBezTo>
                    <a:pt x="2735" y="2914"/>
                    <a:pt x="3562" y="2552"/>
                    <a:pt x="3934" y="2031"/>
                  </a:cubicBezTo>
                  <a:cubicBezTo>
                    <a:pt x="4019" y="1911"/>
                    <a:pt x="3910" y="1778"/>
                    <a:pt x="3787" y="1778"/>
                  </a:cubicBezTo>
                  <a:cubicBezTo>
                    <a:pt x="3760" y="1778"/>
                    <a:pt x="3731" y="1785"/>
                    <a:pt x="3704" y="1801"/>
                  </a:cubicBezTo>
                  <a:cubicBezTo>
                    <a:pt x="3178" y="2112"/>
                    <a:pt x="2488" y="2370"/>
                    <a:pt x="1872" y="2370"/>
                  </a:cubicBezTo>
                  <a:cubicBezTo>
                    <a:pt x="1826" y="2370"/>
                    <a:pt x="1781" y="2368"/>
                    <a:pt x="1737" y="2366"/>
                  </a:cubicBezTo>
                  <a:cubicBezTo>
                    <a:pt x="1298" y="2345"/>
                    <a:pt x="1005" y="2114"/>
                    <a:pt x="900" y="1696"/>
                  </a:cubicBezTo>
                  <a:cubicBezTo>
                    <a:pt x="733" y="1068"/>
                    <a:pt x="1193" y="545"/>
                    <a:pt x="1632" y="169"/>
                  </a:cubicBezTo>
                  <a:cubicBezTo>
                    <a:pt x="1753" y="134"/>
                    <a:pt x="1689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3684100" y="1481675"/>
              <a:ext cx="113625" cy="83900"/>
            </a:xfrm>
            <a:custGeom>
              <a:avLst/>
              <a:gdLst/>
              <a:ahLst/>
              <a:cxnLst/>
              <a:rect l="l" t="t" r="r" b="b"/>
              <a:pathLst>
                <a:path w="4545" h="3356" extrusionOk="0">
                  <a:moveTo>
                    <a:pt x="3585" y="0"/>
                  </a:moveTo>
                  <a:cubicBezTo>
                    <a:pt x="3449" y="0"/>
                    <a:pt x="3302" y="109"/>
                    <a:pt x="3331" y="265"/>
                  </a:cubicBezTo>
                  <a:cubicBezTo>
                    <a:pt x="3498" y="1102"/>
                    <a:pt x="3184" y="1751"/>
                    <a:pt x="2577" y="2316"/>
                  </a:cubicBezTo>
                  <a:cubicBezTo>
                    <a:pt x="2222" y="2651"/>
                    <a:pt x="1803" y="2776"/>
                    <a:pt x="1301" y="2797"/>
                  </a:cubicBezTo>
                  <a:cubicBezTo>
                    <a:pt x="1275" y="2799"/>
                    <a:pt x="1250" y="2800"/>
                    <a:pt x="1226" y="2800"/>
                  </a:cubicBezTo>
                  <a:cubicBezTo>
                    <a:pt x="683" y="2800"/>
                    <a:pt x="555" y="2363"/>
                    <a:pt x="234" y="2002"/>
                  </a:cubicBezTo>
                  <a:cubicBezTo>
                    <a:pt x="210" y="1978"/>
                    <a:pt x="179" y="1968"/>
                    <a:pt x="149" y="1968"/>
                  </a:cubicBezTo>
                  <a:cubicBezTo>
                    <a:pt x="73" y="1968"/>
                    <a:pt x="1" y="2032"/>
                    <a:pt x="46" y="2107"/>
                  </a:cubicBezTo>
                  <a:cubicBezTo>
                    <a:pt x="381" y="2693"/>
                    <a:pt x="171" y="2986"/>
                    <a:pt x="925" y="3258"/>
                  </a:cubicBezTo>
                  <a:cubicBezTo>
                    <a:pt x="1126" y="3322"/>
                    <a:pt x="1337" y="3355"/>
                    <a:pt x="1546" y="3355"/>
                  </a:cubicBezTo>
                  <a:cubicBezTo>
                    <a:pt x="1880" y="3355"/>
                    <a:pt x="2211" y="3270"/>
                    <a:pt x="2494" y="3090"/>
                  </a:cubicBezTo>
                  <a:cubicBezTo>
                    <a:pt x="3498" y="2525"/>
                    <a:pt x="4544" y="1207"/>
                    <a:pt x="3749" y="77"/>
                  </a:cubicBezTo>
                  <a:cubicBezTo>
                    <a:pt x="3709" y="24"/>
                    <a:pt x="3648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3778525" y="1404550"/>
              <a:ext cx="75175" cy="99625"/>
            </a:xfrm>
            <a:custGeom>
              <a:avLst/>
              <a:gdLst/>
              <a:ahLst/>
              <a:cxnLst/>
              <a:rect l="l" t="t" r="r" b="b"/>
              <a:pathLst>
                <a:path w="3007" h="3985" extrusionOk="0">
                  <a:moveTo>
                    <a:pt x="1085" y="0"/>
                  </a:moveTo>
                  <a:cubicBezTo>
                    <a:pt x="744" y="0"/>
                    <a:pt x="404" y="115"/>
                    <a:pt x="140" y="358"/>
                  </a:cubicBezTo>
                  <a:cubicBezTo>
                    <a:pt x="1" y="480"/>
                    <a:pt x="107" y="630"/>
                    <a:pt x="218" y="630"/>
                  </a:cubicBezTo>
                  <a:cubicBezTo>
                    <a:pt x="241" y="630"/>
                    <a:pt x="265" y="624"/>
                    <a:pt x="286" y="609"/>
                  </a:cubicBezTo>
                  <a:cubicBezTo>
                    <a:pt x="440" y="499"/>
                    <a:pt x="610" y="451"/>
                    <a:pt x="782" y="451"/>
                  </a:cubicBezTo>
                  <a:cubicBezTo>
                    <a:pt x="1195" y="451"/>
                    <a:pt x="1619" y="724"/>
                    <a:pt x="1855" y="1049"/>
                  </a:cubicBezTo>
                  <a:cubicBezTo>
                    <a:pt x="2232" y="1551"/>
                    <a:pt x="2148" y="2137"/>
                    <a:pt x="1918" y="2660"/>
                  </a:cubicBezTo>
                  <a:cubicBezTo>
                    <a:pt x="1991" y="2751"/>
                    <a:pt x="1969" y="2810"/>
                    <a:pt x="1893" y="2810"/>
                  </a:cubicBezTo>
                  <a:cubicBezTo>
                    <a:pt x="1881" y="2810"/>
                    <a:pt x="1869" y="2809"/>
                    <a:pt x="1855" y="2806"/>
                  </a:cubicBezTo>
                  <a:cubicBezTo>
                    <a:pt x="1813" y="2827"/>
                    <a:pt x="1793" y="2827"/>
                    <a:pt x="1751" y="2848"/>
                  </a:cubicBezTo>
                  <a:cubicBezTo>
                    <a:pt x="1646" y="2911"/>
                    <a:pt x="1541" y="2974"/>
                    <a:pt x="1437" y="3037"/>
                  </a:cubicBezTo>
                  <a:cubicBezTo>
                    <a:pt x="1305" y="3119"/>
                    <a:pt x="992" y="3344"/>
                    <a:pt x="783" y="3344"/>
                  </a:cubicBezTo>
                  <a:cubicBezTo>
                    <a:pt x="726" y="3344"/>
                    <a:pt x="677" y="3328"/>
                    <a:pt x="642" y="3288"/>
                  </a:cubicBezTo>
                  <a:cubicBezTo>
                    <a:pt x="586" y="3239"/>
                    <a:pt x="512" y="3216"/>
                    <a:pt x="438" y="3216"/>
                  </a:cubicBezTo>
                  <a:cubicBezTo>
                    <a:pt x="291" y="3216"/>
                    <a:pt x="147" y="3309"/>
                    <a:pt x="161" y="3476"/>
                  </a:cubicBezTo>
                  <a:cubicBezTo>
                    <a:pt x="195" y="3859"/>
                    <a:pt x="423" y="3985"/>
                    <a:pt x="698" y="3985"/>
                  </a:cubicBezTo>
                  <a:cubicBezTo>
                    <a:pt x="919" y="3985"/>
                    <a:pt x="1169" y="3904"/>
                    <a:pt x="1374" y="3811"/>
                  </a:cubicBezTo>
                  <a:cubicBezTo>
                    <a:pt x="1625" y="3685"/>
                    <a:pt x="1834" y="3539"/>
                    <a:pt x="2106" y="3434"/>
                  </a:cubicBezTo>
                  <a:cubicBezTo>
                    <a:pt x="2441" y="3267"/>
                    <a:pt x="2567" y="2911"/>
                    <a:pt x="2692" y="2555"/>
                  </a:cubicBezTo>
                  <a:cubicBezTo>
                    <a:pt x="3006" y="1718"/>
                    <a:pt x="2734" y="840"/>
                    <a:pt x="2023" y="317"/>
                  </a:cubicBezTo>
                  <a:cubicBezTo>
                    <a:pt x="1754" y="110"/>
                    <a:pt x="1419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3464525" y="1514450"/>
              <a:ext cx="61200" cy="37975"/>
            </a:xfrm>
            <a:custGeom>
              <a:avLst/>
              <a:gdLst/>
              <a:ahLst/>
              <a:cxnLst/>
              <a:rect l="l" t="t" r="r" b="b"/>
              <a:pathLst>
                <a:path w="2448" h="1519" extrusionOk="0">
                  <a:moveTo>
                    <a:pt x="2238" y="1"/>
                  </a:moveTo>
                  <a:cubicBezTo>
                    <a:pt x="1757" y="1"/>
                    <a:pt x="1296" y="1"/>
                    <a:pt x="857" y="231"/>
                  </a:cubicBezTo>
                  <a:cubicBezTo>
                    <a:pt x="501" y="419"/>
                    <a:pt x="292" y="921"/>
                    <a:pt x="83" y="1256"/>
                  </a:cubicBezTo>
                  <a:cubicBezTo>
                    <a:pt x="1" y="1387"/>
                    <a:pt x="99" y="1519"/>
                    <a:pt x="226" y="1519"/>
                  </a:cubicBezTo>
                  <a:cubicBezTo>
                    <a:pt x="261" y="1519"/>
                    <a:pt x="298" y="1509"/>
                    <a:pt x="334" y="1486"/>
                  </a:cubicBezTo>
                  <a:cubicBezTo>
                    <a:pt x="585" y="1277"/>
                    <a:pt x="689" y="1026"/>
                    <a:pt x="878" y="733"/>
                  </a:cubicBezTo>
                  <a:cubicBezTo>
                    <a:pt x="1129" y="294"/>
                    <a:pt x="1819" y="294"/>
                    <a:pt x="2259" y="294"/>
                  </a:cubicBezTo>
                  <a:cubicBezTo>
                    <a:pt x="2447" y="273"/>
                    <a:pt x="2426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3397325" y="1533775"/>
              <a:ext cx="80775" cy="34900"/>
            </a:xfrm>
            <a:custGeom>
              <a:avLst/>
              <a:gdLst/>
              <a:ahLst/>
              <a:cxnLst/>
              <a:rect l="l" t="t" r="r" b="b"/>
              <a:pathLst>
                <a:path w="3231" h="1396" extrusionOk="0">
                  <a:moveTo>
                    <a:pt x="2236" y="0"/>
                  </a:moveTo>
                  <a:cubicBezTo>
                    <a:pt x="2145" y="0"/>
                    <a:pt x="2043" y="23"/>
                    <a:pt x="1955" y="23"/>
                  </a:cubicBezTo>
                  <a:cubicBezTo>
                    <a:pt x="1704" y="23"/>
                    <a:pt x="1432" y="44"/>
                    <a:pt x="1180" y="85"/>
                  </a:cubicBezTo>
                  <a:cubicBezTo>
                    <a:pt x="595" y="232"/>
                    <a:pt x="218" y="567"/>
                    <a:pt x="51" y="1132"/>
                  </a:cubicBezTo>
                  <a:cubicBezTo>
                    <a:pt x="1" y="1293"/>
                    <a:pt x="120" y="1395"/>
                    <a:pt x="243" y="1395"/>
                  </a:cubicBezTo>
                  <a:cubicBezTo>
                    <a:pt x="328" y="1395"/>
                    <a:pt x="414" y="1347"/>
                    <a:pt x="448" y="1236"/>
                  </a:cubicBezTo>
                  <a:cubicBezTo>
                    <a:pt x="636" y="671"/>
                    <a:pt x="1118" y="483"/>
                    <a:pt x="1683" y="399"/>
                  </a:cubicBezTo>
                  <a:cubicBezTo>
                    <a:pt x="1789" y="383"/>
                    <a:pt x="1885" y="370"/>
                    <a:pt x="1976" y="370"/>
                  </a:cubicBezTo>
                  <a:cubicBezTo>
                    <a:pt x="2118" y="370"/>
                    <a:pt x="2246" y="402"/>
                    <a:pt x="2373" y="504"/>
                  </a:cubicBezTo>
                  <a:cubicBezTo>
                    <a:pt x="2582" y="671"/>
                    <a:pt x="2854" y="692"/>
                    <a:pt x="3085" y="692"/>
                  </a:cubicBezTo>
                  <a:cubicBezTo>
                    <a:pt x="3231" y="671"/>
                    <a:pt x="3231" y="504"/>
                    <a:pt x="3126" y="483"/>
                  </a:cubicBezTo>
                  <a:cubicBezTo>
                    <a:pt x="2561" y="378"/>
                    <a:pt x="2687" y="274"/>
                    <a:pt x="2394" y="44"/>
                  </a:cubicBezTo>
                  <a:cubicBezTo>
                    <a:pt x="2352" y="10"/>
                    <a:pt x="2297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3301275" y="1548900"/>
              <a:ext cx="111975" cy="76725"/>
            </a:xfrm>
            <a:custGeom>
              <a:avLst/>
              <a:gdLst/>
              <a:ahLst/>
              <a:cxnLst/>
              <a:rect l="l" t="t" r="r" b="b"/>
              <a:pathLst>
                <a:path w="4479" h="3069" extrusionOk="0">
                  <a:moveTo>
                    <a:pt x="3313" y="1"/>
                  </a:moveTo>
                  <a:cubicBezTo>
                    <a:pt x="2741" y="1"/>
                    <a:pt x="2114" y="210"/>
                    <a:pt x="1779" y="464"/>
                  </a:cubicBezTo>
                  <a:cubicBezTo>
                    <a:pt x="1047" y="987"/>
                    <a:pt x="1" y="2201"/>
                    <a:pt x="942" y="3017"/>
                  </a:cubicBezTo>
                  <a:cubicBezTo>
                    <a:pt x="983" y="3053"/>
                    <a:pt x="1030" y="3069"/>
                    <a:pt x="1077" y="3069"/>
                  </a:cubicBezTo>
                  <a:cubicBezTo>
                    <a:pt x="1245" y="3069"/>
                    <a:pt x="1413" y="2866"/>
                    <a:pt x="1298" y="2703"/>
                  </a:cubicBezTo>
                  <a:cubicBezTo>
                    <a:pt x="880" y="1991"/>
                    <a:pt x="1675" y="1259"/>
                    <a:pt x="2198" y="882"/>
                  </a:cubicBezTo>
                  <a:cubicBezTo>
                    <a:pt x="2449" y="673"/>
                    <a:pt x="2700" y="631"/>
                    <a:pt x="3014" y="610"/>
                  </a:cubicBezTo>
                  <a:cubicBezTo>
                    <a:pt x="3187" y="598"/>
                    <a:pt x="3498" y="527"/>
                    <a:pt x="3767" y="527"/>
                  </a:cubicBezTo>
                  <a:cubicBezTo>
                    <a:pt x="3954" y="527"/>
                    <a:pt x="4121" y="562"/>
                    <a:pt x="4206" y="673"/>
                  </a:cubicBezTo>
                  <a:cubicBezTo>
                    <a:pt x="4233" y="705"/>
                    <a:pt x="4264" y="718"/>
                    <a:pt x="4295" y="718"/>
                  </a:cubicBezTo>
                  <a:cubicBezTo>
                    <a:pt x="4388" y="718"/>
                    <a:pt x="4478" y="600"/>
                    <a:pt x="4416" y="506"/>
                  </a:cubicBezTo>
                  <a:cubicBezTo>
                    <a:pt x="4209" y="140"/>
                    <a:pt x="3779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3307550" y="1616550"/>
              <a:ext cx="88825" cy="53175"/>
            </a:xfrm>
            <a:custGeom>
              <a:avLst/>
              <a:gdLst/>
              <a:ahLst/>
              <a:cxnLst/>
              <a:rect l="l" t="t" r="r" b="b"/>
              <a:pathLst>
                <a:path w="3553" h="2127" extrusionOk="0">
                  <a:moveTo>
                    <a:pt x="616" y="1"/>
                  </a:moveTo>
                  <a:cubicBezTo>
                    <a:pt x="599" y="1"/>
                    <a:pt x="582" y="6"/>
                    <a:pt x="566" y="18"/>
                  </a:cubicBezTo>
                  <a:cubicBezTo>
                    <a:pt x="252" y="311"/>
                    <a:pt x="1" y="583"/>
                    <a:pt x="43" y="1001"/>
                  </a:cubicBezTo>
                  <a:cubicBezTo>
                    <a:pt x="64" y="1378"/>
                    <a:pt x="503" y="1796"/>
                    <a:pt x="859" y="1964"/>
                  </a:cubicBezTo>
                  <a:cubicBezTo>
                    <a:pt x="1101" y="2076"/>
                    <a:pt x="1351" y="2127"/>
                    <a:pt x="1600" y="2127"/>
                  </a:cubicBezTo>
                  <a:cubicBezTo>
                    <a:pt x="2274" y="2127"/>
                    <a:pt x="2938" y="1756"/>
                    <a:pt x="3411" y="1252"/>
                  </a:cubicBezTo>
                  <a:cubicBezTo>
                    <a:pt x="3553" y="1128"/>
                    <a:pt x="3440" y="915"/>
                    <a:pt x="3276" y="915"/>
                  </a:cubicBezTo>
                  <a:cubicBezTo>
                    <a:pt x="3246" y="915"/>
                    <a:pt x="3214" y="922"/>
                    <a:pt x="3181" y="938"/>
                  </a:cubicBezTo>
                  <a:cubicBezTo>
                    <a:pt x="2700" y="1168"/>
                    <a:pt x="2240" y="1440"/>
                    <a:pt x="1717" y="1566"/>
                  </a:cubicBezTo>
                  <a:cubicBezTo>
                    <a:pt x="1630" y="1588"/>
                    <a:pt x="1544" y="1598"/>
                    <a:pt x="1460" y="1598"/>
                  </a:cubicBezTo>
                  <a:cubicBezTo>
                    <a:pt x="741" y="1598"/>
                    <a:pt x="206" y="839"/>
                    <a:pt x="712" y="164"/>
                  </a:cubicBezTo>
                  <a:cubicBezTo>
                    <a:pt x="763" y="96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3390350" y="1598900"/>
              <a:ext cx="117050" cy="70350"/>
            </a:xfrm>
            <a:custGeom>
              <a:avLst/>
              <a:gdLst/>
              <a:ahLst/>
              <a:cxnLst/>
              <a:rect l="l" t="t" r="r" b="b"/>
              <a:pathLst>
                <a:path w="4682" h="2814" extrusionOk="0">
                  <a:moveTo>
                    <a:pt x="3792" y="0"/>
                  </a:moveTo>
                  <a:cubicBezTo>
                    <a:pt x="3693" y="0"/>
                    <a:pt x="3598" y="73"/>
                    <a:pt x="3573" y="201"/>
                  </a:cubicBezTo>
                  <a:cubicBezTo>
                    <a:pt x="3552" y="493"/>
                    <a:pt x="3677" y="682"/>
                    <a:pt x="3656" y="975"/>
                  </a:cubicBezTo>
                  <a:cubicBezTo>
                    <a:pt x="3615" y="1393"/>
                    <a:pt x="3154" y="1770"/>
                    <a:pt x="2819" y="1979"/>
                  </a:cubicBezTo>
                  <a:cubicBezTo>
                    <a:pt x="2447" y="2218"/>
                    <a:pt x="2068" y="2330"/>
                    <a:pt x="1692" y="2330"/>
                  </a:cubicBezTo>
                  <a:cubicBezTo>
                    <a:pt x="1180" y="2330"/>
                    <a:pt x="675" y="2123"/>
                    <a:pt x="204" y="1749"/>
                  </a:cubicBezTo>
                  <a:cubicBezTo>
                    <a:pt x="183" y="1722"/>
                    <a:pt x="157" y="1710"/>
                    <a:pt x="132" y="1710"/>
                  </a:cubicBezTo>
                  <a:cubicBezTo>
                    <a:pt x="62" y="1710"/>
                    <a:pt x="1" y="1808"/>
                    <a:pt x="79" y="1916"/>
                  </a:cubicBezTo>
                  <a:cubicBezTo>
                    <a:pt x="597" y="2464"/>
                    <a:pt x="1265" y="2813"/>
                    <a:pt x="1973" y="2813"/>
                  </a:cubicBezTo>
                  <a:cubicBezTo>
                    <a:pt x="2292" y="2813"/>
                    <a:pt x="2620" y="2742"/>
                    <a:pt x="2945" y="2586"/>
                  </a:cubicBezTo>
                  <a:cubicBezTo>
                    <a:pt x="3928" y="2126"/>
                    <a:pt x="4682" y="1100"/>
                    <a:pt x="3970" y="96"/>
                  </a:cubicBezTo>
                  <a:cubicBezTo>
                    <a:pt x="3921" y="30"/>
                    <a:pt x="3856" y="0"/>
                    <a:pt x="3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3480350" y="1569450"/>
              <a:ext cx="92450" cy="60975"/>
            </a:xfrm>
            <a:custGeom>
              <a:avLst/>
              <a:gdLst/>
              <a:ahLst/>
              <a:cxnLst/>
              <a:rect l="l" t="t" r="r" b="b"/>
              <a:pathLst>
                <a:path w="3698" h="2439" extrusionOk="0">
                  <a:moveTo>
                    <a:pt x="2860" y="0"/>
                  </a:moveTo>
                  <a:cubicBezTo>
                    <a:pt x="2752" y="0"/>
                    <a:pt x="2648" y="109"/>
                    <a:pt x="2693" y="228"/>
                  </a:cubicBezTo>
                  <a:cubicBezTo>
                    <a:pt x="2965" y="835"/>
                    <a:pt x="2839" y="1943"/>
                    <a:pt x="1960" y="1964"/>
                  </a:cubicBezTo>
                  <a:cubicBezTo>
                    <a:pt x="1834" y="1969"/>
                    <a:pt x="1698" y="1975"/>
                    <a:pt x="1559" y="1975"/>
                  </a:cubicBezTo>
                  <a:cubicBezTo>
                    <a:pt x="1126" y="1975"/>
                    <a:pt x="661" y="1925"/>
                    <a:pt x="328" y="1671"/>
                  </a:cubicBezTo>
                  <a:cubicBezTo>
                    <a:pt x="297" y="1656"/>
                    <a:pt x="265" y="1649"/>
                    <a:pt x="235" y="1649"/>
                  </a:cubicBezTo>
                  <a:cubicBezTo>
                    <a:pt x="102" y="1649"/>
                    <a:pt x="0" y="1779"/>
                    <a:pt x="119" y="1881"/>
                  </a:cubicBezTo>
                  <a:cubicBezTo>
                    <a:pt x="453" y="2215"/>
                    <a:pt x="1131" y="2438"/>
                    <a:pt x="1724" y="2438"/>
                  </a:cubicBezTo>
                  <a:cubicBezTo>
                    <a:pt x="1985" y="2438"/>
                    <a:pt x="2229" y="2395"/>
                    <a:pt x="2421" y="2299"/>
                  </a:cubicBezTo>
                  <a:cubicBezTo>
                    <a:pt x="3216" y="1881"/>
                    <a:pt x="3697" y="793"/>
                    <a:pt x="2986" y="60"/>
                  </a:cubicBezTo>
                  <a:cubicBezTo>
                    <a:pt x="2950" y="18"/>
                    <a:pt x="2905" y="0"/>
                    <a:pt x="2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3512100" y="1520200"/>
              <a:ext cx="36225" cy="48825"/>
            </a:xfrm>
            <a:custGeom>
              <a:avLst/>
              <a:gdLst/>
              <a:ahLst/>
              <a:cxnLst/>
              <a:rect l="l" t="t" r="r" b="b"/>
              <a:pathLst>
                <a:path w="1449" h="1953" extrusionOk="0">
                  <a:moveTo>
                    <a:pt x="347" y="0"/>
                  </a:moveTo>
                  <a:cubicBezTo>
                    <a:pt x="271" y="0"/>
                    <a:pt x="190" y="14"/>
                    <a:pt x="105" y="43"/>
                  </a:cubicBezTo>
                  <a:cubicBezTo>
                    <a:pt x="0" y="64"/>
                    <a:pt x="21" y="210"/>
                    <a:pt x="146" y="210"/>
                  </a:cubicBezTo>
                  <a:cubicBezTo>
                    <a:pt x="157" y="209"/>
                    <a:pt x="166" y="209"/>
                    <a:pt x="176" y="209"/>
                  </a:cubicBezTo>
                  <a:cubicBezTo>
                    <a:pt x="550" y="209"/>
                    <a:pt x="669" y="595"/>
                    <a:pt x="649" y="921"/>
                  </a:cubicBezTo>
                  <a:cubicBezTo>
                    <a:pt x="628" y="1214"/>
                    <a:pt x="523" y="1424"/>
                    <a:pt x="356" y="1654"/>
                  </a:cubicBezTo>
                  <a:cubicBezTo>
                    <a:pt x="260" y="1768"/>
                    <a:pt x="391" y="1952"/>
                    <a:pt x="526" y="1952"/>
                  </a:cubicBezTo>
                  <a:cubicBezTo>
                    <a:pt x="539" y="1952"/>
                    <a:pt x="552" y="1950"/>
                    <a:pt x="565" y="1947"/>
                  </a:cubicBezTo>
                  <a:cubicBezTo>
                    <a:pt x="1449" y="1697"/>
                    <a:pt x="1203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3523975" y="1548875"/>
              <a:ext cx="40975" cy="40050"/>
            </a:xfrm>
            <a:custGeom>
              <a:avLst/>
              <a:gdLst/>
              <a:ahLst/>
              <a:cxnLst/>
              <a:rect l="l" t="t" r="r" b="b"/>
              <a:pathLst>
                <a:path w="1639" h="1602" extrusionOk="0">
                  <a:moveTo>
                    <a:pt x="314" y="1"/>
                  </a:moveTo>
                  <a:cubicBezTo>
                    <a:pt x="96" y="1"/>
                    <a:pt x="0" y="263"/>
                    <a:pt x="215" y="360"/>
                  </a:cubicBezTo>
                  <a:cubicBezTo>
                    <a:pt x="467" y="465"/>
                    <a:pt x="697" y="570"/>
                    <a:pt x="843" y="737"/>
                  </a:cubicBezTo>
                  <a:cubicBezTo>
                    <a:pt x="1011" y="946"/>
                    <a:pt x="990" y="1239"/>
                    <a:pt x="1073" y="1448"/>
                  </a:cubicBezTo>
                  <a:cubicBezTo>
                    <a:pt x="1120" y="1541"/>
                    <a:pt x="1211" y="1602"/>
                    <a:pt x="1298" y="1602"/>
                  </a:cubicBezTo>
                  <a:cubicBezTo>
                    <a:pt x="1367" y="1602"/>
                    <a:pt x="1434" y="1563"/>
                    <a:pt x="1471" y="1469"/>
                  </a:cubicBezTo>
                  <a:cubicBezTo>
                    <a:pt x="1638" y="1114"/>
                    <a:pt x="1513" y="695"/>
                    <a:pt x="1241" y="423"/>
                  </a:cubicBezTo>
                  <a:cubicBezTo>
                    <a:pt x="1011" y="193"/>
                    <a:pt x="676" y="88"/>
                    <a:pt x="362" y="5"/>
                  </a:cubicBezTo>
                  <a:cubicBezTo>
                    <a:pt x="345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3427875" y="1359325"/>
              <a:ext cx="276100" cy="186025"/>
            </a:xfrm>
            <a:custGeom>
              <a:avLst/>
              <a:gdLst/>
              <a:ahLst/>
              <a:cxnLst/>
              <a:rect l="l" t="t" r="r" b="b"/>
              <a:pathLst>
                <a:path w="11044" h="7441" extrusionOk="0">
                  <a:moveTo>
                    <a:pt x="4739" y="0"/>
                  </a:moveTo>
                  <a:cubicBezTo>
                    <a:pt x="3999" y="0"/>
                    <a:pt x="3265" y="190"/>
                    <a:pt x="2553" y="682"/>
                  </a:cubicBezTo>
                  <a:cubicBezTo>
                    <a:pt x="1444" y="1456"/>
                    <a:pt x="314" y="3151"/>
                    <a:pt x="293" y="4511"/>
                  </a:cubicBezTo>
                  <a:cubicBezTo>
                    <a:pt x="293" y="5327"/>
                    <a:pt x="0" y="7147"/>
                    <a:pt x="1046" y="7440"/>
                  </a:cubicBezTo>
                  <a:cubicBezTo>
                    <a:pt x="1130" y="7440"/>
                    <a:pt x="1172" y="7335"/>
                    <a:pt x="1109" y="7315"/>
                  </a:cubicBezTo>
                  <a:cubicBezTo>
                    <a:pt x="356" y="6812"/>
                    <a:pt x="586" y="5222"/>
                    <a:pt x="607" y="4448"/>
                  </a:cubicBezTo>
                  <a:cubicBezTo>
                    <a:pt x="670" y="2879"/>
                    <a:pt x="2072" y="1351"/>
                    <a:pt x="3306" y="535"/>
                  </a:cubicBezTo>
                  <a:cubicBezTo>
                    <a:pt x="3762" y="233"/>
                    <a:pt x="4297" y="107"/>
                    <a:pt x="4862" y="107"/>
                  </a:cubicBezTo>
                  <a:cubicBezTo>
                    <a:pt x="6451" y="107"/>
                    <a:pt x="8282" y="1105"/>
                    <a:pt x="9269" y="2000"/>
                  </a:cubicBezTo>
                  <a:cubicBezTo>
                    <a:pt x="9981" y="2628"/>
                    <a:pt x="9897" y="3799"/>
                    <a:pt x="10692" y="4302"/>
                  </a:cubicBezTo>
                  <a:cubicBezTo>
                    <a:pt x="10721" y="4320"/>
                    <a:pt x="10752" y="4328"/>
                    <a:pt x="10782" y="4328"/>
                  </a:cubicBezTo>
                  <a:cubicBezTo>
                    <a:pt x="10922" y="4328"/>
                    <a:pt x="11043" y="4147"/>
                    <a:pt x="10922" y="4009"/>
                  </a:cubicBezTo>
                  <a:cubicBezTo>
                    <a:pt x="10357" y="3465"/>
                    <a:pt x="10190" y="2670"/>
                    <a:pt x="9709" y="2084"/>
                  </a:cubicBezTo>
                  <a:cubicBezTo>
                    <a:pt x="9249" y="1477"/>
                    <a:pt x="8495" y="1079"/>
                    <a:pt x="7805" y="786"/>
                  </a:cubicBezTo>
                  <a:cubicBezTo>
                    <a:pt x="6798" y="362"/>
                    <a:pt x="5762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3394400" y="1317700"/>
              <a:ext cx="143875" cy="237525"/>
            </a:xfrm>
            <a:custGeom>
              <a:avLst/>
              <a:gdLst/>
              <a:ahLst/>
              <a:cxnLst/>
              <a:rect l="l" t="t" r="r" b="b"/>
              <a:pathLst>
                <a:path w="5755" h="9501" extrusionOk="0">
                  <a:moveTo>
                    <a:pt x="5274" y="1"/>
                  </a:moveTo>
                  <a:cubicBezTo>
                    <a:pt x="3443" y="1"/>
                    <a:pt x="2135" y="1690"/>
                    <a:pt x="1214" y="3121"/>
                  </a:cubicBezTo>
                  <a:cubicBezTo>
                    <a:pt x="733" y="3874"/>
                    <a:pt x="314" y="4627"/>
                    <a:pt x="126" y="5527"/>
                  </a:cubicBezTo>
                  <a:cubicBezTo>
                    <a:pt x="21" y="6050"/>
                    <a:pt x="42" y="6573"/>
                    <a:pt x="21" y="7096"/>
                  </a:cubicBezTo>
                  <a:cubicBezTo>
                    <a:pt x="0" y="7871"/>
                    <a:pt x="377" y="8666"/>
                    <a:pt x="314" y="9419"/>
                  </a:cubicBezTo>
                  <a:cubicBezTo>
                    <a:pt x="314" y="9474"/>
                    <a:pt x="349" y="9500"/>
                    <a:pt x="385" y="9500"/>
                  </a:cubicBezTo>
                  <a:cubicBezTo>
                    <a:pt x="417" y="9500"/>
                    <a:pt x="451" y="9479"/>
                    <a:pt x="461" y="9440"/>
                  </a:cubicBezTo>
                  <a:cubicBezTo>
                    <a:pt x="691" y="8519"/>
                    <a:pt x="335" y="7661"/>
                    <a:pt x="356" y="6720"/>
                  </a:cubicBezTo>
                  <a:cubicBezTo>
                    <a:pt x="419" y="5674"/>
                    <a:pt x="649" y="4774"/>
                    <a:pt x="1172" y="3874"/>
                  </a:cubicBezTo>
                  <a:cubicBezTo>
                    <a:pt x="2197" y="2117"/>
                    <a:pt x="3453" y="338"/>
                    <a:pt x="5650" y="192"/>
                  </a:cubicBezTo>
                  <a:cubicBezTo>
                    <a:pt x="5754" y="192"/>
                    <a:pt x="5754" y="24"/>
                    <a:pt x="5650" y="24"/>
                  </a:cubicBezTo>
                  <a:cubicBezTo>
                    <a:pt x="5522" y="8"/>
                    <a:pt x="5397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3544525" y="1324050"/>
              <a:ext cx="177600" cy="120925"/>
            </a:xfrm>
            <a:custGeom>
              <a:avLst/>
              <a:gdLst/>
              <a:ahLst/>
              <a:cxnLst/>
              <a:rect l="l" t="t" r="r" b="b"/>
              <a:pathLst>
                <a:path w="7104" h="4837" extrusionOk="0">
                  <a:moveTo>
                    <a:pt x="63" y="0"/>
                  </a:moveTo>
                  <a:cubicBezTo>
                    <a:pt x="0" y="42"/>
                    <a:pt x="0" y="84"/>
                    <a:pt x="63" y="84"/>
                  </a:cubicBezTo>
                  <a:cubicBezTo>
                    <a:pt x="1465" y="147"/>
                    <a:pt x="2804" y="816"/>
                    <a:pt x="3976" y="1549"/>
                  </a:cubicBezTo>
                  <a:cubicBezTo>
                    <a:pt x="5315" y="2386"/>
                    <a:pt x="5838" y="3725"/>
                    <a:pt x="6863" y="4792"/>
                  </a:cubicBezTo>
                  <a:cubicBezTo>
                    <a:pt x="6889" y="4823"/>
                    <a:pt x="6917" y="4836"/>
                    <a:pt x="6945" y="4836"/>
                  </a:cubicBezTo>
                  <a:cubicBezTo>
                    <a:pt x="7029" y="4836"/>
                    <a:pt x="7104" y="4714"/>
                    <a:pt x="7072" y="4604"/>
                  </a:cubicBezTo>
                  <a:cubicBezTo>
                    <a:pt x="5712" y="1925"/>
                    <a:pt x="3139" y="42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05" name="Google Shape;2005;p48"/>
          <p:cNvSpPr/>
          <p:nvPr/>
        </p:nvSpPr>
        <p:spPr>
          <a:xfrm>
            <a:off x="7925175" y="1194056"/>
            <a:ext cx="1368050" cy="181350"/>
          </a:xfrm>
          <a:custGeom>
            <a:avLst/>
            <a:gdLst/>
            <a:ahLst/>
            <a:cxnLst/>
            <a:rect l="l" t="t" r="r" b="b"/>
            <a:pathLst>
              <a:path w="54722" h="7254" extrusionOk="0">
                <a:moveTo>
                  <a:pt x="28692" y="1"/>
                </a:moveTo>
                <a:cubicBezTo>
                  <a:pt x="26759" y="1"/>
                  <a:pt x="25502" y="1313"/>
                  <a:pt x="24402" y="2860"/>
                </a:cubicBezTo>
                <a:cubicBezTo>
                  <a:pt x="23610" y="3965"/>
                  <a:pt x="22774" y="5085"/>
                  <a:pt x="21325" y="5160"/>
                </a:cubicBezTo>
                <a:cubicBezTo>
                  <a:pt x="21261" y="5163"/>
                  <a:pt x="21198" y="5165"/>
                  <a:pt x="21136" y="5165"/>
                </a:cubicBezTo>
                <a:cubicBezTo>
                  <a:pt x="19659" y="5165"/>
                  <a:pt x="18843" y="4156"/>
                  <a:pt x="18054" y="3024"/>
                </a:cubicBezTo>
                <a:cubicBezTo>
                  <a:pt x="17546" y="2292"/>
                  <a:pt x="16994" y="1530"/>
                  <a:pt x="16128" y="1202"/>
                </a:cubicBezTo>
                <a:cubicBezTo>
                  <a:pt x="15830" y="1091"/>
                  <a:pt x="15528" y="1040"/>
                  <a:pt x="15228" y="1040"/>
                </a:cubicBezTo>
                <a:cubicBezTo>
                  <a:pt x="14521" y="1040"/>
                  <a:pt x="13828" y="1320"/>
                  <a:pt x="13230" y="1739"/>
                </a:cubicBezTo>
                <a:cubicBezTo>
                  <a:pt x="11990" y="2606"/>
                  <a:pt x="11139" y="4189"/>
                  <a:pt x="9645" y="4712"/>
                </a:cubicBezTo>
                <a:cubicBezTo>
                  <a:pt x="9444" y="4783"/>
                  <a:pt x="9254" y="4814"/>
                  <a:pt x="9074" y="4814"/>
                </a:cubicBezTo>
                <a:cubicBezTo>
                  <a:pt x="7808" y="4814"/>
                  <a:pt x="6995" y="3265"/>
                  <a:pt x="5792" y="2860"/>
                </a:cubicBezTo>
                <a:cubicBezTo>
                  <a:pt x="5363" y="2712"/>
                  <a:pt x="4945" y="2644"/>
                  <a:pt x="4544" y="2644"/>
                </a:cubicBezTo>
                <a:cubicBezTo>
                  <a:pt x="2393" y="2644"/>
                  <a:pt x="708" y="4597"/>
                  <a:pt x="116" y="6623"/>
                </a:cubicBezTo>
                <a:cubicBezTo>
                  <a:pt x="0" y="7008"/>
                  <a:pt x="302" y="7254"/>
                  <a:pt x="604" y="7254"/>
                </a:cubicBezTo>
                <a:cubicBezTo>
                  <a:pt x="807" y="7254"/>
                  <a:pt x="1009" y="7144"/>
                  <a:pt x="1087" y="6892"/>
                </a:cubicBezTo>
                <a:cubicBezTo>
                  <a:pt x="1476" y="5578"/>
                  <a:pt x="2282" y="4279"/>
                  <a:pt x="3641" y="3830"/>
                </a:cubicBezTo>
                <a:cubicBezTo>
                  <a:pt x="3961" y="3727"/>
                  <a:pt x="4251" y="3681"/>
                  <a:pt x="4518" y="3681"/>
                </a:cubicBezTo>
                <a:cubicBezTo>
                  <a:pt x="5635" y="3681"/>
                  <a:pt x="6363" y="4482"/>
                  <a:pt x="7315" y="5205"/>
                </a:cubicBezTo>
                <a:cubicBezTo>
                  <a:pt x="7877" y="5632"/>
                  <a:pt x="8429" y="5808"/>
                  <a:pt x="8966" y="5808"/>
                </a:cubicBezTo>
                <a:cubicBezTo>
                  <a:pt x="10343" y="5808"/>
                  <a:pt x="11611" y="4649"/>
                  <a:pt x="12633" y="3606"/>
                </a:cubicBezTo>
                <a:cubicBezTo>
                  <a:pt x="13313" y="2904"/>
                  <a:pt x="14243" y="2041"/>
                  <a:pt x="15216" y="2041"/>
                </a:cubicBezTo>
                <a:cubicBezTo>
                  <a:pt x="15567" y="2041"/>
                  <a:pt x="15924" y="2153"/>
                  <a:pt x="16277" y="2426"/>
                </a:cubicBezTo>
                <a:cubicBezTo>
                  <a:pt x="17039" y="3024"/>
                  <a:pt x="17442" y="3995"/>
                  <a:pt x="18054" y="4727"/>
                </a:cubicBezTo>
                <a:cubicBezTo>
                  <a:pt x="18850" y="5645"/>
                  <a:pt x="20017" y="6161"/>
                  <a:pt x="21191" y="6161"/>
                </a:cubicBezTo>
                <a:cubicBezTo>
                  <a:pt x="21869" y="6161"/>
                  <a:pt x="22550" y="5989"/>
                  <a:pt x="23162" y="5623"/>
                </a:cubicBezTo>
                <a:cubicBezTo>
                  <a:pt x="25059" y="4503"/>
                  <a:pt x="25582" y="1754"/>
                  <a:pt x="27777" y="1112"/>
                </a:cubicBezTo>
                <a:cubicBezTo>
                  <a:pt x="28079" y="1030"/>
                  <a:pt x="28392" y="989"/>
                  <a:pt x="28706" y="989"/>
                </a:cubicBezTo>
                <a:cubicBezTo>
                  <a:pt x="29418" y="989"/>
                  <a:pt x="30134" y="1196"/>
                  <a:pt x="30735" y="1590"/>
                </a:cubicBezTo>
                <a:cubicBezTo>
                  <a:pt x="31706" y="2217"/>
                  <a:pt x="31885" y="3263"/>
                  <a:pt x="32497" y="4159"/>
                </a:cubicBezTo>
                <a:cubicBezTo>
                  <a:pt x="33114" y="5076"/>
                  <a:pt x="34405" y="5529"/>
                  <a:pt x="35647" y="5529"/>
                </a:cubicBezTo>
                <a:cubicBezTo>
                  <a:pt x="36449" y="5529"/>
                  <a:pt x="37231" y="5340"/>
                  <a:pt x="37799" y="4966"/>
                </a:cubicBezTo>
                <a:cubicBezTo>
                  <a:pt x="38427" y="4577"/>
                  <a:pt x="38875" y="3935"/>
                  <a:pt x="39263" y="3323"/>
                </a:cubicBezTo>
                <a:cubicBezTo>
                  <a:pt x="39711" y="2636"/>
                  <a:pt x="40144" y="1620"/>
                  <a:pt x="40921" y="1247"/>
                </a:cubicBezTo>
                <a:cubicBezTo>
                  <a:pt x="41121" y="1156"/>
                  <a:pt x="41312" y="1115"/>
                  <a:pt x="41494" y="1115"/>
                </a:cubicBezTo>
                <a:cubicBezTo>
                  <a:pt x="42657" y="1115"/>
                  <a:pt x="43463" y="2772"/>
                  <a:pt x="44057" y="3547"/>
                </a:cubicBezTo>
                <a:cubicBezTo>
                  <a:pt x="44730" y="4428"/>
                  <a:pt x="45641" y="5040"/>
                  <a:pt x="46791" y="5115"/>
                </a:cubicBezTo>
                <a:cubicBezTo>
                  <a:pt x="46861" y="5119"/>
                  <a:pt x="46930" y="5121"/>
                  <a:pt x="46999" y="5121"/>
                </a:cubicBezTo>
                <a:cubicBezTo>
                  <a:pt x="48114" y="5121"/>
                  <a:pt x="49036" y="4560"/>
                  <a:pt x="49853" y="3801"/>
                </a:cubicBezTo>
                <a:cubicBezTo>
                  <a:pt x="50375" y="3323"/>
                  <a:pt x="50823" y="2755"/>
                  <a:pt x="51436" y="2382"/>
                </a:cubicBezTo>
                <a:cubicBezTo>
                  <a:pt x="51772" y="2175"/>
                  <a:pt x="52212" y="2029"/>
                  <a:pt x="52616" y="2029"/>
                </a:cubicBezTo>
                <a:cubicBezTo>
                  <a:pt x="53145" y="2029"/>
                  <a:pt x="53613" y="2278"/>
                  <a:pt x="53706" y="2964"/>
                </a:cubicBezTo>
                <a:cubicBezTo>
                  <a:pt x="53736" y="3236"/>
                  <a:pt x="53912" y="3351"/>
                  <a:pt x="54107" y="3351"/>
                </a:cubicBezTo>
                <a:cubicBezTo>
                  <a:pt x="54394" y="3351"/>
                  <a:pt x="54721" y="3099"/>
                  <a:pt x="54677" y="2725"/>
                </a:cubicBezTo>
                <a:cubicBezTo>
                  <a:pt x="54557" y="1844"/>
                  <a:pt x="53855" y="1232"/>
                  <a:pt x="53004" y="1067"/>
                </a:cubicBezTo>
                <a:cubicBezTo>
                  <a:pt x="52854" y="1037"/>
                  <a:pt x="52706" y="1023"/>
                  <a:pt x="52560" y="1023"/>
                </a:cubicBezTo>
                <a:cubicBezTo>
                  <a:pt x="51613" y="1023"/>
                  <a:pt x="50749" y="1609"/>
                  <a:pt x="50077" y="2217"/>
                </a:cubicBezTo>
                <a:cubicBezTo>
                  <a:pt x="49135" y="3056"/>
                  <a:pt x="48271" y="4140"/>
                  <a:pt x="46993" y="4140"/>
                </a:cubicBezTo>
                <a:cubicBezTo>
                  <a:pt x="46792" y="4140"/>
                  <a:pt x="46581" y="4113"/>
                  <a:pt x="46358" y="4054"/>
                </a:cubicBezTo>
                <a:cubicBezTo>
                  <a:pt x="44849" y="3636"/>
                  <a:pt x="44401" y="1919"/>
                  <a:pt x="43326" y="978"/>
                </a:cubicBezTo>
                <a:cubicBezTo>
                  <a:pt x="42739" y="441"/>
                  <a:pt x="42120" y="197"/>
                  <a:pt x="41519" y="197"/>
                </a:cubicBezTo>
                <a:cubicBezTo>
                  <a:pt x="40666" y="197"/>
                  <a:pt x="39849" y="689"/>
                  <a:pt x="39218" y="1530"/>
                </a:cubicBezTo>
                <a:cubicBezTo>
                  <a:pt x="38681" y="2262"/>
                  <a:pt x="38322" y="3143"/>
                  <a:pt x="37680" y="3786"/>
                </a:cubicBezTo>
                <a:cubicBezTo>
                  <a:pt x="37205" y="4260"/>
                  <a:pt x="36355" y="4518"/>
                  <a:pt x="35514" y="4518"/>
                </a:cubicBezTo>
                <a:cubicBezTo>
                  <a:pt x="34660" y="4518"/>
                  <a:pt x="33815" y="4253"/>
                  <a:pt x="33378" y="3681"/>
                </a:cubicBezTo>
                <a:cubicBezTo>
                  <a:pt x="32751" y="2845"/>
                  <a:pt x="32572" y="1829"/>
                  <a:pt x="31735" y="1097"/>
                </a:cubicBezTo>
                <a:cubicBezTo>
                  <a:pt x="31004" y="470"/>
                  <a:pt x="30078" y="111"/>
                  <a:pt x="29122" y="22"/>
                </a:cubicBezTo>
                <a:cubicBezTo>
                  <a:pt x="28975" y="8"/>
                  <a:pt x="28832" y="1"/>
                  <a:pt x="28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xmlns="" id="{3988FEC7-98B6-47A5-B93A-94C09E5E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71" y="509703"/>
            <a:ext cx="81024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xmlns="" id="{F618994C-E8DA-48E5-977C-445A9F98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4" y="1339869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9,46 + 3,8;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xmlns="" id="{6E8A3882-1C16-4C9B-B61F-EC339B603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016" y="1278481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0,07 + 0,09.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xmlns="" id="{80DDD38A-A414-4276-89EB-DB55E312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20" y="1789705"/>
            <a:ext cx="83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9,46 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3,8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xmlns="" id="{D0511B30-A96D-4A79-9033-88D075B49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582" y="3614105"/>
            <a:ext cx="9402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3,8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9,46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xmlns="" id="{71749E80-A8A6-429F-A312-5ADF2F5FE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255" y="1904150"/>
            <a:ext cx="9402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xmlns="" id="{A492E0B9-799A-4925-9914-231DF5C4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517" y="3531661"/>
            <a:ext cx="1025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C42C04F0-D51D-4FD5-A7B1-CEC4A0CE29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3267" y="2818550"/>
            <a:ext cx="808375" cy="2382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EC6A0EFE-9E21-4CA7-AF20-62D2721C58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67594" y="4528505"/>
            <a:ext cx="762000" cy="1588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11496ABF-A02D-4979-B1EE-A4802EAA1D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95167" y="4485768"/>
            <a:ext cx="762000" cy="1587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ECF5934-F2DD-4685-98A4-FBC1C0A43B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6491" y="2743812"/>
            <a:ext cx="808375" cy="2381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7F68CB8B-F337-4A52-89CC-0196334D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85" y="3262580"/>
            <a:ext cx="170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D2CFB38-D11D-42B6-A4C6-4EFB020F0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368" y="3242328"/>
            <a:ext cx="170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ED432AD-9823-409B-95B8-F791587C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591" y="2070838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01C631B-344F-470C-89B0-FD291E0C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020" y="3689326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2A47D94-A427-4806-9A1F-5A63A07B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56" y="3766505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3784E78-0857-4B70-B7E9-88BCBB3B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21" y="2715766"/>
            <a:ext cx="162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B31E251-2F7A-4512-877E-38404CB69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242" y="4395076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B1043F1-F785-42EA-B124-5BC3A422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81" y="4444161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19620A81-501D-4E2C-B06A-CE2B7968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787" y="2774131"/>
            <a:ext cx="162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</a:t>
            </a:r>
          </a:p>
        </p:txBody>
      </p:sp>
      <p:sp>
        <p:nvSpPr>
          <p:cNvPr id="72" name="TextBox 15">
            <a:extLst>
              <a:ext uri="{FF2B5EF4-FFF2-40B4-BE49-F238E27FC236}">
                <a16:creationId xmlns:a16="http://schemas.microsoft.com/office/drawing/2014/main" xmlns="" id="{20407FE0-7E2F-468C-954D-09D9AE21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574" y="1319912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45,08 + 24,97;</a:t>
            </a:r>
          </a:p>
        </p:txBody>
      </p:sp>
      <p:sp>
        <p:nvSpPr>
          <p:cNvPr id="73" name="TextBox 21">
            <a:extLst>
              <a:ext uri="{FF2B5EF4-FFF2-40B4-BE49-F238E27FC236}">
                <a16:creationId xmlns:a16="http://schemas.microsoft.com/office/drawing/2014/main" xmlns="" id="{0F8FED6A-E8C0-4775-B3C3-6CA22435F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475" y="1902730"/>
            <a:ext cx="1196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45,08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24,97</a:t>
            </a:r>
          </a:p>
        </p:txBody>
      </p:sp>
      <p:sp>
        <p:nvSpPr>
          <p:cNvPr id="74" name="TextBox 28">
            <a:extLst>
              <a:ext uri="{FF2B5EF4-FFF2-40B4-BE49-F238E27FC236}">
                <a16:creationId xmlns:a16="http://schemas.microsoft.com/office/drawing/2014/main" xmlns="" id="{B51B8477-CDE0-47C0-88CE-38F8B8E7E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69" y="1908891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75" name="Straight Connector 19">
            <a:extLst>
              <a:ext uri="{FF2B5EF4-FFF2-40B4-BE49-F238E27FC236}">
                <a16:creationId xmlns:a16="http://schemas.microsoft.com/office/drawing/2014/main" xmlns="" id="{0FA183B2-4269-43F1-8B1E-31A61F9481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2817130"/>
            <a:ext cx="808375" cy="2382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76" name="TextBox 27">
            <a:extLst>
              <a:ext uri="{FF2B5EF4-FFF2-40B4-BE49-F238E27FC236}">
                <a16:creationId xmlns:a16="http://schemas.microsoft.com/office/drawing/2014/main" xmlns="" id="{9294F7E6-95D9-4E61-9AC8-90255573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094" y="3329067"/>
            <a:ext cx="170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39">
            <a:extLst>
              <a:ext uri="{FF2B5EF4-FFF2-40B4-BE49-F238E27FC236}">
                <a16:creationId xmlns:a16="http://schemas.microsoft.com/office/drawing/2014/main" xmlns="" id="{D5D7CF64-7E5C-494F-BE11-89F2AB773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301" y="2787969"/>
            <a:ext cx="162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70,05</a:t>
            </a:r>
          </a:p>
        </p:txBody>
      </p:sp>
      <p:sp>
        <p:nvSpPr>
          <p:cNvPr id="78" name="TextBox 21">
            <a:extLst>
              <a:ext uri="{FF2B5EF4-FFF2-40B4-BE49-F238E27FC236}">
                <a16:creationId xmlns:a16="http://schemas.microsoft.com/office/drawing/2014/main" xmlns="" id="{072C2E3E-99A6-47C0-B443-D13F4073D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50" y="3585686"/>
            <a:ext cx="1196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24,97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45,08</a:t>
            </a:r>
          </a:p>
        </p:txBody>
      </p:sp>
      <p:sp>
        <p:nvSpPr>
          <p:cNvPr id="79" name="TextBox 39">
            <a:extLst>
              <a:ext uri="{FF2B5EF4-FFF2-40B4-BE49-F238E27FC236}">
                <a16:creationId xmlns:a16="http://schemas.microsoft.com/office/drawing/2014/main" xmlns="" id="{FA6E034B-749A-44B0-A387-D1B4B25CC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130" y="4459601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70,05</a:t>
            </a:r>
          </a:p>
        </p:txBody>
      </p:sp>
      <p:cxnSp>
        <p:nvCxnSpPr>
          <p:cNvPr id="80" name="Straight Connector 22">
            <a:extLst>
              <a:ext uri="{FF2B5EF4-FFF2-40B4-BE49-F238E27FC236}">
                <a16:creationId xmlns:a16="http://schemas.microsoft.com/office/drawing/2014/main" xmlns="" id="{EA01F2D6-F576-4AE6-A936-719C6B529D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8700" y="4533424"/>
            <a:ext cx="948075" cy="0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81" name="TextBox 31">
            <a:extLst>
              <a:ext uri="{FF2B5EF4-FFF2-40B4-BE49-F238E27FC236}">
                <a16:creationId xmlns:a16="http://schemas.microsoft.com/office/drawing/2014/main" xmlns="" id="{8D48C10C-E75B-4A9D-B4FF-03B0AEDA7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049" y="3769836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52CFBCE-8E05-4A80-BA67-0B00054B01E1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0D96474-556E-4CA6-B117-4B9208CA9888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BACA8EFD-E578-4269-950F-AB1457A3EE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xmlns="" id="{3285D756-F1EA-40A8-BC6A-ACED9195F5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="" id="{827A1163-B851-4E69-B1D4-27B66A909E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xmlns="" id="{702A9B66-9532-42AF-AD30-25DAE205AC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xmlns="" id="{D5B7E53D-428D-474E-803E-56174F1B59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F861370-F13E-45D8-8A18-CFEFCFE5B925}"/>
              </a:ext>
            </a:extLst>
          </p:cNvPr>
          <p:cNvSpPr txBox="1"/>
          <p:nvPr/>
        </p:nvSpPr>
        <p:spPr>
          <a:xfrm>
            <a:off x="535928" y="548298"/>
            <a:ext cx="81788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vi-VN" sz="2800" b="1" i="0" dirty="0">
                <a:solidFill>
                  <a:srgbClr val="C00000"/>
                </a:solidFill>
                <a:effectLst/>
                <a:latin typeface="+mj-lt"/>
              </a:rPr>
              <a:t>Bài 3. Một hình chữ nhật có chiều rộng 16,34m, chiều dài hơn chiều rộng 8,32m. Tính chu vi hình chữ nhật đó.</a:t>
            </a:r>
            <a:endParaRPr lang="en-US" altLang="en-US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BCB4FF3-EA88-4C8F-966C-F50FD5F2522B}"/>
              </a:ext>
            </a:extLst>
          </p:cNvPr>
          <p:cNvSpPr txBox="1"/>
          <p:nvPr/>
        </p:nvSpPr>
        <p:spPr>
          <a:xfrm>
            <a:off x="2060293" y="2357631"/>
            <a:ext cx="48960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0503BE2-F3A4-453A-BB18-C955BE189E30}"/>
              </a:ext>
            </a:extLst>
          </p:cNvPr>
          <p:cNvSpPr txBox="1"/>
          <p:nvPr/>
        </p:nvSpPr>
        <p:spPr>
          <a:xfrm>
            <a:off x="2407533" y="2767093"/>
            <a:ext cx="4896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16,34 + 8,32 = 24,66 (m)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32FA796-B0B4-4453-9A5C-F4EE6DC1F71B}"/>
              </a:ext>
            </a:extLst>
          </p:cNvPr>
          <p:cNvSpPr txBox="1"/>
          <p:nvPr/>
        </p:nvSpPr>
        <p:spPr>
          <a:xfrm>
            <a:off x="5170989" y="4199544"/>
            <a:ext cx="4896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82 m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A17CFEF-1707-49D6-BDAB-01A57E74776A}"/>
              </a:ext>
            </a:extLst>
          </p:cNvPr>
          <p:cNvSpPr txBox="1"/>
          <p:nvPr/>
        </p:nvSpPr>
        <p:spPr>
          <a:xfrm>
            <a:off x="2320723" y="3760999"/>
            <a:ext cx="4896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(24,66 + 16,34 ) x 2 = 82 (m)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35113C4-B361-4EA6-9BE2-4C951E4914F5}"/>
              </a:ext>
            </a:extLst>
          </p:cNvPr>
          <p:cNvSpPr txBox="1"/>
          <p:nvPr/>
        </p:nvSpPr>
        <p:spPr>
          <a:xfrm>
            <a:off x="2060293" y="3290313"/>
            <a:ext cx="6047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A53C01-C1AD-46C0-A93E-90B124FB4442}"/>
              </a:ext>
            </a:extLst>
          </p:cNvPr>
          <p:cNvSpPr txBox="1"/>
          <p:nvPr/>
        </p:nvSpPr>
        <p:spPr>
          <a:xfrm>
            <a:off x="4022201" y="1857862"/>
            <a:ext cx="149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2EF01D6-ABB5-40C6-A296-FA2947218C04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9EAB513-82FA-43E5-A040-CA7C9386ED69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xmlns="" id="{D0344FAE-C9CA-4095-8136-A2E2D34318A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xmlns="" id="{BE66534C-B287-4FF7-8241-91B6AA4421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xmlns="" id="{9B2FA88E-B245-416F-809D-D8937B2FA1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xmlns="" id="{1843A4E4-2A96-4901-B9E2-2DB1EF9F1B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xmlns="" id="{E9BECB6A-EB45-4AB5-8B9D-A72FAD7301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31657" y="1590993"/>
            <a:ext cx="8727583" cy="4169686"/>
            <a:chOff x="267824" y="1593472"/>
            <a:chExt cx="8727583" cy="4363774"/>
          </a:xfrm>
        </p:grpSpPr>
        <p:grpSp>
          <p:nvGrpSpPr>
            <p:cNvPr id="135" name="Google Shape;2195;p53"/>
            <p:cNvGrpSpPr/>
            <p:nvPr/>
          </p:nvGrpSpPr>
          <p:grpSpPr>
            <a:xfrm rot="5400000">
              <a:off x="2856409" y="-995113"/>
              <a:ext cx="3550414" cy="8727583"/>
              <a:chOff x="3146692" y="2061550"/>
              <a:chExt cx="1322000" cy="1580706"/>
            </a:xfrm>
          </p:grpSpPr>
          <p:sp>
            <p:nvSpPr>
              <p:cNvPr id="137" name="Google Shape;2197;p53"/>
              <p:cNvSpPr/>
              <p:nvPr/>
            </p:nvSpPr>
            <p:spPr>
              <a:xfrm>
                <a:off x="3146692" y="2233781"/>
                <a:ext cx="1322000" cy="1408475"/>
              </a:xfrm>
              <a:custGeom>
                <a:avLst/>
                <a:gdLst/>
                <a:ahLst/>
                <a:cxnLst/>
                <a:rect l="l" t="t" r="r" b="b"/>
                <a:pathLst>
                  <a:path w="52880" h="56339" extrusionOk="0">
                    <a:moveTo>
                      <a:pt x="3097" y="2839"/>
                    </a:moveTo>
                    <a:cubicBezTo>
                      <a:pt x="3613" y="9479"/>
                      <a:pt x="3976" y="16132"/>
                      <a:pt x="4046" y="22814"/>
                    </a:cubicBezTo>
                    <a:cubicBezTo>
                      <a:pt x="4116" y="29858"/>
                      <a:pt x="3767" y="36846"/>
                      <a:pt x="3209" y="43876"/>
                    </a:cubicBezTo>
                    <a:cubicBezTo>
                      <a:pt x="2972" y="46722"/>
                      <a:pt x="2818" y="49567"/>
                      <a:pt x="2135" y="52329"/>
                    </a:cubicBezTo>
                    <a:cubicBezTo>
                      <a:pt x="2107" y="52287"/>
                      <a:pt x="2051" y="52273"/>
                      <a:pt x="1981" y="52273"/>
                    </a:cubicBezTo>
                    <a:cubicBezTo>
                      <a:pt x="1493" y="52217"/>
                      <a:pt x="991" y="52162"/>
                      <a:pt x="503" y="52106"/>
                    </a:cubicBezTo>
                    <a:cubicBezTo>
                      <a:pt x="726" y="45410"/>
                      <a:pt x="1661" y="38771"/>
                      <a:pt x="2428" y="32104"/>
                    </a:cubicBezTo>
                    <a:cubicBezTo>
                      <a:pt x="3195" y="25366"/>
                      <a:pt x="3572" y="18671"/>
                      <a:pt x="3237" y="11864"/>
                    </a:cubicBezTo>
                    <a:cubicBezTo>
                      <a:pt x="3083" y="8851"/>
                      <a:pt x="2944" y="5852"/>
                      <a:pt x="3097" y="2839"/>
                    </a:cubicBezTo>
                    <a:close/>
                    <a:moveTo>
                      <a:pt x="51736" y="46303"/>
                    </a:moveTo>
                    <a:lnTo>
                      <a:pt x="51736" y="46303"/>
                    </a:lnTo>
                    <a:cubicBezTo>
                      <a:pt x="51401" y="46666"/>
                      <a:pt x="51053" y="47042"/>
                      <a:pt x="50704" y="47391"/>
                    </a:cubicBezTo>
                    <a:cubicBezTo>
                      <a:pt x="50230" y="47893"/>
                      <a:pt x="49742" y="48382"/>
                      <a:pt x="49253" y="48884"/>
                    </a:cubicBezTo>
                    <a:cubicBezTo>
                      <a:pt x="49225" y="48898"/>
                      <a:pt x="49184" y="48939"/>
                      <a:pt x="49170" y="48967"/>
                    </a:cubicBezTo>
                    <a:cubicBezTo>
                      <a:pt x="48347" y="49804"/>
                      <a:pt x="47510" y="50627"/>
                      <a:pt x="46645" y="51408"/>
                    </a:cubicBezTo>
                    <a:cubicBezTo>
                      <a:pt x="46226" y="51799"/>
                      <a:pt x="45780" y="52106"/>
                      <a:pt x="45334" y="52385"/>
                    </a:cubicBezTo>
                    <a:cubicBezTo>
                      <a:pt x="46366" y="50823"/>
                      <a:pt x="46896" y="49065"/>
                      <a:pt x="46784" y="47126"/>
                    </a:cubicBezTo>
                    <a:lnTo>
                      <a:pt x="46784" y="47126"/>
                    </a:lnTo>
                    <a:cubicBezTo>
                      <a:pt x="47423" y="47252"/>
                      <a:pt x="48117" y="47388"/>
                      <a:pt x="48787" y="47388"/>
                    </a:cubicBezTo>
                    <a:cubicBezTo>
                      <a:pt x="49230" y="47388"/>
                      <a:pt x="49663" y="47329"/>
                      <a:pt x="50062" y="47168"/>
                    </a:cubicBezTo>
                    <a:cubicBezTo>
                      <a:pt x="50634" y="46945"/>
                      <a:pt x="51192" y="46638"/>
                      <a:pt x="51736" y="46303"/>
                    </a:cubicBezTo>
                    <a:close/>
                    <a:moveTo>
                      <a:pt x="5113" y="529"/>
                    </a:moveTo>
                    <a:cubicBezTo>
                      <a:pt x="7758" y="529"/>
                      <a:pt x="10393" y="642"/>
                      <a:pt x="13029" y="859"/>
                    </a:cubicBezTo>
                    <a:cubicBezTo>
                      <a:pt x="16139" y="1124"/>
                      <a:pt x="19236" y="1626"/>
                      <a:pt x="22346" y="1975"/>
                    </a:cubicBezTo>
                    <a:cubicBezTo>
                      <a:pt x="23802" y="2149"/>
                      <a:pt x="25254" y="2213"/>
                      <a:pt x="26705" y="2213"/>
                    </a:cubicBezTo>
                    <a:cubicBezTo>
                      <a:pt x="28385" y="2213"/>
                      <a:pt x="30064" y="2128"/>
                      <a:pt x="31748" y="2030"/>
                    </a:cubicBezTo>
                    <a:cubicBezTo>
                      <a:pt x="34886" y="1863"/>
                      <a:pt x="38025" y="1682"/>
                      <a:pt x="41163" y="1486"/>
                    </a:cubicBezTo>
                    <a:cubicBezTo>
                      <a:pt x="44608" y="1305"/>
                      <a:pt x="48068" y="1110"/>
                      <a:pt x="51527" y="900"/>
                    </a:cubicBezTo>
                    <a:lnTo>
                      <a:pt x="51527" y="900"/>
                    </a:lnTo>
                    <a:cubicBezTo>
                      <a:pt x="51471" y="8042"/>
                      <a:pt x="51206" y="15226"/>
                      <a:pt x="51471" y="22381"/>
                    </a:cubicBezTo>
                    <a:cubicBezTo>
                      <a:pt x="51611" y="25896"/>
                      <a:pt x="51918" y="29384"/>
                      <a:pt x="51904" y="32913"/>
                    </a:cubicBezTo>
                    <a:cubicBezTo>
                      <a:pt x="51890" y="36330"/>
                      <a:pt x="51959" y="39761"/>
                      <a:pt x="52113" y="43179"/>
                    </a:cubicBezTo>
                    <a:cubicBezTo>
                      <a:pt x="52127" y="43611"/>
                      <a:pt x="52169" y="44071"/>
                      <a:pt x="52183" y="44504"/>
                    </a:cubicBezTo>
                    <a:cubicBezTo>
                      <a:pt x="52196" y="44727"/>
                      <a:pt x="52183" y="44964"/>
                      <a:pt x="52224" y="45187"/>
                    </a:cubicBezTo>
                    <a:cubicBezTo>
                      <a:pt x="52224" y="45201"/>
                      <a:pt x="52238" y="45271"/>
                      <a:pt x="52252" y="45355"/>
                    </a:cubicBezTo>
                    <a:cubicBezTo>
                      <a:pt x="51611" y="45787"/>
                      <a:pt x="50941" y="46178"/>
                      <a:pt x="50272" y="46512"/>
                    </a:cubicBezTo>
                    <a:cubicBezTo>
                      <a:pt x="49772" y="46750"/>
                      <a:pt x="49250" y="46833"/>
                      <a:pt x="48722" y="46833"/>
                    </a:cubicBezTo>
                    <a:cubicBezTo>
                      <a:pt x="48010" y="46833"/>
                      <a:pt x="47286" y="46682"/>
                      <a:pt x="46589" y="46554"/>
                    </a:cubicBezTo>
                    <a:cubicBezTo>
                      <a:pt x="46567" y="46548"/>
                      <a:pt x="46544" y="46545"/>
                      <a:pt x="46522" y="46545"/>
                    </a:cubicBezTo>
                    <a:cubicBezTo>
                      <a:pt x="46384" y="46545"/>
                      <a:pt x="46242" y="46648"/>
                      <a:pt x="46254" y="46791"/>
                    </a:cubicBezTo>
                    <a:cubicBezTo>
                      <a:pt x="46478" y="49093"/>
                      <a:pt x="45766" y="51115"/>
                      <a:pt x="44316" y="52901"/>
                    </a:cubicBezTo>
                    <a:cubicBezTo>
                      <a:pt x="43102" y="53417"/>
                      <a:pt x="41763" y="53640"/>
                      <a:pt x="40312" y="53668"/>
                    </a:cubicBezTo>
                    <a:cubicBezTo>
                      <a:pt x="39413" y="53672"/>
                      <a:pt x="38514" y="53673"/>
                      <a:pt x="37616" y="53673"/>
                    </a:cubicBezTo>
                    <a:cubicBezTo>
                      <a:pt x="34921" y="53673"/>
                      <a:pt x="32233" y="53658"/>
                      <a:pt x="29544" y="53626"/>
                    </a:cubicBezTo>
                    <a:cubicBezTo>
                      <a:pt x="22796" y="53566"/>
                      <a:pt x="16048" y="53464"/>
                      <a:pt x="9281" y="53464"/>
                    </a:cubicBezTo>
                    <a:cubicBezTo>
                      <a:pt x="8202" y="53464"/>
                      <a:pt x="7121" y="53467"/>
                      <a:pt x="6041" y="53473"/>
                    </a:cubicBezTo>
                    <a:cubicBezTo>
                      <a:pt x="6096" y="52999"/>
                      <a:pt x="6027" y="52496"/>
                      <a:pt x="6013" y="52036"/>
                    </a:cubicBezTo>
                    <a:cubicBezTo>
                      <a:pt x="5957" y="50976"/>
                      <a:pt x="5943" y="49930"/>
                      <a:pt x="5957" y="48870"/>
                    </a:cubicBezTo>
                    <a:cubicBezTo>
                      <a:pt x="5957" y="48842"/>
                      <a:pt x="5971" y="48814"/>
                      <a:pt x="5971" y="48772"/>
                    </a:cubicBezTo>
                    <a:lnTo>
                      <a:pt x="5971" y="48465"/>
                    </a:lnTo>
                    <a:lnTo>
                      <a:pt x="5971" y="48423"/>
                    </a:lnTo>
                    <a:lnTo>
                      <a:pt x="5971" y="48409"/>
                    </a:lnTo>
                    <a:cubicBezTo>
                      <a:pt x="5957" y="42593"/>
                      <a:pt x="5762" y="36776"/>
                      <a:pt x="5594" y="30960"/>
                    </a:cubicBezTo>
                    <a:cubicBezTo>
                      <a:pt x="5385" y="24502"/>
                      <a:pt x="5455" y="18043"/>
                      <a:pt x="5134" y="11585"/>
                    </a:cubicBezTo>
                    <a:cubicBezTo>
                      <a:pt x="4966" y="7875"/>
                      <a:pt x="4576" y="4178"/>
                      <a:pt x="3851" y="538"/>
                    </a:cubicBezTo>
                    <a:cubicBezTo>
                      <a:pt x="4272" y="532"/>
                      <a:pt x="4692" y="529"/>
                      <a:pt x="5113" y="529"/>
                    </a:cubicBezTo>
                    <a:close/>
                    <a:moveTo>
                      <a:pt x="3530" y="1821"/>
                    </a:moveTo>
                    <a:lnTo>
                      <a:pt x="3530" y="1821"/>
                    </a:lnTo>
                    <a:cubicBezTo>
                      <a:pt x="4674" y="8098"/>
                      <a:pt x="4715" y="14500"/>
                      <a:pt x="4813" y="20875"/>
                    </a:cubicBezTo>
                    <a:cubicBezTo>
                      <a:pt x="4897" y="26719"/>
                      <a:pt x="5120" y="32564"/>
                      <a:pt x="5273" y="38408"/>
                    </a:cubicBezTo>
                    <a:cubicBezTo>
                      <a:pt x="5371" y="41770"/>
                      <a:pt x="5441" y="45132"/>
                      <a:pt x="5441" y="48507"/>
                    </a:cubicBezTo>
                    <a:cubicBezTo>
                      <a:pt x="5385" y="49609"/>
                      <a:pt x="5399" y="50725"/>
                      <a:pt x="5455" y="51827"/>
                    </a:cubicBezTo>
                    <a:cubicBezTo>
                      <a:pt x="5483" y="52399"/>
                      <a:pt x="5622" y="53124"/>
                      <a:pt x="5455" y="53682"/>
                    </a:cubicBezTo>
                    <a:cubicBezTo>
                      <a:pt x="5399" y="53835"/>
                      <a:pt x="5538" y="54017"/>
                      <a:pt x="5692" y="54017"/>
                    </a:cubicBezTo>
                    <a:cubicBezTo>
                      <a:pt x="6800" y="54010"/>
                      <a:pt x="7907" y="54008"/>
                      <a:pt x="9015" y="54008"/>
                    </a:cubicBezTo>
                    <a:cubicBezTo>
                      <a:pt x="15188" y="54008"/>
                      <a:pt x="21360" y="54095"/>
                      <a:pt x="27521" y="54142"/>
                    </a:cubicBezTo>
                    <a:cubicBezTo>
                      <a:pt x="30552" y="54177"/>
                      <a:pt x="33582" y="54202"/>
                      <a:pt x="36612" y="54202"/>
                    </a:cubicBezTo>
                    <a:cubicBezTo>
                      <a:pt x="37264" y="54202"/>
                      <a:pt x="37916" y="54201"/>
                      <a:pt x="38569" y="54198"/>
                    </a:cubicBezTo>
                    <a:cubicBezTo>
                      <a:pt x="38695" y="54198"/>
                      <a:pt x="38821" y="54198"/>
                      <a:pt x="38947" y="54198"/>
                    </a:cubicBezTo>
                    <a:cubicBezTo>
                      <a:pt x="41431" y="54198"/>
                      <a:pt x="43921" y="54160"/>
                      <a:pt x="46031" y="52594"/>
                    </a:cubicBezTo>
                    <a:cubicBezTo>
                      <a:pt x="47091" y="51813"/>
                      <a:pt x="48054" y="50850"/>
                      <a:pt x="48988" y="49888"/>
                    </a:cubicBezTo>
                    <a:lnTo>
                      <a:pt x="48988" y="49888"/>
                    </a:lnTo>
                    <a:cubicBezTo>
                      <a:pt x="48933" y="50446"/>
                      <a:pt x="48974" y="50976"/>
                      <a:pt x="49030" y="51604"/>
                    </a:cubicBezTo>
                    <a:cubicBezTo>
                      <a:pt x="49058" y="52176"/>
                      <a:pt x="49058" y="52720"/>
                      <a:pt x="49170" y="53291"/>
                    </a:cubicBezTo>
                    <a:cubicBezTo>
                      <a:pt x="49253" y="53570"/>
                      <a:pt x="49393" y="53989"/>
                      <a:pt x="49156" y="54240"/>
                    </a:cubicBezTo>
                    <a:cubicBezTo>
                      <a:pt x="48974" y="54407"/>
                      <a:pt x="48389" y="54366"/>
                      <a:pt x="48151" y="54379"/>
                    </a:cubicBezTo>
                    <a:cubicBezTo>
                      <a:pt x="44692" y="54603"/>
                      <a:pt x="41275" y="54937"/>
                      <a:pt x="37815" y="55342"/>
                    </a:cubicBezTo>
                    <a:cubicBezTo>
                      <a:pt x="34967" y="55673"/>
                      <a:pt x="32156" y="55805"/>
                      <a:pt x="29322" y="55805"/>
                    </a:cubicBezTo>
                    <a:cubicBezTo>
                      <a:pt x="28339" y="55805"/>
                      <a:pt x="27354" y="55789"/>
                      <a:pt x="26364" y="55760"/>
                    </a:cubicBezTo>
                    <a:cubicBezTo>
                      <a:pt x="22570" y="55635"/>
                      <a:pt x="18790" y="55593"/>
                      <a:pt x="15009" y="55495"/>
                    </a:cubicBezTo>
                    <a:cubicBezTo>
                      <a:pt x="10671" y="55356"/>
                      <a:pt x="6347" y="55105"/>
                      <a:pt x="2037" y="54477"/>
                    </a:cubicBezTo>
                    <a:cubicBezTo>
                      <a:pt x="3056" y="51659"/>
                      <a:pt x="3321" y="48716"/>
                      <a:pt x="3572" y="45745"/>
                    </a:cubicBezTo>
                    <a:cubicBezTo>
                      <a:pt x="3851" y="42160"/>
                      <a:pt x="4171" y="38576"/>
                      <a:pt x="4339" y="34977"/>
                    </a:cubicBezTo>
                    <a:cubicBezTo>
                      <a:pt x="4688" y="27877"/>
                      <a:pt x="4618" y="20777"/>
                      <a:pt x="4283" y="13677"/>
                    </a:cubicBezTo>
                    <a:cubicBezTo>
                      <a:pt x="4116" y="9716"/>
                      <a:pt x="3837" y="5769"/>
                      <a:pt x="3530" y="1821"/>
                    </a:cubicBezTo>
                    <a:close/>
                    <a:moveTo>
                      <a:pt x="4756" y="1"/>
                    </a:moveTo>
                    <a:cubicBezTo>
                      <a:pt x="4343" y="1"/>
                      <a:pt x="3929" y="3"/>
                      <a:pt x="3516" y="8"/>
                    </a:cubicBezTo>
                    <a:cubicBezTo>
                      <a:pt x="3488" y="8"/>
                      <a:pt x="3446" y="36"/>
                      <a:pt x="3418" y="36"/>
                    </a:cubicBezTo>
                    <a:cubicBezTo>
                      <a:pt x="3293" y="36"/>
                      <a:pt x="3153" y="36"/>
                      <a:pt x="3028" y="64"/>
                    </a:cubicBezTo>
                    <a:cubicBezTo>
                      <a:pt x="2930" y="78"/>
                      <a:pt x="2846" y="189"/>
                      <a:pt x="2846" y="287"/>
                    </a:cubicBezTo>
                    <a:cubicBezTo>
                      <a:pt x="2818" y="329"/>
                      <a:pt x="2804" y="356"/>
                      <a:pt x="2804" y="412"/>
                    </a:cubicBezTo>
                    <a:cubicBezTo>
                      <a:pt x="2023" y="7122"/>
                      <a:pt x="3097" y="13915"/>
                      <a:pt x="2860" y="20652"/>
                    </a:cubicBezTo>
                    <a:cubicBezTo>
                      <a:pt x="2609" y="27417"/>
                      <a:pt x="1633" y="34140"/>
                      <a:pt x="893" y="40863"/>
                    </a:cubicBezTo>
                    <a:cubicBezTo>
                      <a:pt x="475" y="44685"/>
                      <a:pt x="126" y="48507"/>
                      <a:pt x="1" y="52343"/>
                    </a:cubicBezTo>
                    <a:cubicBezTo>
                      <a:pt x="1" y="52496"/>
                      <a:pt x="126" y="52580"/>
                      <a:pt x="266" y="52594"/>
                    </a:cubicBezTo>
                    <a:cubicBezTo>
                      <a:pt x="852" y="52650"/>
                      <a:pt x="1424" y="52720"/>
                      <a:pt x="2023" y="52775"/>
                    </a:cubicBezTo>
                    <a:lnTo>
                      <a:pt x="2051" y="52775"/>
                    </a:lnTo>
                    <a:cubicBezTo>
                      <a:pt x="1898" y="53389"/>
                      <a:pt x="1703" y="53989"/>
                      <a:pt x="1479" y="54589"/>
                    </a:cubicBezTo>
                    <a:cubicBezTo>
                      <a:pt x="1424" y="54714"/>
                      <a:pt x="1535" y="54882"/>
                      <a:pt x="1661" y="54896"/>
                    </a:cubicBezTo>
                    <a:cubicBezTo>
                      <a:pt x="9625" y="56081"/>
                      <a:pt x="17702" y="55984"/>
                      <a:pt x="25750" y="56207"/>
                    </a:cubicBezTo>
                    <a:cubicBezTo>
                      <a:pt x="27396" y="56251"/>
                      <a:pt x="29042" y="56339"/>
                      <a:pt x="30682" y="56339"/>
                    </a:cubicBezTo>
                    <a:cubicBezTo>
                      <a:pt x="31112" y="56339"/>
                      <a:pt x="31542" y="56333"/>
                      <a:pt x="31971" y="56318"/>
                    </a:cubicBezTo>
                    <a:cubicBezTo>
                      <a:pt x="33952" y="56249"/>
                      <a:pt x="35905" y="56039"/>
                      <a:pt x="37857" y="55802"/>
                    </a:cubicBezTo>
                    <a:cubicBezTo>
                      <a:pt x="39880" y="55579"/>
                      <a:pt x="41875" y="55314"/>
                      <a:pt x="43897" y="55133"/>
                    </a:cubicBezTo>
                    <a:cubicBezTo>
                      <a:pt x="45459" y="54993"/>
                      <a:pt x="47035" y="54993"/>
                      <a:pt x="48598" y="54826"/>
                    </a:cubicBezTo>
                    <a:cubicBezTo>
                      <a:pt x="48974" y="54798"/>
                      <a:pt x="49504" y="54784"/>
                      <a:pt x="49728" y="54435"/>
                    </a:cubicBezTo>
                    <a:cubicBezTo>
                      <a:pt x="50007" y="54031"/>
                      <a:pt x="49755" y="53347"/>
                      <a:pt x="49686" y="52915"/>
                    </a:cubicBezTo>
                    <a:cubicBezTo>
                      <a:pt x="49504" y="51729"/>
                      <a:pt x="49407" y="50404"/>
                      <a:pt x="49672" y="49218"/>
                    </a:cubicBezTo>
                    <a:cubicBezTo>
                      <a:pt x="49783" y="49093"/>
                      <a:pt x="49895" y="48995"/>
                      <a:pt x="50007" y="48870"/>
                    </a:cubicBezTo>
                    <a:cubicBezTo>
                      <a:pt x="50620" y="48242"/>
                      <a:pt x="51220" y="47614"/>
                      <a:pt x="51834" y="46973"/>
                    </a:cubicBezTo>
                    <a:cubicBezTo>
                      <a:pt x="52099" y="46694"/>
                      <a:pt x="52545" y="46359"/>
                      <a:pt x="52727" y="46024"/>
                    </a:cubicBezTo>
                    <a:cubicBezTo>
                      <a:pt x="52880" y="45676"/>
                      <a:pt x="52727" y="45090"/>
                      <a:pt x="52713" y="44671"/>
                    </a:cubicBezTo>
                    <a:cubicBezTo>
                      <a:pt x="52657" y="43723"/>
                      <a:pt x="52601" y="42802"/>
                      <a:pt x="52573" y="41854"/>
                    </a:cubicBezTo>
                    <a:cubicBezTo>
                      <a:pt x="52503" y="40082"/>
                      <a:pt x="52448" y="38297"/>
                      <a:pt x="52434" y="36525"/>
                    </a:cubicBezTo>
                    <a:cubicBezTo>
                      <a:pt x="52378" y="32913"/>
                      <a:pt x="52392" y="29328"/>
                      <a:pt x="52169" y="25715"/>
                    </a:cubicBezTo>
                    <a:cubicBezTo>
                      <a:pt x="51611" y="17374"/>
                      <a:pt x="51959" y="8977"/>
                      <a:pt x="52029" y="621"/>
                    </a:cubicBezTo>
                    <a:cubicBezTo>
                      <a:pt x="52029" y="482"/>
                      <a:pt x="51904" y="356"/>
                      <a:pt x="51764" y="356"/>
                    </a:cubicBezTo>
                    <a:cubicBezTo>
                      <a:pt x="45487" y="705"/>
                      <a:pt x="39210" y="1082"/>
                      <a:pt x="32933" y="1431"/>
                    </a:cubicBezTo>
                    <a:cubicBezTo>
                      <a:pt x="30813" y="1544"/>
                      <a:pt x="28686" y="1701"/>
                      <a:pt x="26561" y="1701"/>
                    </a:cubicBezTo>
                    <a:cubicBezTo>
                      <a:pt x="25541" y="1701"/>
                      <a:pt x="24522" y="1665"/>
                      <a:pt x="23504" y="1570"/>
                    </a:cubicBezTo>
                    <a:cubicBezTo>
                      <a:pt x="20394" y="1291"/>
                      <a:pt x="17311" y="733"/>
                      <a:pt x="14214" y="426"/>
                    </a:cubicBezTo>
                    <a:cubicBezTo>
                      <a:pt x="11068" y="142"/>
                      <a:pt x="7921" y="1"/>
                      <a:pt x="47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Google Shape;2201;p53"/>
              <p:cNvSpPr/>
              <p:nvPr/>
            </p:nvSpPr>
            <p:spPr>
              <a:xfrm>
                <a:off x="3655675" y="2317400"/>
                <a:ext cx="11302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018" extrusionOk="0">
                    <a:moveTo>
                      <a:pt x="4122" y="0"/>
                    </a:moveTo>
                    <a:cubicBezTo>
                      <a:pt x="3519" y="0"/>
                      <a:pt x="2944" y="99"/>
                      <a:pt x="2358" y="186"/>
                    </a:cubicBezTo>
                    <a:cubicBezTo>
                      <a:pt x="1981" y="242"/>
                      <a:pt x="1619" y="311"/>
                      <a:pt x="1256" y="311"/>
                    </a:cubicBezTo>
                    <a:cubicBezTo>
                      <a:pt x="1107" y="311"/>
                      <a:pt x="947" y="296"/>
                      <a:pt x="787" y="296"/>
                    </a:cubicBezTo>
                    <a:cubicBezTo>
                      <a:pt x="647" y="296"/>
                      <a:pt x="508" y="308"/>
                      <a:pt x="377" y="353"/>
                    </a:cubicBezTo>
                    <a:cubicBezTo>
                      <a:pt x="1" y="465"/>
                      <a:pt x="15" y="1079"/>
                      <a:pt x="84" y="1413"/>
                    </a:cubicBezTo>
                    <a:cubicBezTo>
                      <a:pt x="155" y="1730"/>
                      <a:pt x="433" y="2018"/>
                      <a:pt x="768" y="2018"/>
                    </a:cubicBezTo>
                    <a:cubicBezTo>
                      <a:pt x="832" y="2018"/>
                      <a:pt x="897" y="2007"/>
                      <a:pt x="963" y="1985"/>
                    </a:cubicBezTo>
                    <a:cubicBezTo>
                      <a:pt x="1076" y="1935"/>
                      <a:pt x="1043" y="1740"/>
                      <a:pt x="914" y="1740"/>
                    </a:cubicBezTo>
                    <a:cubicBezTo>
                      <a:pt x="899" y="1740"/>
                      <a:pt x="883" y="1742"/>
                      <a:pt x="866" y="1748"/>
                    </a:cubicBezTo>
                    <a:cubicBezTo>
                      <a:pt x="823" y="1762"/>
                      <a:pt x="782" y="1769"/>
                      <a:pt x="743" y="1769"/>
                    </a:cubicBezTo>
                    <a:cubicBezTo>
                      <a:pt x="516" y="1769"/>
                      <a:pt x="359" y="1544"/>
                      <a:pt x="336" y="1330"/>
                    </a:cubicBezTo>
                    <a:cubicBezTo>
                      <a:pt x="294" y="1148"/>
                      <a:pt x="280" y="730"/>
                      <a:pt x="447" y="604"/>
                    </a:cubicBezTo>
                    <a:cubicBezTo>
                      <a:pt x="507" y="569"/>
                      <a:pt x="603" y="558"/>
                      <a:pt x="707" y="558"/>
                    </a:cubicBezTo>
                    <a:cubicBezTo>
                      <a:pt x="845" y="558"/>
                      <a:pt x="999" y="576"/>
                      <a:pt x="1103" y="576"/>
                    </a:cubicBezTo>
                    <a:cubicBezTo>
                      <a:pt x="1326" y="576"/>
                      <a:pt x="1535" y="576"/>
                      <a:pt x="1744" y="535"/>
                    </a:cubicBezTo>
                    <a:cubicBezTo>
                      <a:pt x="2559" y="456"/>
                      <a:pt x="3349" y="253"/>
                      <a:pt x="4183" y="253"/>
                    </a:cubicBezTo>
                    <a:cubicBezTo>
                      <a:pt x="4235" y="253"/>
                      <a:pt x="4287" y="254"/>
                      <a:pt x="4339" y="256"/>
                    </a:cubicBezTo>
                    <a:cubicBezTo>
                      <a:pt x="4520" y="256"/>
                      <a:pt x="4520" y="5"/>
                      <a:pt x="4339" y="5"/>
                    </a:cubicBezTo>
                    <a:cubicBezTo>
                      <a:pt x="4266" y="2"/>
                      <a:pt x="4194" y="0"/>
                      <a:pt x="4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Google Shape;2202;p53"/>
              <p:cNvSpPr/>
              <p:nvPr/>
            </p:nvSpPr>
            <p:spPr>
              <a:xfrm>
                <a:off x="3787150" y="2315450"/>
                <a:ext cx="1534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446" extrusionOk="0">
                    <a:moveTo>
                      <a:pt x="4839" y="1"/>
                    </a:moveTo>
                    <a:cubicBezTo>
                      <a:pt x="3278" y="1"/>
                      <a:pt x="1721" y="68"/>
                      <a:pt x="182" y="180"/>
                    </a:cubicBezTo>
                    <a:cubicBezTo>
                      <a:pt x="5" y="194"/>
                      <a:pt x="0" y="446"/>
                      <a:pt x="168" y="446"/>
                    </a:cubicBezTo>
                    <a:cubicBezTo>
                      <a:pt x="173" y="446"/>
                      <a:pt x="177" y="446"/>
                      <a:pt x="182" y="445"/>
                    </a:cubicBezTo>
                    <a:cubicBezTo>
                      <a:pt x="1838" y="326"/>
                      <a:pt x="3473" y="258"/>
                      <a:pt x="5123" y="258"/>
                    </a:cubicBezTo>
                    <a:cubicBezTo>
                      <a:pt x="5405" y="258"/>
                      <a:pt x="5688" y="260"/>
                      <a:pt x="5970" y="264"/>
                    </a:cubicBezTo>
                    <a:cubicBezTo>
                      <a:pt x="6138" y="264"/>
                      <a:pt x="6138" y="13"/>
                      <a:pt x="5970" y="13"/>
                    </a:cubicBezTo>
                    <a:cubicBezTo>
                      <a:pt x="5593" y="5"/>
                      <a:pt x="5216" y="1"/>
                      <a:pt x="4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Google Shape;2203;p53"/>
              <p:cNvSpPr/>
              <p:nvPr/>
            </p:nvSpPr>
            <p:spPr>
              <a:xfrm>
                <a:off x="3957675" y="2315050"/>
                <a:ext cx="12312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01" extrusionOk="0">
                    <a:moveTo>
                      <a:pt x="142" y="0"/>
                    </a:moveTo>
                    <a:cubicBezTo>
                      <a:pt x="0" y="0"/>
                      <a:pt x="4" y="252"/>
                      <a:pt x="154" y="252"/>
                    </a:cubicBezTo>
                    <a:cubicBezTo>
                      <a:pt x="1130" y="252"/>
                      <a:pt x="2093" y="252"/>
                      <a:pt x="3069" y="266"/>
                    </a:cubicBezTo>
                    <a:lnTo>
                      <a:pt x="3780" y="266"/>
                    </a:lnTo>
                    <a:cubicBezTo>
                      <a:pt x="3892" y="266"/>
                      <a:pt x="4012" y="255"/>
                      <a:pt x="4126" y="255"/>
                    </a:cubicBezTo>
                    <a:cubicBezTo>
                      <a:pt x="4270" y="255"/>
                      <a:pt x="4405" y="272"/>
                      <a:pt x="4506" y="350"/>
                    </a:cubicBezTo>
                    <a:cubicBezTo>
                      <a:pt x="4743" y="545"/>
                      <a:pt x="4645" y="949"/>
                      <a:pt x="4338" y="1047"/>
                    </a:cubicBezTo>
                    <a:cubicBezTo>
                      <a:pt x="4227" y="1103"/>
                      <a:pt x="4087" y="1089"/>
                      <a:pt x="3962" y="1159"/>
                    </a:cubicBezTo>
                    <a:cubicBezTo>
                      <a:pt x="3832" y="1230"/>
                      <a:pt x="3912" y="1400"/>
                      <a:pt x="4032" y="1400"/>
                    </a:cubicBezTo>
                    <a:cubicBezTo>
                      <a:pt x="4054" y="1400"/>
                      <a:pt x="4078" y="1395"/>
                      <a:pt x="4101" y="1382"/>
                    </a:cubicBezTo>
                    <a:cubicBezTo>
                      <a:pt x="4269" y="1284"/>
                      <a:pt x="4520" y="1354"/>
                      <a:pt x="4673" y="1228"/>
                    </a:cubicBezTo>
                    <a:cubicBezTo>
                      <a:pt x="4826" y="1103"/>
                      <a:pt x="4868" y="908"/>
                      <a:pt x="4882" y="740"/>
                    </a:cubicBezTo>
                    <a:cubicBezTo>
                      <a:pt x="4924" y="336"/>
                      <a:pt x="4785" y="43"/>
                      <a:pt x="4338" y="29"/>
                    </a:cubicBezTo>
                    <a:cubicBezTo>
                      <a:pt x="4078" y="13"/>
                      <a:pt x="3815" y="9"/>
                      <a:pt x="3549" y="9"/>
                    </a:cubicBezTo>
                    <a:cubicBezTo>
                      <a:pt x="3333" y="9"/>
                      <a:pt x="3116" y="11"/>
                      <a:pt x="2900" y="11"/>
                    </a:cubicBezTo>
                    <a:cubicBezTo>
                      <a:pt x="2695" y="11"/>
                      <a:pt x="2491" y="9"/>
                      <a:pt x="2288" y="1"/>
                    </a:cubicBezTo>
                    <a:lnTo>
                      <a:pt x="154" y="1"/>
                    </a:lnTo>
                    <a:cubicBezTo>
                      <a:pt x="150" y="1"/>
                      <a:pt x="146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Google Shape;2204;p53"/>
              <p:cNvSpPr/>
              <p:nvPr/>
            </p:nvSpPr>
            <p:spPr>
              <a:xfrm>
                <a:off x="3637900" y="2171350"/>
                <a:ext cx="144025" cy="161875"/>
              </a:xfrm>
              <a:custGeom>
                <a:avLst/>
                <a:gdLst/>
                <a:ahLst/>
                <a:cxnLst/>
                <a:rect l="l" t="t" r="r" b="b"/>
                <a:pathLst>
                  <a:path w="5761" h="6475" extrusionOk="0">
                    <a:moveTo>
                      <a:pt x="5618" y="0"/>
                    </a:moveTo>
                    <a:cubicBezTo>
                      <a:pt x="5610" y="0"/>
                      <a:pt x="5602" y="1"/>
                      <a:pt x="5594" y="2"/>
                    </a:cubicBezTo>
                    <a:cubicBezTo>
                      <a:pt x="4562" y="100"/>
                      <a:pt x="3529" y="197"/>
                      <a:pt x="2497" y="239"/>
                    </a:cubicBezTo>
                    <a:cubicBezTo>
                      <a:pt x="1995" y="281"/>
                      <a:pt x="1479" y="295"/>
                      <a:pt x="949" y="295"/>
                    </a:cubicBezTo>
                    <a:cubicBezTo>
                      <a:pt x="890" y="295"/>
                      <a:pt x="829" y="293"/>
                      <a:pt x="767" y="293"/>
                    </a:cubicBezTo>
                    <a:cubicBezTo>
                      <a:pt x="519" y="293"/>
                      <a:pt x="260" y="320"/>
                      <a:pt x="126" y="588"/>
                    </a:cubicBezTo>
                    <a:cubicBezTo>
                      <a:pt x="0" y="909"/>
                      <a:pt x="196" y="1397"/>
                      <a:pt x="265" y="1704"/>
                    </a:cubicBezTo>
                    <a:cubicBezTo>
                      <a:pt x="377" y="2192"/>
                      <a:pt x="475" y="2694"/>
                      <a:pt x="572" y="3182"/>
                    </a:cubicBezTo>
                    <a:cubicBezTo>
                      <a:pt x="754" y="4229"/>
                      <a:pt x="893" y="5275"/>
                      <a:pt x="935" y="6349"/>
                    </a:cubicBezTo>
                    <a:cubicBezTo>
                      <a:pt x="956" y="6432"/>
                      <a:pt x="1029" y="6474"/>
                      <a:pt x="1097" y="6474"/>
                    </a:cubicBezTo>
                    <a:cubicBezTo>
                      <a:pt x="1165" y="6474"/>
                      <a:pt x="1228" y="6432"/>
                      <a:pt x="1228" y="6349"/>
                    </a:cubicBezTo>
                    <a:cubicBezTo>
                      <a:pt x="1158" y="4577"/>
                      <a:pt x="837" y="2862"/>
                      <a:pt x="433" y="1146"/>
                    </a:cubicBezTo>
                    <a:cubicBezTo>
                      <a:pt x="405" y="1062"/>
                      <a:pt x="349" y="853"/>
                      <a:pt x="363" y="797"/>
                    </a:cubicBezTo>
                    <a:cubicBezTo>
                      <a:pt x="405" y="630"/>
                      <a:pt x="628" y="574"/>
                      <a:pt x="781" y="574"/>
                    </a:cubicBezTo>
                    <a:cubicBezTo>
                      <a:pt x="1019" y="574"/>
                      <a:pt x="1256" y="560"/>
                      <a:pt x="1493" y="560"/>
                    </a:cubicBezTo>
                    <a:cubicBezTo>
                      <a:pt x="1953" y="532"/>
                      <a:pt x="2400" y="518"/>
                      <a:pt x="2832" y="490"/>
                    </a:cubicBezTo>
                    <a:cubicBezTo>
                      <a:pt x="3766" y="435"/>
                      <a:pt x="4687" y="351"/>
                      <a:pt x="5594" y="253"/>
                    </a:cubicBezTo>
                    <a:cubicBezTo>
                      <a:pt x="5753" y="240"/>
                      <a:pt x="5761" y="0"/>
                      <a:pt x="5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Google Shape;2205;p53"/>
              <p:cNvSpPr/>
              <p:nvPr/>
            </p:nvSpPr>
            <p:spPr>
              <a:xfrm>
                <a:off x="3939550" y="2164400"/>
                <a:ext cx="1332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6125" extrusionOk="0">
                    <a:moveTo>
                      <a:pt x="2004" y="0"/>
                    </a:moveTo>
                    <a:cubicBezTo>
                      <a:pt x="1376" y="0"/>
                      <a:pt x="752" y="31"/>
                      <a:pt x="139" y="85"/>
                    </a:cubicBezTo>
                    <a:cubicBezTo>
                      <a:pt x="3" y="98"/>
                      <a:pt x="0" y="350"/>
                      <a:pt x="155" y="350"/>
                    </a:cubicBezTo>
                    <a:cubicBezTo>
                      <a:pt x="159" y="350"/>
                      <a:pt x="163" y="350"/>
                      <a:pt x="167" y="350"/>
                    </a:cubicBezTo>
                    <a:cubicBezTo>
                      <a:pt x="745" y="292"/>
                      <a:pt x="1330" y="261"/>
                      <a:pt x="1912" y="261"/>
                    </a:cubicBezTo>
                    <a:cubicBezTo>
                      <a:pt x="2172" y="261"/>
                      <a:pt x="2433" y="267"/>
                      <a:pt x="2692" y="280"/>
                    </a:cubicBezTo>
                    <a:cubicBezTo>
                      <a:pt x="3110" y="294"/>
                      <a:pt x="3529" y="336"/>
                      <a:pt x="3975" y="364"/>
                    </a:cubicBezTo>
                    <a:cubicBezTo>
                      <a:pt x="4212" y="378"/>
                      <a:pt x="4463" y="406"/>
                      <a:pt x="4687" y="447"/>
                    </a:cubicBezTo>
                    <a:cubicBezTo>
                      <a:pt x="4952" y="503"/>
                      <a:pt x="4994" y="615"/>
                      <a:pt x="4980" y="866"/>
                    </a:cubicBezTo>
                    <a:cubicBezTo>
                      <a:pt x="4924" y="2582"/>
                      <a:pt x="4715" y="4311"/>
                      <a:pt x="4575" y="5999"/>
                    </a:cubicBezTo>
                    <a:cubicBezTo>
                      <a:pt x="4568" y="6083"/>
                      <a:pt x="4631" y="6125"/>
                      <a:pt x="4697" y="6125"/>
                    </a:cubicBezTo>
                    <a:cubicBezTo>
                      <a:pt x="4763" y="6125"/>
                      <a:pt x="4833" y="6083"/>
                      <a:pt x="4840" y="5999"/>
                    </a:cubicBezTo>
                    <a:cubicBezTo>
                      <a:pt x="4924" y="5023"/>
                      <a:pt x="4994" y="4018"/>
                      <a:pt x="5063" y="3056"/>
                    </a:cubicBezTo>
                    <a:lnTo>
                      <a:pt x="5175" y="1633"/>
                    </a:lnTo>
                    <a:cubicBezTo>
                      <a:pt x="5189" y="1284"/>
                      <a:pt x="5328" y="782"/>
                      <a:pt x="5175" y="475"/>
                    </a:cubicBezTo>
                    <a:cubicBezTo>
                      <a:pt x="5049" y="210"/>
                      <a:pt x="4715" y="210"/>
                      <a:pt x="4463" y="169"/>
                    </a:cubicBezTo>
                    <a:cubicBezTo>
                      <a:pt x="3989" y="99"/>
                      <a:pt x="3515" y="71"/>
                      <a:pt x="3041" y="29"/>
                    </a:cubicBezTo>
                    <a:cubicBezTo>
                      <a:pt x="2695" y="9"/>
                      <a:pt x="2349" y="0"/>
                      <a:pt x="20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Google Shape;2207;p53"/>
              <p:cNvSpPr/>
              <p:nvPr/>
            </p:nvSpPr>
            <p:spPr>
              <a:xfrm>
                <a:off x="3756425" y="2061550"/>
                <a:ext cx="223625" cy="298400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1936" extrusionOk="0">
                    <a:moveTo>
                      <a:pt x="4633" y="0"/>
                    </a:moveTo>
                    <a:cubicBezTo>
                      <a:pt x="3740" y="0"/>
                      <a:pt x="2806" y="196"/>
                      <a:pt x="2024" y="586"/>
                    </a:cubicBezTo>
                    <a:cubicBezTo>
                      <a:pt x="1327" y="935"/>
                      <a:pt x="769" y="1842"/>
                      <a:pt x="630" y="2595"/>
                    </a:cubicBezTo>
                    <a:cubicBezTo>
                      <a:pt x="462" y="3446"/>
                      <a:pt x="727" y="4283"/>
                      <a:pt x="1132" y="5036"/>
                    </a:cubicBezTo>
                    <a:cubicBezTo>
                      <a:pt x="1271" y="5301"/>
                      <a:pt x="1467" y="5524"/>
                      <a:pt x="1480" y="5817"/>
                    </a:cubicBezTo>
                    <a:cubicBezTo>
                      <a:pt x="1494" y="6096"/>
                      <a:pt x="1397" y="6417"/>
                      <a:pt x="1341" y="6696"/>
                    </a:cubicBezTo>
                    <a:cubicBezTo>
                      <a:pt x="1215" y="7254"/>
                      <a:pt x="1062" y="7812"/>
                      <a:pt x="923" y="8369"/>
                    </a:cubicBezTo>
                    <a:cubicBezTo>
                      <a:pt x="630" y="9485"/>
                      <a:pt x="295" y="10601"/>
                      <a:pt x="44" y="11717"/>
                    </a:cubicBezTo>
                    <a:cubicBezTo>
                      <a:pt x="0" y="11856"/>
                      <a:pt x="81" y="11935"/>
                      <a:pt x="162" y="11935"/>
                    </a:cubicBezTo>
                    <a:cubicBezTo>
                      <a:pt x="211" y="11935"/>
                      <a:pt x="260" y="11906"/>
                      <a:pt x="281" y="11843"/>
                    </a:cubicBezTo>
                    <a:cubicBezTo>
                      <a:pt x="713" y="9960"/>
                      <a:pt x="1341" y="8104"/>
                      <a:pt x="1704" y="6193"/>
                    </a:cubicBezTo>
                    <a:cubicBezTo>
                      <a:pt x="1759" y="5887"/>
                      <a:pt x="1718" y="5594"/>
                      <a:pt x="1578" y="5329"/>
                    </a:cubicBezTo>
                    <a:cubicBezTo>
                      <a:pt x="1341" y="4910"/>
                      <a:pt x="1118" y="4520"/>
                      <a:pt x="978" y="4045"/>
                    </a:cubicBezTo>
                    <a:cubicBezTo>
                      <a:pt x="699" y="3097"/>
                      <a:pt x="867" y="2148"/>
                      <a:pt x="1536" y="1395"/>
                    </a:cubicBezTo>
                    <a:cubicBezTo>
                      <a:pt x="2136" y="698"/>
                      <a:pt x="3112" y="419"/>
                      <a:pt x="4019" y="335"/>
                    </a:cubicBezTo>
                    <a:cubicBezTo>
                      <a:pt x="4213" y="312"/>
                      <a:pt x="4408" y="299"/>
                      <a:pt x="4602" y="299"/>
                    </a:cubicBezTo>
                    <a:cubicBezTo>
                      <a:pt x="5355" y="299"/>
                      <a:pt x="6087" y="495"/>
                      <a:pt x="6641" y="1060"/>
                    </a:cubicBezTo>
                    <a:cubicBezTo>
                      <a:pt x="7269" y="1730"/>
                      <a:pt x="7562" y="2511"/>
                      <a:pt x="7506" y="3418"/>
                    </a:cubicBezTo>
                    <a:cubicBezTo>
                      <a:pt x="7478" y="4310"/>
                      <a:pt x="6767" y="5008"/>
                      <a:pt x="6711" y="5873"/>
                    </a:cubicBezTo>
                    <a:cubicBezTo>
                      <a:pt x="6669" y="6347"/>
                      <a:pt x="6851" y="6793"/>
                      <a:pt x="7004" y="7240"/>
                    </a:cubicBezTo>
                    <a:cubicBezTo>
                      <a:pt x="7185" y="7742"/>
                      <a:pt x="7325" y="8244"/>
                      <a:pt x="7492" y="8746"/>
                    </a:cubicBezTo>
                    <a:cubicBezTo>
                      <a:pt x="7813" y="9695"/>
                      <a:pt x="8190" y="10601"/>
                      <a:pt x="8664" y="11466"/>
                    </a:cubicBezTo>
                    <a:cubicBezTo>
                      <a:pt x="8691" y="11519"/>
                      <a:pt x="8732" y="11542"/>
                      <a:pt x="8772" y="11542"/>
                    </a:cubicBezTo>
                    <a:cubicBezTo>
                      <a:pt x="8859" y="11542"/>
                      <a:pt x="8944" y="11441"/>
                      <a:pt x="8887" y="11327"/>
                    </a:cubicBezTo>
                    <a:cubicBezTo>
                      <a:pt x="8399" y="10448"/>
                      <a:pt x="8022" y="9513"/>
                      <a:pt x="7702" y="8537"/>
                    </a:cubicBezTo>
                    <a:cubicBezTo>
                      <a:pt x="7562" y="8077"/>
                      <a:pt x="7423" y="7602"/>
                      <a:pt x="7255" y="7142"/>
                    </a:cubicBezTo>
                    <a:cubicBezTo>
                      <a:pt x="7060" y="6626"/>
                      <a:pt x="6865" y="6124"/>
                      <a:pt x="7018" y="5566"/>
                    </a:cubicBezTo>
                    <a:cubicBezTo>
                      <a:pt x="7144" y="5147"/>
                      <a:pt x="7395" y="4757"/>
                      <a:pt x="7548" y="4338"/>
                    </a:cubicBezTo>
                    <a:cubicBezTo>
                      <a:pt x="7715" y="3906"/>
                      <a:pt x="7785" y="3487"/>
                      <a:pt x="7771" y="3013"/>
                    </a:cubicBezTo>
                    <a:cubicBezTo>
                      <a:pt x="7715" y="2190"/>
                      <a:pt x="7437" y="1521"/>
                      <a:pt x="6906" y="921"/>
                    </a:cubicBezTo>
                    <a:cubicBezTo>
                      <a:pt x="6293" y="265"/>
                      <a:pt x="5526" y="14"/>
                      <a:pt x="46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Google Shape;2208;p53"/>
              <p:cNvSpPr/>
              <p:nvPr/>
            </p:nvSpPr>
            <p:spPr>
              <a:xfrm>
                <a:off x="3756275" y="2084350"/>
                <a:ext cx="2260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1139" extrusionOk="0">
                    <a:moveTo>
                      <a:pt x="4310" y="0"/>
                    </a:moveTo>
                    <a:cubicBezTo>
                      <a:pt x="3626" y="0"/>
                      <a:pt x="2952" y="206"/>
                      <a:pt x="2379" y="567"/>
                    </a:cubicBezTo>
                    <a:cubicBezTo>
                      <a:pt x="1751" y="971"/>
                      <a:pt x="1473" y="1752"/>
                      <a:pt x="1486" y="2478"/>
                    </a:cubicBezTo>
                    <a:cubicBezTo>
                      <a:pt x="1500" y="3343"/>
                      <a:pt x="2003" y="3942"/>
                      <a:pt x="2351" y="4682"/>
                    </a:cubicBezTo>
                    <a:cubicBezTo>
                      <a:pt x="2602" y="5226"/>
                      <a:pt x="2309" y="5853"/>
                      <a:pt x="2142" y="6356"/>
                    </a:cubicBezTo>
                    <a:cubicBezTo>
                      <a:pt x="1989" y="6913"/>
                      <a:pt x="1821" y="7471"/>
                      <a:pt x="1654" y="8029"/>
                    </a:cubicBezTo>
                    <a:cubicBezTo>
                      <a:pt x="1500" y="8587"/>
                      <a:pt x="1333" y="9145"/>
                      <a:pt x="1166" y="9717"/>
                    </a:cubicBezTo>
                    <a:cubicBezTo>
                      <a:pt x="1082" y="9996"/>
                      <a:pt x="1012" y="10261"/>
                      <a:pt x="873" y="10526"/>
                    </a:cubicBezTo>
                    <a:cubicBezTo>
                      <a:pt x="803" y="10666"/>
                      <a:pt x="747" y="10763"/>
                      <a:pt x="580" y="10819"/>
                    </a:cubicBezTo>
                    <a:cubicBezTo>
                      <a:pt x="515" y="10843"/>
                      <a:pt x="457" y="10859"/>
                      <a:pt x="408" y="10859"/>
                    </a:cubicBezTo>
                    <a:cubicBezTo>
                      <a:pt x="342" y="10859"/>
                      <a:pt x="291" y="10829"/>
                      <a:pt x="259" y="10749"/>
                    </a:cubicBezTo>
                    <a:cubicBezTo>
                      <a:pt x="248" y="10697"/>
                      <a:pt x="207" y="10674"/>
                      <a:pt x="161" y="10674"/>
                    </a:cubicBezTo>
                    <a:cubicBezTo>
                      <a:pt x="86" y="10674"/>
                      <a:pt x="1" y="10737"/>
                      <a:pt x="36" y="10833"/>
                    </a:cubicBezTo>
                    <a:cubicBezTo>
                      <a:pt x="114" y="11057"/>
                      <a:pt x="233" y="11138"/>
                      <a:pt x="411" y="11138"/>
                    </a:cubicBezTo>
                    <a:cubicBezTo>
                      <a:pt x="488" y="11138"/>
                      <a:pt x="577" y="11123"/>
                      <a:pt x="677" y="11098"/>
                    </a:cubicBezTo>
                    <a:cubicBezTo>
                      <a:pt x="1026" y="11000"/>
                      <a:pt x="1166" y="10666"/>
                      <a:pt x="1291" y="10345"/>
                    </a:cubicBezTo>
                    <a:cubicBezTo>
                      <a:pt x="1486" y="9885"/>
                      <a:pt x="1584" y="9341"/>
                      <a:pt x="1724" y="8852"/>
                    </a:cubicBezTo>
                    <a:cubicBezTo>
                      <a:pt x="1891" y="8322"/>
                      <a:pt x="2030" y="7820"/>
                      <a:pt x="2184" y="7304"/>
                    </a:cubicBezTo>
                    <a:cubicBezTo>
                      <a:pt x="2337" y="6774"/>
                      <a:pt x="2519" y="6258"/>
                      <a:pt x="2658" y="5714"/>
                    </a:cubicBezTo>
                    <a:cubicBezTo>
                      <a:pt x="2756" y="5323"/>
                      <a:pt x="2798" y="4919"/>
                      <a:pt x="2602" y="4556"/>
                    </a:cubicBezTo>
                    <a:cubicBezTo>
                      <a:pt x="2170" y="3719"/>
                      <a:pt x="1570" y="2952"/>
                      <a:pt x="1821" y="1962"/>
                    </a:cubicBezTo>
                    <a:cubicBezTo>
                      <a:pt x="1961" y="1418"/>
                      <a:pt x="2142" y="1027"/>
                      <a:pt x="2630" y="734"/>
                    </a:cubicBezTo>
                    <a:cubicBezTo>
                      <a:pt x="3049" y="497"/>
                      <a:pt x="3523" y="358"/>
                      <a:pt x="4011" y="302"/>
                    </a:cubicBezTo>
                    <a:cubicBezTo>
                      <a:pt x="4130" y="290"/>
                      <a:pt x="4250" y="283"/>
                      <a:pt x="4371" y="283"/>
                    </a:cubicBezTo>
                    <a:cubicBezTo>
                      <a:pt x="5213" y="283"/>
                      <a:pt x="6063" y="591"/>
                      <a:pt x="6466" y="1348"/>
                    </a:cubicBezTo>
                    <a:cubicBezTo>
                      <a:pt x="6745" y="1836"/>
                      <a:pt x="6885" y="2338"/>
                      <a:pt x="6745" y="2896"/>
                    </a:cubicBezTo>
                    <a:cubicBezTo>
                      <a:pt x="6633" y="3384"/>
                      <a:pt x="6368" y="3831"/>
                      <a:pt x="6089" y="4249"/>
                    </a:cubicBezTo>
                    <a:cubicBezTo>
                      <a:pt x="5587" y="5016"/>
                      <a:pt x="5880" y="6077"/>
                      <a:pt x="6159" y="6858"/>
                    </a:cubicBezTo>
                    <a:cubicBezTo>
                      <a:pt x="6508" y="7848"/>
                      <a:pt x="6926" y="8866"/>
                      <a:pt x="7415" y="9801"/>
                    </a:cubicBezTo>
                    <a:cubicBezTo>
                      <a:pt x="7597" y="10166"/>
                      <a:pt x="8052" y="11034"/>
                      <a:pt x="8532" y="11034"/>
                    </a:cubicBezTo>
                    <a:cubicBezTo>
                      <a:pt x="8675" y="11034"/>
                      <a:pt x="8821" y="10956"/>
                      <a:pt x="8963" y="10763"/>
                    </a:cubicBezTo>
                    <a:cubicBezTo>
                      <a:pt x="9042" y="10664"/>
                      <a:pt x="8945" y="10572"/>
                      <a:pt x="8848" y="10572"/>
                    </a:cubicBezTo>
                    <a:cubicBezTo>
                      <a:pt x="8808" y="10572"/>
                      <a:pt x="8768" y="10587"/>
                      <a:pt x="8740" y="10624"/>
                    </a:cubicBezTo>
                    <a:cubicBezTo>
                      <a:pt x="8673" y="10713"/>
                      <a:pt x="8601" y="10751"/>
                      <a:pt x="8527" y="10751"/>
                    </a:cubicBezTo>
                    <a:cubicBezTo>
                      <a:pt x="8196" y="10751"/>
                      <a:pt x="7821" y="10006"/>
                      <a:pt x="7708" y="9801"/>
                    </a:cubicBezTo>
                    <a:cubicBezTo>
                      <a:pt x="7470" y="9368"/>
                      <a:pt x="7275" y="8894"/>
                      <a:pt x="7080" y="8448"/>
                    </a:cubicBezTo>
                    <a:cubicBezTo>
                      <a:pt x="6731" y="7611"/>
                      <a:pt x="6313" y="6760"/>
                      <a:pt x="6145" y="5853"/>
                    </a:cubicBezTo>
                    <a:cubicBezTo>
                      <a:pt x="6034" y="5323"/>
                      <a:pt x="6034" y="4765"/>
                      <a:pt x="6327" y="4319"/>
                    </a:cubicBezTo>
                    <a:cubicBezTo>
                      <a:pt x="6578" y="3942"/>
                      <a:pt x="6801" y="3552"/>
                      <a:pt x="6940" y="3105"/>
                    </a:cubicBezTo>
                    <a:cubicBezTo>
                      <a:pt x="7191" y="2324"/>
                      <a:pt x="6982" y="1557"/>
                      <a:pt x="6508" y="902"/>
                    </a:cubicBezTo>
                    <a:cubicBezTo>
                      <a:pt x="6076" y="288"/>
                      <a:pt x="5267" y="65"/>
                      <a:pt x="4555" y="9"/>
                    </a:cubicBezTo>
                    <a:cubicBezTo>
                      <a:pt x="4473" y="3"/>
                      <a:pt x="4391" y="0"/>
                      <a:pt x="4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9" name="Google Shape;2212;p53"/>
            <p:cNvGrpSpPr/>
            <p:nvPr/>
          </p:nvGrpSpPr>
          <p:grpSpPr>
            <a:xfrm rot="8700113">
              <a:off x="7370682" y="2209508"/>
              <a:ext cx="470672" cy="222131"/>
              <a:chOff x="4947100" y="881950"/>
              <a:chExt cx="245975" cy="222150"/>
            </a:xfrm>
          </p:grpSpPr>
          <p:sp>
            <p:nvSpPr>
              <p:cNvPr id="150" name="Google Shape;2213;p53"/>
              <p:cNvSpPr/>
              <p:nvPr/>
            </p:nvSpPr>
            <p:spPr>
              <a:xfrm>
                <a:off x="5166350" y="881950"/>
                <a:ext cx="267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105" extrusionOk="0">
                    <a:moveTo>
                      <a:pt x="461" y="1"/>
                    </a:moveTo>
                    <a:cubicBezTo>
                      <a:pt x="335" y="1"/>
                      <a:pt x="205" y="69"/>
                      <a:pt x="168" y="199"/>
                    </a:cubicBezTo>
                    <a:cubicBezTo>
                      <a:pt x="1" y="599"/>
                      <a:pt x="68" y="1133"/>
                      <a:pt x="101" y="1600"/>
                    </a:cubicBezTo>
                    <a:lnTo>
                      <a:pt x="234" y="3101"/>
                    </a:lnTo>
                    <a:cubicBezTo>
                      <a:pt x="334" y="4068"/>
                      <a:pt x="535" y="5036"/>
                      <a:pt x="735" y="5970"/>
                    </a:cubicBezTo>
                    <a:cubicBezTo>
                      <a:pt x="750" y="6061"/>
                      <a:pt x="822" y="6104"/>
                      <a:pt x="894" y="6104"/>
                    </a:cubicBezTo>
                    <a:cubicBezTo>
                      <a:pt x="980" y="6104"/>
                      <a:pt x="1068" y="6045"/>
                      <a:pt x="1068" y="5936"/>
                    </a:cubicBezTo>
                    <a:cubicBezTo>
                      <a:pt x="1035" y="4969"/>
                      <a:pt x="1035" y="4035"/>
                      <a:pt x="935" y="3034"/>
                    </a:cubicBezTo>
                    <a:cubicBezTo>
                      <a:pt x="902" y="2534"/>
                      <a:pt x="902" y="2067"/>
                      <a:pt x="868" y="1567"/>
                    </a:cubicBezTo>
                    <a:cubicBezTo>
                      <a:pt x="868" y="1100"/>
                      <a:pt x="902" y="566"/>
                      <a:pt x="701" y="132"/>
                    </a:cubicBezTo>
                    <a:cubicBezTo>
                      <a:pt x="657" y="44"/>
                      <a:pt x="561" y="1"/>
                      <a:pt x="4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Google Shape;2214;p53"/>
              <p:cNvSpPr/>
              <p:nvPr/>
            </p:nvSpPr>
            <p:spPr>
              <a:xfrm>
                <a:off x="5046275" y="939575"/>
                <a:ext cx="7817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4727" extrusionOk="0">
                    <a:moveTo>
                      <a:pt x="163" y="1"/>
                    </a:moveTo>
                    <a:cubicBezTo>
                      <a:pt x="75" y="1"/>
                      <a:pt x="0" y="73"/>
                      <a:pt x="0" y="196"/>
                    </a:cubicBezTo>
                    <a:cubicBezTo>
                      <a:pt x="0" y="1029"/>
                      <a:pt x="501" y="1797"/>
                      <a:pt x="968" y="2464"/>
                    </a:cubicBezTo>
                    <a:cubicBezTo>
                      <a:pt x="1502" y="3198"/>
                      <a:pt x="2035" y="3965"/>
                      <a:pt x="2636" y="4665"/>
                    </a:cubicBezTo>
                    <a:cubicBezTo>
                      <a:pt x="2687" y="4708"/>
                      <a:pt x="2748" y="4727"/>
                      <a:pt x="2806" y="4727"/>
                    </a:cubicBezTo>
                    <a:cubicBezTo>
                      <a:pt x="2974" y="4727"/>
                      <a:pt x="3126" y="4572"/>
                      <a:pt x="3003" y="4399"/>
                    </a:cubicBezTo>
                    <a:cubicBezTo>
                      <a:pt x="2536" y="3598"/>
                      <a:pt x="2035" y="2831"/>
                      <a:pt x="1568" y="2097"/>
                    </a:cubicBezTo>
                    <a:lnTo>
                      <a:pt x="968" y="1096"/>
                    </a:lnTo>
                    <a:cubicBezTo>
                      <a:pt x="734" y="763"/>
                      <a:pt x="568" y="362"/>
                      <a:pt x="334" y="95"/>
                    </a:cubicBezTo>
                    <a:cubicBezTo>
                      <a:pt x="282" y="30"/>
                      <a:pt x="220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Google Shape;2215;p53"/>
              <p:cNvSpPr/>
              <p:nvPr/>
            </p:nvSpPr>
            <p:spPr>
              <a:xfrm>
                <a:off x="4947100" y="1017725"/>
                <a:ext cx="137100" cy="86375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455" extrusionOk="0">
                    <a:moveTo>
                      <a:pt x="223" y="1"/>
                    </a:moveTo>
                    <a:cubicBezTo>
                      <a:pt x="82" y="1"/>
                      <a:pt x="1" y="153"/>
                      <a:pt x="31" y="305"/>
                    </a:cubicBezTo>
                    <a:cubicBezTo>
                      <a:pt x="298" y="705"/>
                      <a:pt x="799" y="1006"/>
                      <a:pt x="1199" y="1273"/>
                    </a:cubicBezTo>
                    <a:cubicBezTo>
                      <a:pt x="1632" y="1539"/>
                      <a:pt x="2033" y="1806"/>
                      <a:pt x="2466" y="2040"/>
                    </a:cubicBezTo>
                    <a:cubicBezTo>
                      <a:pt x="3334" y="2607"/>
                      <a:pt x="4268" y="3107"/>
                      <a:pt x="5268" y="3441"/>
                    </a:cubicBezTo>
                    <a:cubicBezTo>
                      <a:pt x="5291" y="3450"/>
                      <a:pt x="5313" y="3454"/>
                      <a:pt x="5332" y="3454"/>
                    </a:cubicBezTo>
                    <a:cubicBezTo>
                      <a:pt x="5450" y="3454"/>
                      <a:pt x="5483" y="3294"/>
                      <a:pt x="5368" y="3207"/>
                    </a:cubicBezTo>
                    <a:cubicBezTo>
                      <a:pt x="4535" y="2640"/>
                      <a:pt x="3667" y="2140"/>
                      <a:pt x="2800" y="1573"/>
                    </a:cubicBezTo>
                    <a:cubicBezTo>
                      <a:pt x="2366" y="1339"/>
                      <a:pt x="1966" y="1039"/>
                      <a:pt x="1532" y="739"/>
                    </a:cubicBezTo>
                    <a:cubicBezTo>
                      <a:pt x="1165" y="505"/>
                      <a:pt x="698" y="138"/>
                      <a:pt x="265" y="5"/>
                    </a:cubicBezTo>
                    <a:cubicBezTo>
                      <a:pt x="250" y="2"/>
                      <a:pt x="236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" name="Google Shape;2216;p53"/>
            <p:cNvSpPr/>
            <p:nvPr/>
          </p:nvSpPr>
          <p:spPr>
            <a:xfrm rot="2469398" flipH="1">
              <a:off x="1362572" y="2147847"/>
              <a:ext cx="450713" cy="235600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2217;p53"/>
            <p:cNvSpPr/>
            <p:nvPr/>
          </p:nvSpPr>
          <p:spPr>
            <a:xfrm rot="2469582" flipH="1">
              <a:off x="6821080" y="4676570"/>
              <a:ext cx="226614" cy="118461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2218;p53"/>
            <p:cNvSpPr/>
            <p:nvPr/>
          </p:nvSpPr>
          <p:spPr>
            <a:xfrm rot="2469582" flipH="1">
              <a:off x="6973480" y="4752770"/>
              <a:ext cx="226614" cy="118461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6" name="Google Shape;2219;p53"/>
            <p:cNvGrpSpPr/>
            <p:nvPr/>
          </p:nvGrpSpPr>
          <p:grpSpPr>
            <a:xfrm>
              <a:off x="6927405" y="4301909"/>
              <a:ext cx="454153" cy="257266"/>
              <a:chOff x="5064625" y="3753500"/>
              <a:chExt cx="168075" cy="182200"/>
            </a:xfrm>
          </p:grpSpPr>
          <p:sp>
            <p:nvSpPr>
              <p:cNvPr id="157" name="Google Shape;2220;p53"/>
              <p:cNvSpPr/>
              <p:nvPr/>
            </p:nvSpPr>
            <p:spPr>
              <a:xfrm>
                <a:off x="5064625" y="3753500"/>
                <a:ext cx="168075" cy="182200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7288" extrusionOk="0">
                    <a:moveTo>
                      <a:pt x="3436" y="1253"/>
                    </a:moveTo>
                    <a:lnTo>
                      <a:pt x="4203" y="2588"/>
                    </a:lnTo>
                    <a:cubicBezTo>
                      <a:pt x="3803" y="2688"/>
                      <a:pt x="3369" y="2821"/>
                      <a:pt x="2969" y="2921"/>
                    </a:cubicBezTo>
                    <a:cubicBezTo>
                      <a:pt x="3103" y="2354"/>
                      <a:pt x="3269" y="1820"/>
                      <a:pt x="3436" y="1253"/>
                    </a:cubicBezTo>
                    <a:close/>
                    <a:moveTo>
                      <a:pt x="2235" y="3822"/>
                    </a:moveTo>
                    <a:cubicBezTo>
                      <a:pt x="2235" y="3922"/>
                      <a:pt x="2169" y="3955"/>
                      <a:pt x="2169" y="4022"/>
                    </a:cubicBezTo>
                    <a:cubicBezTo>
                      <a:pt x="2002" y="3989"/>
                      <a:pt x="1902" y="3922"/>
                      <a:pt x="1802" y="3922"/>
                    </a:cubicBezTo>
                    <a:cubicBezTo>
                      <a:pt x="1935" y="3855"/>
                      <a:pt x="2068" y="3855"/>
                      <a:pt x="2235" y="3822"/>
                    </a:cubicBezTo>
                    <a:close/>
                    <a:moveTo>
                      <a:pt x="4570" y="3155"/>
                    </a:moveTo>
                    <a:cubicBezTo>
                      <a:pt x="4604" y="3255"/>
                      <a:pt x="4637" y="3288"/>
                      <a:pt x="4670" y="3355"/>
                    </a:cubicBezTo>
                    <a:lnTo>
                      <a:pt x="3803" y="4355"/>
                    </a:lnTo>
                    <a:cubicBezTo>
                      <a:pt x="3803" y="4422"/>
                      <a:pt x="3770" y="4422"/>
                      <a:pt x="3770" y="4456"/>
                    </a:cubicBezTo>
                    <a:cubicBezTo>
                      <a:pt x="3403" y="4355"/>
                      <a:pt x="3002" y="4289"/>
                      <a:pt x="2669" y="4155"/>
                    </a:cubicBezTo>
                    <a:lnTo>
                      <a:pt x="2802" y="3655"/>
                    </a:lnTo>
                    <a:cubicBezTo>
                      <a:pt x="3403" y="3522"/>
                      <a:pt x="3970" y="3355"/>
                      <a:pt x="4570" y="3155"/>
                    </a:cubicBezTo>
                    <a:close/>
                    <a:moveTo>
                      <a:pt x="4971" y="3922"/>
                    </a:moveTo>
                    <a:cubicBezTo>
                      <a:pt x="5137" y="4189"/>
                      <a:pt x="5304" y="4489"/>
                      <a:pt x="5504" y="4822"/>
                    </a:cubicBezTo>
                    <a:cubicBezTo>
                      <a:pt x="5137" y="4756"/>
                      <a:pt x="4770" y="4689"/>
                      <a:pt x="4403" y="4622"/>
                    </a:cubicBezTo>
                    <a:cubicBezTo>
                      <a:pt x="4570" y="4355"/>
                      <a:pt x="4770" y="4155"/>
                      <a:pt x="4971" y="3922"/>
                    </a:cubicBezTo>
                    <a:close/>
                    <a:moveTo>
                      <a:pt x="2469" y="4923"/>
                    </a:moveTo>
                    <a:cubicBezTo>
                      <a:pt x="2736" y="4989"/>
                      <a:pt x="2969" y="5023"/>
                      <a:pt x="3169" y="5123"/>
                    </a:cubicBezTo>
                    <a:cubicBezTo>
                      <a:pt x="2902" y="5490"/>
                      <a:pt x="2602" y="5857"/>
                      <a:pt x="2235" y="6257"/>
                    </a:cubicBezTo>
                    <a:cubicBezTo>
                      <a:pt x="2302" y="5790"/>
                      <a:pt x="2402" y="5323"/>
                      <a:pt x="2469" y="4923"/>
                    </a:cubicBezTo>
                    <a:close/>
                    <a:moveTo>
                      <a:pt x="3528" y="0"/>
                    </a:moveTo>
                    <a:cubicBezTo>
                      <a:pt x="3477" y="0"/>
                      <a:pt x="3427" y="25"/>
                      <a:pt x="3403" y="86"/>
                    </a:cubicBezTo>
                    <a:cubicBezTo>
                      <a:pt x="3336" y="119"/>
                      <a:pt x="3336" y="186"/>
                      <a:pt x="3303" y="253"/>
                    </a:cubicBezTo>
                    <a:cubicBezTo>
                      <a:pt x="3136" y="319"/>
                      <a:pt x="3069" y="486"/>
                      <a:pt x="3103" y="686"/>
                    </a:cubicBezTo>
                    <a:cubicBezTo>
                      <a:pt x="2769" y="1453"/>
                      <a:pt x="2569" y="2254"/>
                      <a:pt x="2335" y="3021"/>
                    </a:cubicBezTo>
                    <a:cubicBezTo>
                      <a:pt x="1668" y="3155"/>
                      <a:pt x="1001" y="3288"/>
                      <a:pt x="401" y="3421"/>
                    </a:cubicBezTo>
                    <a:cubicBezTo>
                      <a:pt x="100" y="3455"/>
                      <a:pt x="0" y="3955"/>
                      <a:pt x="301" y="4089"/>
                    </a:cubicBezTo>
                    <a:cubicBezTo>
                      <a:pt x="834" y="4322"/>
                      <a:pt x="1401" y="4522"/>
                      <a:pt x="1935" y="4756"/>
                    </a:cubicBezTo>
                    <a:cubicBezTo>
                      <a:pt x="1768" y="5490"/>
                      <a:pt x="1635" y="6190"/>
                      <a:pt x="1568" y="6957"/>
                    </a:cubicBezTo>
                    <a:cubicBezTo>
                      <a:pt x="1521" y="7122"/>
                      <a:pt x="1657" y="7288"/>
                      <a:pt x="1812" y="7288"/>
                    </a:cubicBezTo>
                    <a:cubicBezTo>
                      <a:pt x="1876" y="7288"/>
                      <a:pt x="1943" y="7259"/>
                      <a:pt x="2002" y="7191"/>
                    </a:cubicBezTo>
                    <a:cubicBezTo>
                      <a:pt x="2636" y="6624"/>
                      <a:pt x="3236" y="5923"/>
                      <a:pt x="3803" y="5256"/>
                    </a:cubicBezTo>
                    <a:cubicBezTo>
                      <a:pt x="4570" y="5423"/>
                      <a:pt x="5337" y="5590"/>
                      <a:pt x="6138" y="5690"/>
                    </a:cubicBezTo>
                    <a:cubicBezTo>
                      <a:pt x="6170" y="5696"/>
                      <a:pt x="6201" y="5699"/>
                      <a:pt x="6231" y="5699"/>
                    </a:cubicBezTo>
                    <a:cubicBezTo>
                      <a:pt x="6519" y="5699"/>
                      <a:pt x="6723" y="5428"/>
                      <a:pt x="6572" y="5156"/>
                    </a:cubicBezTo>
                    <a:cubicBezTo>
                      <a:pt x="6238" y="4522"/>
                      <a:pt x="5838" y="3955"/>
                      <a:pt x="5504" y="3321"/>
                    </a:cubicBezTo>
                    <a:cubicBezTo>
                      <a:pt x="5804" y="2988"/>
                      <a:pt x="6138" y="2621"/>
                      <a:pt x="6438" y="2287"/>
                    </a:cubicBezTo>
                    <a:cubicBezTo>
                      <a:pt x="6603" y="2068"/>
                      <a:pt x="6429" y="1736"/>
                      <a:pt x="6214" y="1736"/>
                    </a:cubicBezTo>
                    <a:cubicBezTo>
                      <a:pt x="6167" y="1736"/>
                      <a:pt x="6119" y="1751"/>
                      <a:pt x="6071" y="1787"/>
                    </a:cubicBezTo>
                    <a:cubicBezTo>
                      <a:pt x="5738" y="1987"/>
                      <a:pt x="5337" y="2187"/>
                      <a:pt x="4937" y="2321"/>
                    </a:cubicBezTo>
                    <a:lnTo>
                      <a:pt x="3836" y="419"/>
                    </a:lnTo>
                    <a:cubicBezTo>
                      <a:pt x="3803" y="319"/>
                      <a:pt x="3770" y="286"/>
                      <a:pt x="3670" y="253"/>
                    </a:cubicBezTo>
                    <a:lnTo>
                      <a:pt x="3670" y="186"/>
                    </a:lnTo>
                    <a:cubicBezTo>
                      <a:pt x="3712" y="79"/>
                      <a:pt x="3619" y="0"/>
                      <a:pt x="3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Google Shape;2221;p53"/>
              <p:cNvSpPr/>
              <p:nvPr/>
            </p:nvSpPr>
            <p:spPr>
              <a:xfrm>
                <a:off x="5130850" y="3793625"/>
                <a:ext cx="4305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4207" extrusionOk="0">
                    <a:moveTo>
                      <a:pt x="1640" y="0"/>
                    </a:moveTo>
                    <a:cubicBezTo>
                      <a:pt x="1628" y="0"/>
                      <a:pt x="1621" y="4"/>
                      <a:pt x="1621" y="15"/>
                    </a:cubicBezTo>
                    <a:cubicBezTo>
                      <a:pt x="1454" y="716"/>
                      <a:pt x="1254" y="1416"/>
                      <a:pt x="954" y="2150"/>
                    </a:cubicBezTo>
                    <a:cubicBezTo>
                      <a:pt x="820" y="2517"/>
                      <a:pt x="654" y="2851"/>
                      <a:pt x="487" y="3184"/>
                    </a:cubicBezTo>
                    <a:cubicBezTo>
                      <a:pt x="320" y="3518"/>
                      <a:pt x="153" y="3818"/>
                      <a:pt x="20" y="4151"/>
                    </a:cubicBezTo>
                    <a:cubicBezTo>
                      <a:pt x="0" y="4191"/>
                      <a:pt x="38" y="4207"/>
                      <a:pt x="79" y="4207"/>
                    </a:cubicBezTo>
                    <a:cubicBezTo>
                      <a:pt x="109" y="4207"/>
                      <a:pt x="140" y="4199"/>
                      <a:pt x="153" y="4185"/>
                    </a:cubicBezTo>
                    <a:cubicBezTo>
                      <a:pt x="353" y="3885"/>
                      <a:pt x="520" y="3518"/>
                      <a:pt x="687" y="3184"/>
                    </a:cubicBezTo>
                    <a:cubicBezTo>
                      <a:pt x="854" y="2851"/>
                      <a:pt x="987" y="2517"/>
                      <a:pt x="1121" y="2183"/>
                    </a:cubicBezTo>
                    <a:cubicBezTo>
                      <a:pt x="1354" y="1483"/>
                      <a:pt x="1554" y="716"/>
                      <a:pt x="1721" y="15"/>
                    </a:cubicBezTo>
                    <a:cubicBezTo>
                      <a:pt x="1699" y="15"/>
                      <a:pt x="1662" y="0"/>
                      <a:pt x="1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9" name="Google Shape;2222;p53"/>
            <p:cNvGrpSpPr/>
            <p:nvPr/>
          </p:nvGrpSpPr>
          <p:grpSpPr>
            <a:xfrm rot="3729113">
              <a:off x="1226755" y="1893768"/>
              <a:ext cx="237327" cy="492331"/>
              <a:chOff x="5064625" y="3753500"/>
              <a:chExt cx="168075" cy="182200"/>
            </a:xfrm>
          </p:grpSpPr>
          <p:sp>
            <p:nvSpPr>
              <p:cNvPr id="160" name="Google Shape;2223;p53"/>
              <p:cNvSpPr/>
              <p:nvPr/>
            </p:nvSpPr>
            <p:spPr>
              <a:xfrm>
                <a:off x="5064625" y="3753500"/>
                <a:ext cx="168075" cy="182200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7288" extrusionOk="0">
                    <a:moveTo>
                      <a:pt x="3436" y="1253"/>
                    </a:moveTo>
                    <a:lnTo>
                      <a:pt x="4203" y="2588"/>
                    </a:lnTo>
                    <a:cubicBezTo>
                      <a:pt x="3803" y="2688"/>
                      <a:pt x="3369" y="2821"/>
                      <a:pt x="2969" y="2921"/>
                    </a:cubicBezTo>
                    <a:cubicBezTo>
                      <a:pt x="3103" y="2354"/>
                      <a:pt x="3269" y="1820"/>
                      <a:pt x="3436" y="1253"/>
                    </a:cubicBezTo>
                    <a:close/>
                    <a:moveTo>
                      <a:pt x="2235" y="3822"/>
                    </a:moveTo>
                    <a:cubicBezTo>
                      <a:pt x="2235" y="3922"/>
                      <a:pt x="2169" y="3955"/>
                      <a:pt x="2169" y="4022"/>
                    </a:cubicBezTo>
                    <a:cubicBezTo>
                      <a:pt x="2002" y="3989"/>
                      <a:pt x="1902" y="3922"/>
                      <a:pt x="1802" y="3922"/>
                    </a:cubicBezTo>
                    <a:cubicBezTo>
                      <a:pt x="1935" y="3855"/>
                      <a:pt x="2068" y="3855"/>
                      <a:pt x="2235" y="3822"/>
                    </a:cubicBezTo>
                    <a:close/>
                    <a:moveTo>
                      <a:pt x="4570" y="3155"/>
                    </a:moveTo>
                    <a:cubicBezTo>
                      <a:pt x="4604" y="3255"/>
                      <a:pt x="4637" y="3288"/>
                      <a:pt x="4670" y="3355"/>
                    </a:cubicBezTo>
                    <a:lnTo>
                      <a:pt x="3803" y="4355"/>
                    </a:lnTo>
                    <a:cubicBezTo>
                      <a:pt x="3803" y="4422"/>
                      <a:pt x="3770" y="4422"/>
                      <a:pt x="3770" y="4456"/>
                    </a:cubicBezTo>
                    <a:cubicBezTo>
                      <a:pt x="3403" y="4355"/>
                      <a:pt x="3002" y="4289"/>
                      <a:pt x="2669" y="4155"/>
                    </a:cubicBezTo>
                    <a:lnTo>
                      <a:pt x="2802" y="3655"/>
                    </a:lnTo>
                    <a:cubicBezTo>
                      <a:pt x="3403" y="3522"/>
                      <a:pt x="3970" y="3355"/>
                      <a:pt x="4570" y="3155"/>
                    </a:cubicBezTo>
                    <a:close/>
                    <a:moveTo>
                      <a:pt x="4971" y="3922"/>
                    </a:moveTo>
                    <a:cubicBezTo>
                      <a:pt x="5137" y="4189"/>
                      <a:pt x="5304" y="4489"/>
                      <a:pt x="5504" y="4822"/>
                    </a:cubicBezTo>
                    <a:cubicBezTo>
                      <a:pt x="5137" y="4756"/>
                      <a:pt x="4770" y="4689"/>
                      <a:pt x="4403" y="4622"/>
                    </a:cubicBezTo>
                    <a:cubicBezTo>
                      <a:pt x="4570" y="4355"/>
                      <a:pt x="4770" y="4155"/>
                      <a:pt x="4971" y="3922"/>
                    </a:cubicBezTo>
                    <a:close/>
                    <a:moveTo>
                      <a:pt x="2469" y="4923"/>
                    </a:moveTo>
                    <a:cubicBezTo>
                      <a:pt x="2736" y="4989"/>
                      <a:pt x="2969" y="5023"/>
                      <a:pt x="3169" y="5123"/>
                    </a:cubicBezTo>
                    <a:cubicBezTo>
                      <a:pt x="2902" y="5490"/>
                      <a:pt x="2602" y="5857"/>
                      <a:pt x="2235" y="6257"/>
                    </a:cubicBezTo>
                    <a:cubicBezTo>
                      <a:pt x="2302" y="5790"/>
                      <a:pt x="2402" y="5323"/>
                      <a:pt x="2469" y="4923"/>
                    </a:cubicBezTo>
                    <a:close/>
                    <a:moveTo>
                      <a:pt x="3528" y="0"/>
                    </a:moveTo>
                    <a:cubicBezTo>
                      <a:pt x="3477" y="0"/>
                      <a:pt x="3427" y="25"/>
                      <a:pt x="3403" y="86"/>
                    </a:cubicBezTo>
                    <a:cubicBezTo>
                      <a:pt x="3336" y="119"/>
                      <a:pt x="3336" y="186"/>
                      <a:pt x="3303" y="253"/>
                    </a:cubicBezTo>
                    <a:cubicBezTo>
                      <a:pt x="3136" y="319"/>
                      <a:pt x="3069" y="486"/>
                      <a:pt x="3103" y="686"/>
                    </a:cubicBezTo>
                    <a:cubicBezTo>
                      <a:pt x="2769" y="1453"/>
                      <a:pt x="2569" y="2254"/>
                      <a:pt x="2335" y="3021"/>
                    </a:cubicBezTo>
                    <a:cubicBezTo>
                      <a:pt x="1668" y="3155"/>
                      <a:pt x="1001" y="3288"/>
                      <a:pt x="401" y="3421"/>
                    </a:cubicBezTo>
                    <a:cubicBezTo>
                      <a:pt x="100" y="3455"/>
                      <a:pt x="0" y="3955"/>
                      <a:pt x="301" y="4089"/>
                    </a:cubicBezTo>
                    <a:cubicBezTo>
                      <a:pt x="834" y="4322"/>
                      <a:pt x="1401" y="4522"/>
                      <a:pt x="1935" y="4756"/>
                    </a:cubicBezTo>
                    <a:cubicBezTo>
                      <a:pt x="1768" y="5490"/>
                      <a:pt x="1635" y="6190"/>
                      <a:pt x="1568" y="6957"/>
                    </a:cubicBezTo>
                    <a:cubicBezTo>
                      <a:pt x="1521" y="7122"/>
                      <a:pt x="1657" y="7288"/>
                      <a:pt x="1812" y="7288"/>
                    </a:cubicBezTo>
                    <a:cubicBezTo>
                      <a:pt x="1876" y="7288"/>
                      <a:pt x="1943" y="7259"/>
                      <a:pt x="2002" y="7191"/>
                    </a:cubicBezTo>
                    <a:cubicBezTo>
                      <a:pt x="2636" y="6624"/>
                      <a:pt x="3236" y="5923"/>
                      <a:pt x="3803" y="5256"/>
                    </a:cubicBezTo>
                    <a:cubicBezTo>
                      <a:pt x="4570" y="5423"/>
                      <a:pt x="5337" y="5590"/>
                      <a:pt x="6138" y="5690"/>
                    </a:cubicBezTo>
                    <a:cubicBezTo>
                      <a:pt x="6170" y="5696"/>
                      <a:pt x="6201" y="5699"/>
                      <a:pt x="6231" y="5699"/>
                    </a:cubicBezTo>
                    <a:cubicBezTo>
                      <a:pt x="6519" y="5699"/>
                      <a:pt x="6723" y="5428"/>
                      <a:pt x="6572" y="5156"/>
                    </a:cubicBezTo>
                    <a:cubicBezTo>
                      <a:pt x="6238" y="4522"/>
                      <a:pt x="5838" y="3955"/>
                      <a:pt x="5504" y="3321"/>
                    </a:cubicBezTo>
                    <a:cubicBezTo>
                      <a:pt x="5804" y="2988"/>
                      <a:pt x="6138" y="2621"/>
                      <a:pt x="6438" y="2287"/>
                    </a:cubicBezTo>
                    <a:cubicBezTo>
                      <a:pt x="6603" y="2068"/>
                      <a:pt x="6429" y="1736"/>
                      <a:pt x="6214" y="1736"/>
                    </a:cubicBezTo>
                    <a:cubicBezTo>
                      <a:pt x="6167" y="1736"/>
                      <a:pt x="6119" y="1751"/>
                      <a:pt x="6071" y="1787"/>
                    </a:cubicBezTo>
                    <a:cubicBezTo>
                      <a:pt x="5738" y="1987"/>
                      <a:pt x="5337" y="2187"/>
                      <a:pt x="4937" y="2321"/>
                    </a:cubicBezTo>
                    <a:lnTo>
                      <a:pt x="3836" y="419"/>
                    </a:lnTo>
                    <a:cubicBezTo>
                      <a:pt x="3803" y="319"/>
                      <a:pt x="3770" y="286"/>
                      <a:pt x="3670" y="253"/>
                    </a:cubicBezTo>
                    <a:lnTo>
                      <a:pt x="3670" y="186"/>
                    </a:lnTo>
                    <a:cubicBezTo>
                      <a:pt x="3712" y="79"/>
                      <a:pt x="3619" y="0"/>
                      <a:pt x="3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Google Shape;2224;p53"/>
              <p:cNvSpPr/>
              <p:nvPr/>
            </p:nvSpPr>
            <p:spPr>
              <a:xfrm>
                <a:off x="5130850" y="3793625"/>
                <a:ext cx="4305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4207" extrusionOk="0">
                    <a:moveTo>
                      <a:pt x="1640" y="0"/>
                    </a:moveTo>
                    <a:cubicBezTo>
                      <a:pt x="1628" y="0"/>
                      <a:pt x="1621" y="4"/>
                      <a:pt x="1621" y="15"/>
                    </a:cubicBezTo>
                    <a:cubicBezTo>
                      <a:pt x="1454" y="716"/>
                      <a:pt x="1254" y="1416"/>
                      <a:pt x="954" y="2150"/>
                    </a:cubicBezTo>
                    <a:cubicBezTo>
                      <a:pt x="820" y="2517"/>
                      <a:pt x="654" y="2851"/>
                      <a:pt x="487" y="3184"/>
                    </a:cubicBezTo>
                    <a:cubicBezTo>
                      <a:pt x="320" y="3518"/>
                      <a:pt x="153" y="3818"/>
                      <a:pt x="20" y="4151"/>
                    </a:cubicBezTo>
                    <a:cubicBezTo>
                      <a:pt x="0" y="4191"/>
                      <a:pt x="38" y="4207"/>
                      <a:pt x="79" y="4207"/>
                    </a:cubicBezTo>
                    <a:cubicBezTo>
                      <a:pt x="109" y="4207"/>
                      <a:pt x="140" y="4199"/>
                      <a:pt x="153" y="4185"/>
                    </a:cubicBezTo>
                    <a:cubicBezTo>
                      <a:pt x="353" y="3885"/>
                      <a:pt x="520" y="3518"/>
                      <a:pt x="687" y="3184"/>
                    </a:cubicBezTo>
                    <a:cubicBezTo>
                      <a:pt x="854" y="2851"/>
                      <a:pt x="987" y="2517"/>
                      <a:pt x="1121" y="2183"/>
                    </a:cubicBezTo>
                    <a:cubicBezTo>
                      <a:pt x="1354" y="1483"/>
                      <a:pt x="1554" y="716"/>
                      <a:pt x="1721" y="15"/>
                    </a:cubicBezTo>
                    <a:cubicBezTo>
                      <a:pt x="1699" y="15"/>
                      <a:pt x="1662" y="0"/>
                      <a:pt x="1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2" name="Google Shape;2254;p53"/>
            <p:cNvSpPr/>
            <p:nvPr/>
          </p:nvSpPr>
          <p:spPr>
            <a:xfrm rot="2107339">
              <a:off x="1349873" y="2472703"/>
              <a:ext cx="182232" cy="89512"/>
            </a:xfrm>
            <a:custGeom>
              <a:avLst/>
              <a:gdLst/>
              <a:ahLst/>
              <a:cxnLst/>
              <a:rect l="l" t="t" r="r" b="b"/>
              <a:pathLst>
                <a:path w="4918" h="4622" extrusionOk="0">
                  <a:moveTo>
                    <a:pt x="3139" y="1360"/>
                  </a:moveTo>
                  <a:cubicBezTo>
                    <a:pt x="3244" y="1465"/>
                    <a:pt x="3306" y="1570"/>
                    <a:pt x="3390" y="1716"/>
                  </a:cubicBezTo>
                  <a:cubicBezTo>
                    <a:pt x="3578" y="1946"/>
                    <a:pt x="3725" y="2197"/>
                    <a:pt x="3830" y="2469"/>
                  </a:cubicBezTo>
                  <a:cubicBezTo>
                    <a:pt x="3913" y="2658"/>
                    <a:pt x="3976" y="2825"/>
                    <a:pt x="3997" y="3013"/>
                  </a:cubicBezTo>
                  <a:lnTo>
                    <a:pt x="3997" y="3285"/>
                  </a:lnTo>
                  <a:cubicBezTo>
                    <a:pt x="3976" y="3348"/>
                    <a:pt x="3976" y="3411"/>
                    <a:pt x="3934" y="3453"/>
                  </a:cubicBezTo>
                  <a:cubicBezTo>
                    <a:pt x="3913" y="3495"/>
                    <a:pt x="3913" y="3515"/>
                    <a:pt x="3892" y="3536"/>
                  </a:cubicBezTo>
                  <a:cubicBezTo>
                    <a:pt x="3809" y="3599"/>
                    <a:pt x="3725" y="3641"/>
                    <a:pt x="3662" y="3662"/>
                  </a:cubicBezTo>
                  <a:cubicBezTo>
                    <a:pt x="3453" y="3746"/>
                    <a:pt x="3202" y="3808"/>
                    <a:pt x="2993" y="3829"/>
                  </a:cubicBezTo>
                  <a:cubicBezTo>
                    <a:pt x="2811" y="3841"/>
                    <a:pt x="2644" y="3853"/>
                    <a:pt x="2475" y="3853"/>
                  </a:cubicBezTo>
                  <a:cubicBezTo>
                    <a:pt x="2351" y="3853"/>
                    <a:pt x="2226" y="3847"/>
                    <a:pt x="2093" y="3829"/>
                  </a:cubicBezTo>
                  <a:cubicBezTo>
                    <a:pt x="1884" y="3808"/>
                    <a:pt x="1674" y="3746"/>
                    <a:pt x="1486" y="3662"/>
                  </a:cubicBezTo>
                  <a:cubicBezTo>
                    <a:pt x="1382" y="3620"/>
                    <a:pt x="1277" y="3557"/>
                    <a:pt x="1172" y="3495"/>
                  </a:cubicBezTo>
                  <a:cubicBezTo>
                    <a:pt x="1068" y="3411"/>
                    <a:pt x="984" y="3327"/>
                    <a:pt x="900" y="3223"/>
                  </a:cubicBezTo>
                  <a:cubicBezTo>
                    <a:pt x="858" y="3181"/>
                    <a:pt x="837" y="3097"/>
                    <a:pt x="796" y="3034"/>
                  </a:cubicBezTo>
                  <a:lnTo>
                    <a:pt x="733" y="2720"/>
                  </a:lnTo>
                  <a:lnTo>
                    <a:pt x="733" y="2469"/>
                  </a:lnTo>
                  <a:cubicBezTo>
                    <a:pt x="754" y="2386"/>
                    <a:pt x="754" y="2302"/>
                    <a:pt x="775" y="2260"/>
                  </a:cubicBezTo>
                  <a:cubicBezTo>
                    <a:pt x="837" y="2155"/>
                    <a:pt x="900" y="2051"/>
                    <a:pt x="963" y="1946"/>
                  </a:cubicBezTo>
                  <a:cubicBezTo>
                    <a:pt x="1047" y="1863"/>
                    <a:pt x="1109" y="1758"/>
                    <a:pt x="1193" y="1716"/>
                  </a:cubicBezTo>
                  <a:cubicBezTo>
                    <a:pt x="1298" y="1632"/>
                    <a:pt x="1402" y="1570"/>
                    <a:pt x="1507" y="1528"/>
                  </a:cubicBezTo>
                  <a:cubicBezTo>
                    <a:pt x="1674" y="1423"/>
                    <a:pt x="1800" y="1360"/>
                    <a:pt x="1926" y="1360"/>
                  </a:cubicBezTo>
                  <a:lnTo>
                    <a:pt x="2135" y="1360"/>
                  </a:lnTo>
                  <a:cubicBezTo>
                    <a:pt x="2239" y="1402"/>
                    <a:pt x="2323" y="1423"/>
                    <a:pt x="2428" y="1444"/>
                  </a:cubicBezTo>
                  <a:cubicBezTo>
                    <a:pt x="2470" y="1465"/>
                    <a:pt x="2511" y="1507"/>
                    <a:pt x="2553" y="1528"/>
                  </a:cubicBezTo>
                  <a:lnTo>
                    <a:pt x="2574" y="1549"/>
                  </a:lnTo>
                  <a:cubicBezTo>
                    <a:pt x="2658" y="1611"/>
                    <a:pt x="2721" y="1653"/>
                    <a:pt x="2825" y="1653"/>
                  </a:cubicBezTo>
                  <a:cubicBezTo>
                    <a:pt x="2888" y="1653"/>
                    <a:pt x="2993" y="1632"/>
                    <a:pt x="3055" y="1549"/>
                  </a:cubicBezTo>
                  <a:cubicBezTo>
                    <a:pt x="3097" y="1507"/>
                    <a:pt x="3139" y="1444"/>
                    <a:pt x="3139" y="1360"/>
                  </a:cubicBezTo>
                  <a:close/>
                  <a:moveTo>
                    <a:pt x="2574" y="0"/>
                  </a:moveTo>
                  <a:cubicBezTo>
                    <a:pt x="2470" y="0"/>
                    <a:pt x="2365" y="42"/>
                    <a:pt x="2281" y="63"/>
                  </a:cubicBezTo>
                  <a:cubicBezTo>
                    <a:pt x="2051" y="105"/>
                    <a:pt x="1926" y="377"/>
                    <a:pt x="2009" y="586"/>
                  </a:cubicBezTo>
                  <a:cubicBezTo>
                    <a:pt x="2009" y="607"/>
                    <a:pt x="2030" y="670"/>
                    <a:pt x="2051" y="691"/>
                  </a:cubicBezTo>
                  <a:cubicBezTo>
                    <a:pt x="1863" y="691"/>
                    <a:pt x="1716" y="733"/>
                    <a:pt x="1549" y="754"/>
                  </a:cubicBezTo>
                  <a:cubicBezTo>
                    <a:pt x="1214" y="837"/>
                    <a:pt x="984" y="984"/>
                    <a:pt x="754" y="1151"/>
                  </a:cubicBezTo>
                  <a:cubicBezTo>
                    <a:pt x="524" y="1339"/>
                    <a:pt x="335" y="1549"/>
                    <a:pt x="210" y="1821"/>
                  </a:cubicBezTo>
                  <a:cubicBezTo>
                    <a:pt x="63" y="2051"/>
                    <a:pt x="1" y="2302"/>
                    <a:pt x="1" y="2574"/>
                  </a:cubicBezTo>
                  <a:cubicBezTo>
                    <a:pt x="1" y="2699"/>
                    <a:pt x="21" y="2825"/>
                    <a:pt x="21" y="2971"/>
                  </a:cubicBezTo>
                  <a:cubicBezTo>
                    <a:pt x="42" y="3118"/>
                    <a:pt x="105" y="3243"/>
                    <a:pt x="168" y="3411"/>
                  </a:cubicBezTo>
                  <a:cubicBezTo>
                    <a:pt x="231" y="3536"/>
                    <a:pt x="335" y="3641"/>
                    <a:pt x="398" y="3746"/>
                  </a:cubicBezTo>
                  <a:cubicBezTo>
                    <a:pt x="482" y="3850"/>
                    <a:pt x="586" y="3955"/>
                    <a:pt x="691" y="4039"/>
                  </a:cubicBezTo>
                  <a:cubicBezTo>
                    <a:pt x="796" y="4122"/>
                    <a:pt x="900" y="4185"/>
                    <a:pt x="1047" y="4269"/>
                  </a:cubicBezTo>
                  <a:cubicBezTo>
                    <a:pt x="1172" y="4352"/>
                    <a:pt x="1319" y="4394"/>
                    <a:pt x="1486" y="4457"/>
                  </a:cubicBezTo>
                  <a:cubicBezTo>
                    <a:pt x="1811" y="4577"/>
                    <a:pt x="2170" y="4622"/>
                    <a:pt x="2528" y="4622"/>
                  </a:cubicBezTo>
                  <a:cubicBezTo>
                    <a:pt x="2793" y="4622"/>
                    <a:pt x="3057" y="4597"/>
                    <a:pt x="3306" y="4562"/>
                  </a:cubicBezTo>
                  <a:cubicBezTo>
                    <a:pt x="3453" y="4520"/>
                    <a:pt x="3578" y="4499"/>
                    <a:pt x="3725" y="4478"/>
                  </a:cubicBezTo>
                  <a:cubicBezTo>
                    <a:pt x="3871" y="4457"/>
                    <a:pt x="3997" y="4394"/>
                    <a:pt x="4122" y="4311"/>
                  </a:cubicBezTo>
                  <a:cubicBezTo>
                    <a:pt x="4248" y="4269"/>
                    <a:pt x="4395" y="4185"/>
                    <a:pt x="4499" y="4101"/>
                  </a:cubicBezTo>
                  <a:cubicBezTo>
                    <a:pt x="4625" y="3997"/>
                    <a:pt x="4708" y="3850"/>
                    <a:pt x="4771" y="3683"/>
                  </a:cubicBezTo>
                  <a:cubicBezTo>
                    <a:pt x="4876" y="3453"/>
                    <a:pt x="4918" y="3160"/>
                    <a:pt x="4876" y="2909"/>
                  </a:cubicBezTo>
                  <a:cubicBezTo>
                    <a:pt x="4855" y="2574"/>
                    <a:pt x="4750" y="2281"/>
                    <a:pt x="4625" y="1967"/>
                  </a:cubicBezTo>
                  <a:cubicBezTo>
                    <a:pt x="4520" y="1695"/>
                    <a:pt x="4353" y="1465"/>
                    <a:pt x="4206" y="1256"/>
                  </a:cubicBezTo>
                  <a:cubicBezTo>
                    <a:pt x="4102" y="1130"/>
                    <a:pt x="4018" y="1005"/>
                    <a:pt x="3913" y="900"/>
                  </a:cubicBezTo>
                  <a:cubicBezTo>
                    <a:pt x="3809" y="754"/>
                    <a:pt x="3704" y="628"/>
                    <a:pt x="3599" y="523"/>
                  </a:cubicBezTo>
                  <a:cubicBezTo>
                    <a:pt x="3516" y="440"/>
                    <a:pt x="3432" y="377"/>
                    <a:pt x="3327" y="293"/>
                  </a:cubicBezTo>
                  <a:cubicBezTo>
                    <a:pt x="3286" y="230"/>
                    <a:pt x="3244" y="210"/>
                    <a:pt x="3181" y="189"/>
                  </a:cubicBezTo>
                  <a:cubicBezTo>
                    <a:pt x="3118" y="147"/>
                    <a:pt x="3014" y="105"/>
                    <a:pt x="2972" y="84"/>
                  </a:cubicBezTo>
                  <a:cubicBezTo>
                    <a:pt x="2846" y="42"/>
                    <a:pt x="2742" y="42"/>
                    <a:pt x="2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2255;p53"/>
            <p:cNvSpPr/>
            <p:nvPr/>
          </p:nvSpPr>
          <p:spPr>
            <a:xfrm rot="8100000">
              <a:off x="1345043" y="3236883"/>
              <a:ext cx="182243" cy="89517"/>
            </a:xfrm>
            <a:custGeom>
              <a:avLst/>
              <a:gdLst/>
              <a:ahLst/>
              <a:cxnLst/>
              <a:rect l="l" t="t" r="r" b="b"/>
              <a:pathLst>
                <a:path w="4918" h="4622" extrusionOk="0">
                  <a:moveTo>
                    <a:pt x="3139" y="1360"/>
                  </a:moveTo>
                  <a:cubicBezTo>
                    <a:pt x="3244" y="1465"/>
                    <a:pt x="3306" y="1570"/>
                    <a:pt x="3390" y="1716"/>
                  </a:cubicBezTo>
                  <a:cubicBezTo>
                    <a:pt x="3578" y="1946"/>
                    <a:pt x="3725" y="2197"/>
                    <a:pt x="3830" y="2469"/>
                  </a:cubicBezTo>
                  <a:cubicBezTo>
                    <a:pt x="3913" y="2658"/>
                    <a:pt x="3976" y="2825"/>
                    <a:pt x="3997" y="3013"/>
                  </a:cubicBezTo>
                  <a:lnTo>
                    <a:pt x="3997" y="3285"/>
                  </a:lnTo>
                  <a:cubicBezTo>
                    <a:pt x="3976" y="3348"/>
                    <a:pt x="3976" y="3411"/>
                    <a:pt x="3934" y="3453"/>
                  </a:cubicBezTo>
                  <a:cubicBezTo>
                    <a:pt x="3913" y="3495"/>
                    <a:pt x="3913" y="3515"/>
                    <a:pt x="3892" y="3536"/>
                  </a:cubicBezTo>
                  <a:cubicBezTo>
                    <a:pt x="3809" y="3599"/>
                    <a:pt x="3725" y="3641"/>
                    <a:pt x="3662" y="3662"/>
                  </a:cubicBezTo>
                  <a:cubicBezTo>
                    <a:pt x="3453" y="3746"/>
                    <a:pt x="3202" y="3808"/>
                    <a:pt x="2993" y="3829"/>
                  </a:cubicBezTo>
                  <a:cubicBezTo>
                    <a:pt x="2811" y="3841"/>
                    <a:pt x="2644" y="3853"/>
                    <a:pt x="2475" y="3853"/>
                  </a:cubicBezTo>
                  <a:cubicBezTo>
                    <a:pt x="2351" y="3853"/>
                    <a:pt x="2226" y="3847"/>
                    <a:pt x="2093" y="3829"/>
                  </a:cubicBezTo>
                  <a:cubicBezTo>
                    <a:pt x="1884" y="3808"/>
                    <a:pt x="1674" y="3746"/>
                    <a:pt x="1486" y="3662"/>
                  </a:cubicBezTo>
                  <a:cubicBezTo>
                    <a:pt x="1382" y="3620"/>
                    <a:pt x="1277" y="3557"/>
                    <a:pt x="1172" y="3495"/>
                  </a:cubicBezTo>
                  <a:cubicBezTo>
                    <a:pt x="1068" y="3411"/>
                    <a:pt x="984" y="3327"/>
                    <a:pt x="900" y="3223"/>
                  </a:cubicBezTo>
                  <a:cubicBezTo>
                    <a:pt x="858" y="3181"/>
                    <a:pt x="837" y="3097"/>
                    <a:pt x="796" y="3034"/>
                  </a:cubicBezTo>
                  <a:lnTo>
                    <a:pt x="733" y="2720"/>
                  </a:lnTo>
                  <a:lnTo>
                    <a:pt x="733" y="2469"/>
                  </a:lnTo>
                  <a:cubicBezTo>
                    <a:pt x="754" y="2386"/>
                    <a:pt x="754" y="2302"/>
                    <a:pt x="775" y="2260"/>
                  </a:cubicBezTo>
                  <a:cubicBezTo>
                    <a:pt x="837" y="2155"/>
                    <a:pt x="900" y="2051"/>
                    <a:pt x="963" y="1946"/>
                  </a:cubicBezTo>
                  <a:cubicBezTo>
                    <a:pt x="1047" y="1863"/>
                    <a:pt x="1109" y="1758"/>
                    <a:pt x="1193" y="1716"/>
                  </a:cubicBezTo>
                  <a:cubicBezTo>
                    <a:pt x="1298" y="1632"/>
                    <a:pt x="1402" y="1570"/>
                    <a:pt x="1507" y="1528"/>
                  </a:cubicBezTo>
                  <a:cubicBezTo>
                    <a:pt x="1674" y="1423"/>
                    <a:pt x="1800" y="1360"/>
                    <a:pt x="1926" y="1360"/>
                  </a:cubicBezTo>
                  <a:lnTo>
                    <a:pt x="2135" y="1360"/>
                  </a:lnTo>
                  <a:cubicBezTo>
                    <a:pt x="2239" y="1402"/>
                    <a:pt x="2323" y="1423"/>
                    <a:pt x="2428" y="1444"/>
                  </a:cubicBezTo>
                  <a:cubicBezTo>
                    <a:pt x="2470" y="1465"/>
                    <a:pt x="2511" y="1507"/>
                    <a:pt x="2553" y="1528"/>
                  </a:cubicBezTo>
                  <a:lnTo>
                    <a:pt x="2574" y="1549"/>
                  </a:lnTo>
                  <a:cubicBezTo>
                    <a:pt x="2658" y="1611"/>
                    <a:pt x="2721" y="1653"/>
                    <a:pt x="2825" y="1653"/>
                  </a:cubicBezTo>
                  <a:cubicBezTo>
                    <a:pt x="2888" y="1653"/>
                    <a:pt x="2993" y="1632"/>
                    <a:pt x="3055" y="1549"/>
                  </a:cubicBezTo>
                  <a:cubicBezTo>
                    <a:pt x="3097" y="1507"/>
                    <a:pt x="3139" y="1444"/>
                    <a:pt x="3139" y="1360"/>
                  </a:cubicBezTo>
                  <a:close/>
                  <a:moveTo>
                    <a:pt x="2574" y="0"/>
                  </a:moveTo>
                  <a:cubicBezTo>
                    <a:pt x="2470" y="0"/>
                    <a:pt x="2365" y="42"/>
                    <a:pt x="2281" y="63"/>
                  </a:cubicBezTo>
                  <a:cubicBezTo>
                    <a:pt x="2051" y="105"/>
                    <a:pt x="1926" y="377"/>
                    <a:pt x="2009" y="586"/>
                  </a:cubicBezTo>
                  <a:cubicBezTo>
                    <a:pt x="2009" y="607"/>
                    <a:pt x="2030" y="670"/>
                    <a:pt x="2051" y="691"/>
                  </a:cubicBezTo>
                  <a:cubicBezTo>
                    <a:pt x="1863" y="691"/>
                    <a:pt x="1716" y="733"/>
                    <a:pt x="1549" y="754"/>
                  </a:cubicBezTo>
                  <a:cubicBezTo>
                    <a:pt x="1214" y="837"/>
                    <a:pt x="984" y="984"/>
                    <a:pt x="754" y="1151"/>
                  </a:cubicBezTo>
                  <a:cubicBezTo>
                    <a:pt x="524" y="1339"/>
                    <a:pt x="335" y="1549"/>
                    <a:pt x="210" y="1821"/>
                  </a:cubicBezTo>
                  <a:cubicBezTo>
                    <a:pt x="63" y="2051"/>
                    <a:pt x="1" y="2302"/>
                    <a:pt x="1" y="2574"/>
                  </a:cubicBezTo>
                  <a:cubicBezTo>
                    <a:pt x="1" y="2699"/>
                    <a:pt x="21" y="2825"/>
                    <a:pt x="21" y="2971"/>
                  </a:cubicBezTo>
                  <a:cubicBezTo>
                    <a:pt x="42" y="3118"/>
                    <a:pt x="105" y="3243"/>
                    <a:pt x="168" y="3411"/>
                  </a:cubicBezTo>
                  <a:cubicBezTo>
                    <a:pt x="231" y="3536"/>
                    <a:pt x="335" y="3641"/>
                    <a:pt x="398" y="3746"/>
                  </a:cubicBezTo>
                  <a:cubicBezTo>
                    <a:pt x="482" y="3850"/>
                    <a:pt x="586" y="3955"/>
                    <a:pt x="691" y="4039"/>
                  </a:cubicBezTo>
                  <a:cubicBezTo>
                    <a:pt x="796" y="4122"/>
                    <a:pt x="900" y="4185"/>
                    <a:pt x="1047" y="4269"/>
                  </a:cubicBezTo>
                  <a:cubicBezTo>
                    <a:pt x="1172" y="4352"/>
                    <a:pt x="1319" y="4394"/>
                    <a:pt x="1486" y="4457"/>
                  </a:cubicBezTo>
                  <a:cubicBezTo>
                    <a:pt x="1811" y="4577"/>
                    <a:pt x="2170" y="4622"/>
                    <a:pt x="2528" y="4622"/>
                  </a:cubicBezTo>
                  <a:cubicBezTo>
                    <a:pt x="2793" y="4622"/>
                    <a:pt x="3057" y="4597"/>
                    <a:pt x="3306" y="4562"/>
                  </a:cubicBezTo>
                  <a:cubicBezTo>
                    <a:pt x="3453" y="4520"/>
                    <a:pt x="3578" y="4499"/>
                    <a:pt x="3725" y="4478"/>
                  </a:cubicBezTo>
                  <a:cubicBezTo>
                    <a:pt x="3871" y="4457"/>
                    <a:pt x="3997" y="4394"/>
                    <a:pt x="4122" y="4311"/>
                  </a:cubicBezTo>
                  <a:cubicBezTo>
                    <a:pt x="4248" y="4269"/>
                    <a:pt x="4395" y="4185"/>
                    <a:pt x="4499" y="4101"/>
                  </a:cubicBezTo>
                  <a:cubicBezTo>
                    <a:pt x="4625" y="3997"/>
                    <a:pt x="4708" y="3850"/>
                    <a:pt x="4771" y="3683"/>
                  </a:cubicBezTo>
                  <a:cubicBezTo>
                    <a:pt x="4876" y="3453"/>
                    <a:pt x="4918" y="3160"/>
                    <a:pt x="4876" y="2909"/>
                  </a:cubicBezTo>
                  <a:cubicBezTo>
                    <a:pt x="4855" y="2574"/>
                    <a:pt x="4750" y="2281"/>
                    <a:pt x="4625" y="1967"/>
                  </a:cubicBezTo>
                  <a:cubicBezTo>
                    <a:pt x="4520" y="1695"/>
                    <a:pt x="4353" y="1465"/>
                    <a:pt x="4206" y="1256"/>
                  </a:cubicBezTo>
                  <a:cubicBezTo>
                    <a:pt x="4102" y="1130"/>
                    <a:pt x="4018" y="1005"/>
                    <a:pt x="3913" y="900"/>
                  </a:cubicBezTo>
                  <a:cubicBezTo>
                    <a:pt x="3809" y="754"/>
                    <a:pt x="3704" y="628"/>
                    <a:pt x="3599" y="523"/>
                  </a:cubicBezTo>
                  <a:cubicBezTo>
                    <a:pt x="3516" y="440"/>
                    <a:pt x="3432" y="377"/>
                    <a:pt x="3327" y="293"/>
                  </a:cubicBezTo>
                  <a:cubicBezTo>
                    <a:pt x="3286" y="230"/>
                    <a:pt x="3244" y="210"/>
                    <a:pt x="3181" y="189"/>
                  </a:cubicBezTo>
                  <a:cubicBezTo>
                    <a:pt x="3118" y="147"/>
                    <a:pt x="3014" y="105"/>
                    <a:pt x="2972" y="84"/>
                  </a:cubicBezTo>
                  <a:cubicBezTo>
                    <a:pt x="2846" y="42"/>
                    <a:pt x="2742" y="42"/>
                    <a:pt x="2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2256;p53"/>
            <p:cNvSpPr/>
            <p:nvPr/>
          </p:nvSpPr>
          <p:spPr>
            <a:xfrm rot="-2873938">
              <a:off x="1388127" y="3810743"/>
              <a:ext cx="95233" cy="171305"/>
            </a:xfrm>
            <a:custGeom>
              <a:avLst/>
              <a:gdLst/>
              <a:ahLst/>
              <a:cxnLst/>
              <a:rect l="l" t="t" r="r" b="b"/>
              <a:pathLst>
                <a:path w="4918" h="4622" extrusionOk="0">
                  <a:moveTo>
                    <a:pt x="3139" y="1360"/>
                  </a:moveTo>
                  <a:cubicBezTo>
                    <a:pt x="3244" y="1465"/>
                    <a:pt x="3306" y="1570"/>
                    <a:pt x="3390" y="1716"/>
                  </a:cubicBezTo>
                  <a:cubicBezTo>
                    <a:pt x="3578" y="1946"/>
                    <a:pt x="3725" y="2197"/>
                    <a:pt x="3830" y="2469"/>
                  </a:cubicBezTo>
                  <a:cubicBezTo>
                    <a:pt x="3913" y="2658"/>
                    <a:pt x="3976" y="2825"/>
                    <a:pt x="3997" y="3013"/>
                  </a:cubicBezTo>
                  <a:lnTo>
                    <a:pt x="3997" y="3285"/>
                  </a:lnTo>
                  <a:cubicBezTo>
                    <a:pt x="3976" y="3348"/>
                    <a:pt x="3976" y="3411"/>
                    <a:pt x="3934" y="3453"/>
                  </a:cubicBezTo>
                  <a:cubicBezTo>
                    <a:pt x="3913" y="3495"/>
                    <a:pt x="3913" y="3515"/>
                    <a:pt x="3892" y="3536"/>
                  </a:cubicBezTo>
                  <a:cubicBezTo>
                    <a:pt x="3809" y="3599"/>
                    <a:pt x="3725" y="3641"/>
                    <a:pt x="3662" y="3662"/>
                  </a:cubicBezTo>
                  <a:cubicBezTo>
                    <a:pt x="3453" y="3746"/>
                    <a:pt x="3202" y="3808"/>
                    <a:pt x="2993" y="3829"/>
                  </a:cubicBezTo>
                  <a:cubicBezTo>
                    <a:pt x="2811" y="3841"/>
                    <a:pt x="2644" y="3853"/>
                    <a:pt x="2475" y="3853"/>
                  </a:cubicBezTo>
                  <a:cubicBezTo>
                    <a:pt x="2351" y="3853"/>
                    <a:pt x="2226" y="3847"/>
                    <a:pt x="2093" y="3829"/>
                  </a:cubicBezTo>
                  <a:cubicBezTo>
                    <a:pt x="1884" y="3808"/>
                    <a:pt x="1674" y="3746"/>
                    <a:pt x="1486" y="3662"/>
                  </a:cubicBezTo>
                  <a:cubicBezTo>
                    <a:pt x="1382" y="3620"/>
                    <a:pt x="1277" y="3557"/>
                    <a:pt x="1172" y="3495"/>
                  </a:cubicBezTo>
                  <a:cubicBezTo>
                    <a:pt x="1068" y="3411"/>
                    <a:pt x="984" y="3327"/>
                    <a:pt x="900" y="3223"/>
                  </a:cubicBezTo>
                  <a:cubicBezTo>
                    <a:pt x="858" y="3181"/>
                    <a:pt x="837" y="3097"/>
                    <a:pt x="796" y="3034"/>
                  </a:cubicBezTo>
                  <a:lnTo>
                    <a:pt x="733" y="2720"/>
                  </a:lnTo>
                  <a:lnTo>
                    <a:pt x="733" y="2469"/>
                  </a:lnTo>
                  <a:cubicBezTo>
                    <a:pt x="754" y="2386"/>
                    <a:pt x="754" y="2302"/>
                    <a:pt x="775" y="2260"/>
                  </a:cubicBezTo>
                  <a:cubicBezTo>
                    <a:pt x="837" y="2155"/>
                    <a:pt x="900" y="2051"/>
                    <a:pt x="963" y="1946"/>
                  </a:cubicBezTo>
                  <a:cubicBezTo>
                    <a:pt x="1047" y="1863"/>
                    <a:pt x="1109" y="1758"/>
                    <a:pt x="1193" y="1716"/>
                  </a:cubicBezTo>
                  <a:cubicBezTo>
                    <a:pt x="1298" y="1632"/>
                    <a:pt x="1402" y="1570"/>
                    <a:pt x="1507" y="1528"/>
                  </a:cubicBezTo>
                  <a:cubicBezTo>
                    <a:pt x="1674" y="1423"/>
                    <a:pt x="1800" y="1360"/>
                    <a:pt x="1926" y="1360"/>
                  </a:cubicBezTo>
                  <a:lnTo>
                    <a:pt x="2135" y="1360"/>
                  </a:lnTo>
                  <a:cubicBezTo>
                    <a:pt x="2239" y="1402"/>
                    <a:pt x="2323" y="1423"/>
                    <a:pt x="2428" y="1444"/>
                  </a:cubicBezTo>
                  <a:cubicBezTo>
                    <a:pt x="2470" y="1465"/>
                    <a:pt x="2511" y="1507"/>
                    <a:pt x="2553" y="1528"/>
                  </a:cubicBezTo>
                  <a:lnTo>
                    <a:pt x="2574" y="1549"/>
                  </a:lnTo>
                  <a:cubicBezTo>
                    <a:pt x="2658" y="1611"/>
                    <a:pt x="2721" y="1653"/>
                    <a:pt x="2825" y="1653"/>
                  </a:cubicBezTo>
                  <a:cubicBezTo>
                    <a:pt x="2888" y="1653"/>
                    <a:pt x="2993" y="1632"/>
                    <a:pt x="3055" y="1549"/>
                  </a:cubicBezTo>
                  <a:cubicBezTo>
                    <a:pt x="3097" y="1507"/>
                    <a:pt x="3139" y="1444"/>
                    <a:pt x="3139" y="1360"/>
                  </a:cubicBezTo>
                  <a:close/>
                  <a:moveTo>
                    <a:pt x="2574" y="0"/>
                  </a:moveTo>
                  <a:cubicBezTo>
                    <a:pt x="2470" y="0"/>
                    <a:pt x="2365" y="42"/>
                    <a:pt x="2281" y="63"/>
                  </a:cubicBezTo>
                  <a:cubicBezTo>
                    <a:pt x="2051" y="105"/>
                    <a:pt x="1926" y="377"/>
                    <a:pt x="2009" y="586"/>
                  </a:cubicBezTo>
                  <a:cubicBezTo>
                    <a:pt x="2009" y="607"/>
                    <a:pt x="2030" y="670"/>
                    <a:pt x="2051" y="691"/>
                  </a:cubicBezTo>
                  <a:cubicBezTo>
                    <a:pt x="1863" y="691"/>
                    <a:pt x="1716" y="733"/>
                    <a:pt x="1549" y="754"/>
                  </a:cubicBezTo>
                  <a:cubicBezTo>
                    <a:pt x="1214" y="837"/>
                    <a:pt x="984" y="984"/>
                    <a:pt x="754" y="1151"/>
                  </a:cubicBezTo>
                  <a:cubicBezTo>
                    <a:pt x="524" y="1339"/>
                    <a:pt x="335" y="1549"/>
                    <a:pt x="210" y="1821"/>
                  </a:cubicBezTo>
                  <a:cubicBezTo>
                    <a:pt x="63" y="2051"/>
                    <a:pt x="1" y="2302"/>
                    <a:pt x="1" y="2574"/>
                  </a:cubicBezTo>
                  <a:cubicBezTo>
                    <a:pt x="1" y="2699"/>
                    <a:pt x="21" y="2825"/>
                    <a:pt x="21" y="2971"/>
                  </a:cubicBezTo>
                  <a:cubicBezTo>
                    <a:pt x="42" y="3118"/>
                    <a:pt x="105" y="3243"/>
                    <a:pt x="168" y="3411"/>
                  </a:cubicBezTo>
                  <a:cubicBezTo>
                    <a:pt x="231" y="3536"/>
                    <a:pt x="335" y="3641"/>
                    <a:pt x="398" y="3746"/>
                  </a:cubicBezTo>
                  <a:cubicBezTo>
                    <a:pt x="482" y="3850"/>
                    <a:pt x="586" y="3955"/>
                    <a:pt x="691" y="4039"/>
                  </a:cubicBezTo>
                  <a:cubicBezTo>
                    <a:pt x="796" y="4122"/>
                    <a:pt x="900" y="4185"/>
                    <a:pt x="1047" y="4269"/>
                  </a:cubicBezTo>
                  <a:cubicBezTo>
                    <a:pt x="1172" y="4352"/>
                    <a:pt x="1319" y="4394"/>
                    <a:pt x="1486" y="4457"/>
                  </a:cubicBezTo>
                  <a:cubicBezTo>
                    <a:pt x="1811" y="4577"/>
                    <a:pt x="2170" y="4622"/>
                    <a:pt x="2528" y="4622"/>
                  </a:cubicBezTo>
                  <a:cubicBezTo>
                    <a:pt x="2793" y="4622"/>
                    <a:pt x="3057" y="4597"/>
                    <a:pt x="3306" y="4562"/>
                  </a:cubicBezTo>
                  <a:cubicBezTo>
                    <a:pt x="3453" y="4520"/>
                    <a:pt x="3578" y="4499"/>
                    <a:pt x="3725" y="4478"/>
                  </a:cubicBezTo>
                  <a:cubicBezTo>
                    <a:pt x="3871" y="4457"/>
                    <a:pt x="3997" y="4394"/>
                    <a:pt x="4122" y="4311"/>
                  </a:cubicBezTo>
                  <a:cubicBezTo>
                    <a:pt x="4248" y="4269"/>
                    <a:pt x="4395" y="4185"/>
                    <a:pt x="4499" y="4101"/>
                  </a:cubicBezTo>
                  <a:cubicBezTo>
                    <a:pt x="4625" y="3997"/>
                    <a:pt x="4708" y="3850"/>
                    <a:pt x="4771" y="3683"/>
                  </a:cubicBezTo>
                  <a:cubicBezTo>
                    <a:pt x="4876" y="3453"/>
                    <a:pt x="4918" y="3160"/>
                    <a:pt x="4876" y="2909"/>
                  </a:cubicBezTo>
                  <a:cubicBezTo>
                    <a:pt x="4855" y="2574"/>
                    <a:pt x="4750" y="2281"/>
                    <a:pt x="4625" y="1967"/>
                  </a:cubicBezTo>
                  <a:cubicBezTo>
                    <a:pt x="4520" y="1695"/>
                    <a:pt x="4353" y="1465"/>
                    <a:pt x="4206" y="1256"/>
                  </a:cubicBezTo>
                  <a:cubicBezTo>
                    <a:pt x="4102" y="1130"/>
                    <a:pt x="4018" y="1005"/>
                    <a:pt x="3913" y="900"/>
                  </a:cubicBezTo>
                  <a:cubicBezTo>
                    <a:pt x="3809" y="754"/>
                    <a:pt x="3704" y="628"/>
                    <a:pt x="3599" y="523"/>
                  </a:cubicBezTo>
                  <a:cubicBezTo>
                    <a:pt x="3516" y="440"/>
                    <a:pt x="3432" y="377"/>
                    <a:pt x="3327" y="293"/>
                  </a:cubicBezTo>
                  <a:cubicBezTo>
                    <a:pt x="3286" y="230"/>
                    <a:pt x="3244" y="210"/>
                    <a:pt x="3181" y="189"/>
                  </a:cubicBezTo>
                  <a:cubicBezTo>
                    <a:pt x="3118" y="147"/>
                    <a:pt x="3014" y="105"/>
                    <a:pt x="2972" y="84"/>
                  </a:cubicBezTo>
                  <a:cubicBezTo>
                    <a:pt x="2846" y="42"/>
                    <a:pt x="2742" y="42"/>
                    <a:pt x="2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53817" y="1898751"/>
              <a:ext cx="6634242" cy="4058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mét vải cửa hàng bán được trong hai tuần là: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 314,78+525,22=840(m)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ngày trong hai tuần là: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 7×2=14 (ngày)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 bình mỗi ngày bán được số mét vải là: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 840:14=60(m)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                     Đáp số : 60m vải.</a:t>
              </a:r>
            </a:p>
            <a:p>
              <a:r>
                <a:rPr lang="vi-VN" sz="1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1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vi-VN" sz="1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vi-VN" sz="1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18066" y="2006455"/>
            <a:ext cx="540564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8B97EFE-EE85-4ECA-BE5A-0301A3AA127B}"/>
              </a:ext>
            </a:extLst>
          </p:cNvPr>
          <p:cNvSpPr/>
          <p:nvPr/>
        </p:nvSpPr>
        <p:spPr>
          <a:xfrm>
            <a:off x="431657" y="368354"/>
            <a:ext cx="8207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tuần lễ cửa hàng bán được 314,78m vải, tuần lễ sau bán 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525,22m vải. Biết rằng cửa hàng đó bán tất cả các ngày trong tuần, hỏi trung bình mỗi ngày cửa hàng đó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945309"/>
            <a:ext cx="5370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8550"/>
            <a:ext cx="958034" cy="5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460</Words>
  <Application>Microsoft Office PowerPoint</Application>
  <PresentationFormat>On-screen Show (16:9)</PresentationFormat>
  <Paragraphs>127</Paragraphs>
  <Slides>14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Tahoma</vt:lpstr>
      <vt:lpstr>Permanent Marker</vt:lpstr>
      <vt:lpstr>Sarala</vt:lpstr>
      <vt:lpstr>SimSun</vt:lpstr>
      <vt:lpstr>Questrial</vt:lpstr>
      <vt:lpstr>Gaegu</vt:lpstr>
      <vt:lpstr>Cambria</vt:lpstr>
      <vt:lpstr>.VnTime</vt:lpstr>
      <vt:lpstr>Times New Roman</vt:lpstr>
      <vt:lpstr>Fira Sans Extra Condensed Medium</vt:lpstr>
      <vt:lpstr>Arial</vt:lpstr>
      <vt:lpstr>Nunito Light</vt:lpstr>
      <vt:lpstr>Meet Our Professors by Slidesgo</vt:lpstr>
      <vt:lpstr>PowerPoint Presentation</vt:lpstr>
      <vt:lpstr>Luyện  tập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nguyễn</dc:creator>
  <cp:lastModifiedBy>Admin</cp:lastModifiedBy>
  <cp:revision>20</cp:revision>
  <dcterms:modified xsi:type="dcterms:W3CDTF">2021-11-06T18:02:48Z</dcterms:modified>
</cp:coreProperties>
</file>