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7" r:id="rId2"/>
    <p:sldId id="256" r:id="rId3"/>
    <p:sldId id="258" r:id="rId4"/>
    <p:sldId id="312" r:id="rId5"/>
    <p:sldId id="259" r:id="rId6"/>
    <p:sldId id="260" r:id="rId7"/>
    <p:sldId id="310" r:id="rId8"/>
    <p:sldId id="261" r:id="rId9"/>
    <p:sldId id="262" r:id="rId10"/>
    <p:sldId id="273" r:id="rId11"/>
    <p:sldId id="311" r:id="rId12"/>
    <p:sldId id="264" r:id="rId13"/>
    <p:sldId id="265" r:id="rId14"/>
    <p:sldId id="266" r:id="rId15"/>
    <p:sldId id="267" r:id="rId16"/>
    <p:sldId id="320" r:id="rId17"/>
    <p:sldId id="324" r:id="rId18"/>
    <p:sldId id="323" r:id="rId19"/>
    <p:sldId id="269" r:id="rId20"/>
    <p:sldId id="276" r:id="rId2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  <p:embeddedFont>
      <p:font typeface="SimSun" panose="02010600030101010101" pitchFamily="2" charset="-122"/>
      <p:regular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HP001 4 hàng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Nunito SemiBold" panose="020B0604020202020204" charset="0"/>
      <p:regular r:id="rId52"/>
      <p:bold r:id="rId53"/>
      <p:italic r:id="rId54"/>
      <p:boldItalic r:id="rId55"/>
    </p:embeddedFont>
    <p:embeddedFont>
      <p:font typeface="Inconsolata" panose="020B0604020202020204" charset="0"/>
      <p:regular r:id="rId56"/>
    </p:embeddedFont>
  </p:embeddedFontLst>
  <p:custDataLst>
    <p:tags r:id="rId5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5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054C1-0297-4CE3-97FC-651E9D74FF06}">
  <a:tblStyle styleId="{BFF054C1-0297-4CE3-97FC-651E9D74F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 autoAdjust="0"/>
    <p:restoredTop sz="83935" autoAdjust="0"/>
  </p:normalViewPr>
  <p:slideViewPr>
    <p:cSldViewPr snapToGrid="0">
      <p:cViewPr varScale="1">
        <p:scale>
          <a:sx n="49" d="100"/>
          <a:sy n="49" d="100"/>
        </p:scale>
        <p:origin x="150" y="4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4T18:48:53.793" idx="1">
    <p:pos x="5589" y="81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081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19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-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đúng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4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28855024d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28855024d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9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288550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288550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75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28855024d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28855024d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79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b28855024d_0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b28855024d_0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07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b1f5f6b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b1f5f6b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50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93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b1f5f6b5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b1f5f6b5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4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08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9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28855024d_0_8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28855024d_0_8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0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28855024d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28855024d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f5f6b5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f5f6b5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21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8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2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1_1_4_1_1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592" name="Google Shape;592;p15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15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5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630" name="Google Shape;630;p1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633" name="Google Shape;633;p15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636" name="Google Shape;636;p1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643" name="Google Shape;643;p15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5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wo Content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39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38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00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5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685913" y="-226615"/>
            <a:ext cx="670994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75" y="55121"/>
            <a:ext cx="1674825" cy="392325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5" y="1644896"/>
            <a:ext cx="696850" cy="555500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25" y="232684"/>
            <a:ext cx="449875" cy="43485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7" y="4695678"/>
            <a:ext cx="455944" cy="438063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5" y="-79216"/>
            <a:ext cx="1387600" cy="52665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4947984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5" y="2412284"/>
            <a:ext cx="522825" cy="502875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79743" y="4572841"/>
            <a:ext cx="449895" cy="434869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50" y="35005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8" y="-216290"/>
            <a:ext cx="670994" cy="821442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499325" y="736796"/>
            <a:ext cx="1674825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5" y="166571"/>
            <a:ext cx="696850" cy="555500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2961884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25" y="4698884"/>
            <a:ext cx="449875" cy="43485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5" y="4652971"/>
            <a:ext cx="1387600" cy="52665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0" y="-22492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9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9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9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7/11/2021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5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200" name="Google Shape;200;p5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217" name="Google Shape;217;p5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5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220" name="Google Shape;220;p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223" name="Google Shape;223;p5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226" name="Google Shape;226;p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5"/>
          <p:cNvSpPr txBox="1">
            <a:spLocks noGrp="1"/>
          </p:cNvSpPr>
          <p:nvPr>
            <p:ph type="ctrTitle" idx="5"/>
          </p:nvPr>
        </p:nvSpPr>
        <p:spPr>
          <a:xfrm>
            <a:off x="2268860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83" r:id="rId7"/>
    <p:sldLayoutId id="2147483655" r:id="rId8"/>
    <p:sldLayoutId id="2147483658" r:id="rId9"/>
    <p:sldLayoutId id="2147483659" r:id="rId10"/>
    <p:sldLayoutId id="2147483682" r:id="rId11"/>
    <p:sldLayoutId id="2147483681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73" r:id="rId19"/>
    <p:sldLayoutId id="2147483674" r:id="rId20"/>
    <p:sldLayoutId id="2147483675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B8208C1-C6C3-403A-8A1A-3C6BD23D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247" name="Google Shape;1247;p33"/>
          <p:cNvSpPr txBox="1">
            <a:spLocks noGrp="1"/>
          </p:cNvSpPr>
          <p:nvPr>
            <p:ph type="title"/>
          </p:nvPr>
        </p:nvSpPr>
        <p:spPr>
          <a:xfrm>
            <a:off x="604150" y="364527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8" name="Google Shape;1248;p33"/>
          <p:cNvSpPr txBox="1">
            <a:spLocks noGrp="1"/>
          </p:cNvSpPr>
          <p:nvPr>
            <p:ph type="body" idx="1"/>
          </p:nvPr>
        </p:nvSpPr>
        <p:spPr>
          <a:xfrm>
            <a:off x="604150" y="114207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CBD268-9F4B-460C-AD54-23108314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721" y="2749236"/>
            <a:ext cx="14358938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3546B0-9160-4F2F-8A98-DF15ECF1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722" y="3610543"/>
            <a:ext cx="14358937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18km</a:t>
            </a:r>
            <a:r>
              <a:rPr lang="pt-BR" altLang="vi-VN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7ha =              km</a:t>
            </a:r>
            <a:r>
              <a:rPr lang="pt-BR" altLang="vi-VN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F2571B-880E-4334-A947-C8FD59D5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463" y="1907459"/>
            <a:ext cx="13425487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=                  km</a:t>
            </a:r>
            <a:endParaRPr lang="vi-VN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0F3174-151E-48C4-B1FF-6FD9FF45681F}"/>
              </a:ext>
            </a:extLst>
          </p:cNvPr>
          <p:cNvSpPr/>
          <p:nvPr/>
        </p:nvSpPr>
        <p:spPr>
          <a:xfrm>
            <a:off x="4457225" y="2417863"/>
            <a:ext cx="1271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711685-1835-42E5-9917-38DDA2699192}"/>
              </a:ext>
            </a:extLst>
          </p:cNvPr>
          <p:cNvSpPr txBox="1"/>
          <p:nvPr/>
        </p:nvSpPr>
        <p:spPr>
          <a:xfrm rot="10800000" flipV="1">
            <a:off x="3399975" y="1873654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0BCA9D-ADA7-4315-A566-1BCAFD8AD817}"/>
              </a:ext>
            </a:extLst>
          </p:cNvPr>
          <p:cNvSpPr txBox="1"/>
          <p:nvPr/>
        </p:nvSpPr>
        <p:spPr>
          <a:xfrm rot="10800000" flipV="1">
            <a:off x="3540944" y="2718459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0B9C18-EA1B-4ADB-A84E-5E358281C8EF}"/>
              </a:ext>
            </a:extLst>
          </p:cNvPr>
          <p:cNvSpPr txBox="1"/>
          <p:nvPr/>
        </p:nvSpPr>
        <p:spPr>
          <a:xfrm rot="10800000" flipV="1">
            <a:off x="4413759" y="3599758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5E604C-2666-428F-839C-D291F297E98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13E6F41-CB90-4287-B8CE-395E2F9C4EB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B5006060-8FBC-4A5C-9EBF-A56FADDF03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65454E9F-C272-410B-AC5F-0997B3C5D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20CBEC40-75C9-4CCD-B9C4-262DFACBE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F043BB16-C997-484D-985B-C7949441DF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905DFCFC-DAA8-4B61-97F1-956B7499E5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0619F3-5626-4228-BB72-C9B78AC51BA9}"/>
              </a:ext>
            </a:extLst>
          </p:cNvPr>
          <p:cNvSpPr/>
          <p:nvPr/>
        </p:nvSpPr>
        <p:spPr>
          <a:xfrm>
            <a:off x="1744556" y="578902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pic>
        <p:nvPicPr>
          <p:cNvPr id="7170" name="Picture 2" descr="10 My chill ý tưởng | nghệ thuật đô thị, hình vui, tự thuật">
            <a:extLst>
              <a:ext uri="{FF2B5EF4-FFF2-40B4-BE49-F238E27FC236}">
                <a16:creationId xmlns:a16="http://schemas.microsoft.com/office/drawing/2014/main" xmlns="" id="{570F5AE2-A15D-48D6-9430-738EFC8A1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14657"/>
            <a:ext cx="85344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: Rounded Corners 7168">
            <a:extLst>
              <a:ext uri="{FF2B5EF4-FFF2-40B4-BE49-F238E27FC236}">
                <a16:creationId xmlns:a16="http://schemas.microsoft.com/office/drawing/2014/main" xmlns="" id="{BBAB5DB9-CEFE-4C0B-8195-62DE1C63D3C2}"/>
              </a:ext>
            </a:extLst>
          </p:cNvPr>
          <p:cNvSpPr/>
          <p:nvPr/>
        </p:nvSpPr>
        <p:spPr>
          <a:xfrm>
            <a:off x="883920" y="1404812"/>
            <a:ext cx="7498080" cy="3159786"/>
          </a:xfrm>
          <a:prstGeom prst="roundRect">
            <a:avLst/>
          </a:prstGeom>
          <a:solidFill>
            <a:schemeClr val="accent4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Rectangle 7167">
            <a:extLst>
              <a:ext uri="{FF2B5EF4-FFF2-40B4-BE49-F238E27FC236}">
                <a16:creationId xmlns:a16="http://schemas.microsoft.com/office/drawing/2014/main" xmlns="" id="{8A5C70BF-5D12-4B95-9D28-33084C529474}"/>
              </a:ext>
            </a:extLst>
          </p:cNvPr>
          <p:cNvSpPr/>
          <p:nvPr/>
        </p:nvSpPr>
        <p:spPr>
          <a:xfrm>
            <a:off x="1219200" y="3369376"/>
            <a:ext cx="691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5F1588-8D11-4855-B41F-71B5A3B36E8B}"/>
              </a:ext>
            </a:extLst>
          </p:cNvPr>
          <p:cNvSpPr/>
          <p:nvPr/>
        </p:nvSpPr>
        <p:spPr>
          <a:xfrm>
            <a:off x="1127760" y="182032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47DC28F-40E5-4A0A-8BFF-C371398A5BBC}"/>
              </a:ext>
            </a:extLst>
          </p:cNvPr>
          <p:cNvSpPr/>
          <p:nvPr/>
        </p:nvSpPr>
        <p:spPr>
          <a:xfrm>
            <a:off x="1219200" y="2753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3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EAB52BD0-9C38-4324-A0ED-BEFDDA3A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2829375" y="1740574"/>
            <a:ext cx="348524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49F4BB4-49C3-4493-A7FC-5EF54E89E1C9}"/>
              </a:ext>
            </a:extLst>
          </p:cNvPr>
          <p:cNvGrpSpPr/>
          <p:nvPr/>
        </p:nvGrpSpPr>
        <p:grpSpPr>
          <a:xfrm>
            <a:off x="40107" y="-17512"/>
            <a:ext cx="9250680" cy="5245098"/>
            <a:chOff x="0" y="-33410"/>
            <a:chExt cx="9250680" cy="52450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E049E3C-89AB-48B6-A32C-AEB9EE883328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xmlns="" id="{BBCE87FA-6E5D-41DC-A9C5-78DC899F1B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xmlns="" id="{0EC3EA0F-7B2B-4CC9-93FE-FF438E9F6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xmlns="" id="{C83EFC9E-0587-47AD-9193-5008505CD2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6A82A72B-B710-4F13-AB4A-0BE45B3DA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6F431C95-67E6-4B3C-8BBD-66D04C3222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3FBB4A46-AB85-4C66-B5FF-788BC8D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25" y="312394"/>
            <a:ext cx="33924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73083F-40D2-4FB3-8B46-4A968F4D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9" y="2417994"/>
            <a:ext cx="883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      				 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75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d)	     0,995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9,19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0,868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39BC5DA-9911-46C7-BEDC-013CC009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475907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   58,2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19,36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24,3      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4,08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F634C70-31A0-44FE-8490-876CB12DA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61EA55-E998-4C46-8335-54D1EF865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034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275DC5-48E4-474B-8E6E-4E199562EF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535691F-E69F-45E7-AF64-32C0D050C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155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9A617775-F179-4286-9C7B-9BBB379D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4" y="13083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FBCCDBA2-1225-4AA3-9D41-E23080AD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755" y="3109925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068E8E61-EA17-4B7F-9696-B3BA4DE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99" y="309205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B33890AF-46CD-4FFF-B4DC-94994497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44" y="13845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D209D7-F73F-4B6E-AD54-1EDB94296589}"/>
              </a:ext>
            </a:extLst>
          </p:cNvPr>
          <p:cNvSpPr txBox="1"/>
          <p:nvPr/>
        </p:nvSpPr>
        <p:spPr>
          <a:xfrm>
            <a:off x="2104768" y="2031256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82,5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6EC71F-169E-4ECB-83B0-0BBCAC85FA9F}"/>
              </a:ext>
            </a:extLst>
          </p:cNvPr>
          <p:cNvSpPr txBox="1"/>
          <p:nvPr/>
        </p:nvSpPr>
        <p:spPr>
          <a:xfrm>
            <a:off x="5922720" y="208181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23,44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742350-F18A-4483-99A4-5547279687F5}"/>
              </a:ext>
            </a:extLst>
          </p:cNvPr>
          <p:cNvSpPr txBox="1"/>
          <p:nvPr/>
        </p:nvSpPr>
        <p:spPr>
          <a:xfrm>
            <a:off x="2104768" y="394933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324,99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1657DF-7826-46DA-B97A-B0127616EA99}"/>
              </a:ext>
            </a:extLst>
          </p:cNvPr>
          <p:cNvSpPr txBox="1"/>
          <p:nvPr/>
        </p:nvSpPr>
        <p:spPr>
          <a:xfrm>
            <a:off x="5851350" y="3884159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1,863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64E40A-AD09-46E7-93EC-797C2789221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79A8DDA-F8B5-47AA-BCB6-4D5A29AC800C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xmlns="" id="{AD6BDE3F-81D9-44B0-9796-17172640D4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D5F19E22-0251-47D8-98E6-B4B3C5FE8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E38BB3EB-BA85-44C7-A839-0A953BE51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0FD0763A-1098-4B8D-B74B-C798771EAB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1AC19AFC-3CBA-493A-BC3C-6EB98236D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6D4F676C-4A9C-4ED6-80AF-1D610CD6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2" y="22667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4453D28-F744-4A7E-9DB1-616C3A01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70" y="957713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7,8 + 9,6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D541BF8A-1B48-4FA5-9F81-B72ACBBB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91" y="946601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34,82 + 9,75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D4DEB01A-EDC4-4F69-B637-51B22996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24" y="929139"/>
            <a:ext cx="312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57,648 + 35,37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AE4F779-464D-47C7-91DC-32D6EC7D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0" y="1688309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  7,8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34,82	     c) 57,648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9,6          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9,75 		35,37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7C83584-55DC-49A9-A5DC-04689932E4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8290" y="3320297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8AE794D-4383-4237-AAD1-B2FD1853E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8657" y="3287346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DF74E42-2A95-438B-83D7-44E1D3595A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8279" y="3312505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ED7AD-8C43-4671-8B4B-46A66998430F}"/>
              </a:ext>
            </a:extLst>
          </p:cNvPr>
          <p:cNvSpPr txBox="1"/>
          <p:nvPr/>
        </p:nvSpPr>
        <p:spPr>
          <a:xfrm>
            <a:off x="1155212" y="3287346"/>
            <a:ext cx="10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8329CD-9069-4AC3-B35E-9928D62C9984}"/>
              </a:ext>
            </a:extLst>
          </p:cNvPr>
          <p:cNvSpPr txBox="1"/>
          <p:nvPr/>
        </p:nvSpPr>
        <p:spPr>
          <a:xfrm>
            <a:off x="4221542" y="3213206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962C48-79A3-48AE-9176-DBF44D27ADB3}"/>
              </a:ext>
            </a:extLst>
          </p:cNvPr>
          <p:cNvSpPr txBox="1"/>
          <p:nvPr/>
        </p:nvSpPr>
        <p:spPr>
          <a:xfrm>
            <a:off x="6888512" y="3287345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BBCEBE-1DFF-41FF-99A4-8B8D0325AA9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81F1C5C-9C28-4C17-8DC6-738142B1D96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xmlns="" id="{4B8CE974-36BE-4A79-ACA0-FE00083E6C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xmlns="" id="{014B4179-1235-4AF6-96B5-DC2379FC33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xmlns="" id="{DE95AF68-7DB7-4097-89CE-262CE517B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xmlns="" id="{BDC06B6A-DF6B-428B-8871-077C89CE5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xmlns="" id="{6DA452DB-260F-4F35-99A3-DE3ABE1A7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C1C3F424-7FA8-420E-A7F3-B10E4E53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" y="416729"/>
            <a:ext cx="7853680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Nam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32,6kg.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4,8kg.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gam?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621EAA57-47D6-4225-BB24-D99655FA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2150348"/>
            <a:ext cx="2286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BE82A357-6BA5-477A-89B8-3179B598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6" y="2775684"/>
            <a:ext cx="17526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Nam 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1ECEC28C-C661-45A5-A04C-C9C961AC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3486309"/>
            <a:ext cx="1524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2AAABD-2F12-42D2-826F-E8B59529AD4C}"/>
              </a:ext>
            </a:extLst>
          </p:cNvPr>
          <p:cNvGrpSpPr>
            <a:grpSpLocks/>
          </p:cNvGrpSpPr>
          <p:nvPr/>
        </p:nvGrpSpPr>
        <p:grpSpPr bwMode="auto">
          <a:xfrm>
            <a:off x="2667933" y="2281604"/>
            <a:ext cx="3928461" cy="854075"/>
            <a:chOff x="528" y="2150"/>
            <a:chExt cx="1878" cy="538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xmlns="" id="{9314FD07-5B79-4A5B-9674-E13603B65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2150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 dirty="0">
                  <a:latin typeface="Arial" panose="020B0604020202020204" pitchFamily="34" charset="0"/>
                </a:rPr>
                <a:t>      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32,6 kg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xmlns="" id="{0803DFFA-1F03-46CA-949F-3ABC9A56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1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xmlns="" id="{2AF424D3-6DD3-4AAE-A843-3262C359B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69"/>
              <a:ext cx="0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xmlns="" id="{AFCFE4C6-8EE4-4327-9A1F-C687F8C1E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0" y="25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3E0CDD09-10B5-4D6D-818A-945B9FF6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360" y="30480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   </a:t>
            </a:r>
            <a:r>
              <a:rPr lang="en-US" altLang="en-US" sz="2400" b="1" dirty="0">
                <a:latin typeface="HP001 4 hàng" panose="020B0603050302020204" pitchFamily="34" charset="0"/>
              </a:rPr>
              <a:t>4,8kg</a:t>
            </a:r>
          </a:p>
        </p:txBody>
      </p:sp>
      <p:sp>
        <p:nvSpPr>
          <p:cNvPr id="21" name="Line 39">
            <a:extLst>
              <a:ext uri="{FF2B5EF4-FFF2-40B4-BE49-F238E27FC236}">
                <a16:creationId xmlns:a16="http://schemas.microsoft.com/office/drawing/2014/main" xmlns="" id="{FF905C76-371C-411B-AC84-A17437007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985" y="3817938"/>
            <a:ext cx="449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xmlns="" id="{68355BCE-106A-4C28-8281-BF54316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85" y="429260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</a:rPr>
              <a:t>? kg  </a:t>
            </a: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55B5AEFF-3D8D-474C-A895-BD3992A2A0A3}"/>
              </a:ext>
            </a:extLst>
          </p:cNvPr>
          <p:cNvSpPr>
            <a:spLocks/>
          </p:cNvSpPr>
          <p:nvPr/>
        </p:nvSpPr>
        <p:spPr bwMode="auto">
          <a:xfrm>
            <a:off x="6122035" y="3605213"/>
            <a:ext cx="10509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0"/>
              </a:cxn>
              <a:cxn ang="0">
                <a:pos x="432" y="144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400" y="128"/>
                  <a:pt x="432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627391C-6BC5-488B-87CC-8C5C25EDF4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733800"/>
            <a:ext cx="0" cy="1730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3C73199-800E-4DA1-9F73-3E54487CC2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2960" y="3719513"/>
            <a:ext cx="0" cy="187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47">
            <a:extLst>
              <a:ext uri="{FF2B5EF4-FFF2-40B4-BE49-F238E27FC236}">
                <a16:creationId xmlns:a16="http://schemas.microsoft.com/office/drawing/2014/main" xmlns="" id="{CE93A535-95D8-4847-8C13-74EDBA732B5B}"/>
              </a:ext>
            </a:extLst>
          </p:cNvPr>
          <p:cNvSpPr>
            <a:spLocks/>
          </p:cNvSpPr>
          <p:nvPr/>
        </p:nvSpPr>
        <p:spPr bwMode="auto">
          <a:xfrm>
            <a:off x="2635885" y="3810000"/>
            <a:ext cx="4575175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40"/>
              </a:cxn>
              <a:cxn ang="0">
                <a:pos x="1680" y="0"/>
              </a:cxn>
            </a:cxnLst>
            <a:rect l="0" t="0" r="r" b="b"/>
            <a:pathLst>
              <a:path w="1680" h="240">
                <a:moveTo>
                  <a:pt x="0" y="0"/>
                </a:moveTo>
                <a:cubicBezTo>
                  <a:pt x="268" y="120"/>
                  <a:pt x="536" y="240"/>
                  <a:pt x="816" y="240"/>
                </a:cubicBezTo>
                <a:cubicBezTo>
                  <a:pt x="1096" y="240"/>
                  <a:pt x="1536" y="40"/>
                  <a:pt x="168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752E2E3-AA93-444C-9F95-17577E669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719513"/>
            <a:ext cx="0" cy="2190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6C922E0-FA50-40A6-90CA-081A8968C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5052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6E66460-0A1C-43A1-9488-CF15889A1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5306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C2AFDB9-66AA-4A82-B442-C4CAC78F85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58548" y="3340100"/>
            <a:ext cx="6350" cy="101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6B2124E-BAB6-484C-B3F0-6CE372FDE8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7160" y="33020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rc 2">
            <a:extLst>
              <a:ext uri="{FF2B5EF4-FFF2-40B4-BE49-F238E27FC236}">
                <a16:creationId xmlns:a16="http://schemas.microsoft.com/office/drawing/2014/main" xmlns="" id="{76BC67D2-0371-4CC5-9570-0155AFC6BB2C}"/>
              </a:ext>
            </a:extLst>
          </p:cNvPr>
          <p:cNvSpPr/>
          <p:nvPr/>
        </p:nvSpPr>
        <p:spPr>
          <a:xfrm>
            <a:off x="2677464" y="2744613"/>
            <a:ext cx="3457561" cy="398223"/>
          </a:xfrm>
          <a:prstGeom prst="arc">
            <a:avLst>
              <a:gd name="adj1" fmla="val 108808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B484B5-24AB-4641-82CA-309C3017BDE9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83F2842-E3F8-42CD-940D-F94DFA961CEA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46DA145D-3C32-413A-A98B-395F90F2F4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799D65F9-E215-442F-A139-DCBA284E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105E954D-6738-44FF-A96E-78AD5BC90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4D4DF5B6-16C6-4668-AF08-E574F9FFF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32A7A8C4-AA44-4266-A3FA-9C46B0515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5" name="Text Box 5">
            <a:extLst>
              <a:ext uri="{FF2B5EF4-FFF2-40B4-BE49-F238E27FC236}">
                <a16:creationId xmlns:a16="http://schemas.microsoft.com/office/drawing/2014/main" xmlns="" id="{D9E8FF0B-8280-4836-B543-25218016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161" y="1168233"/>
            <a:ext cx="228600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giải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HP001 4 hàng"/>
            </a:endParaRP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xmlns="" id="{DA734F66-C7D3-4216-963D-CA8BAFB5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60" y="1826816"/>
            <a:ext cx="6893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ki-lo-gam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xmlns="" id="{6014D099-EC5E-475A-8FB2-C53A6816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2471420"/>
            <a:ext cx="5818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32,6 + 4,8 = 37,4( kg) 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xmlns="" id="{85274D5F-1233-4211-A75D-9F287813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58" y="3112770"/>
            <a:ext cx="465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37,4 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2E350C2E-FFE6-4812-9B52-F310394C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663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-2813" y="1034414"/>
            <a:ext cx="22948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Vườn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hoa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vàng</a:t>
            </a:r>
            <a:endParaRPr kumimoji="0" lang="en-US" sz="47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ong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2577704"/>
            <a:ext cx="1988344" cy="1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423A3-5D2C-4303-A7FB-710A1EE6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A3DF5-9A33-40F8-8DF4-06D41A9A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03C235D0-17C2-4AE0-A4FC-AA9B4FF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7FA2E-939B-4E8F-A54B-CAE57DC1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6" y="2133517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A6E61BE-7EFF-4ABB-B85A-2A63C548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8DE92E6-DC90-459A-BD8F-5E6BB4362C1E}"/>
              </a:ext>
            </a:extLst>
          </p:cNvPr>
          <p:cNvSpPr/>
          <p:nvPr/>
        </p:nvSpPr>
        <p:spPr>
          <a:xfrm>
            <a:off x="525042" y="4364571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1,595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527038-96E8-412D-B364-40BD553EF73B}"/>
              </a:ext>
            </a:extLst>
          </p:cNvPr>
          <p:cNvSpPr/>
          <p:nvPr/>
        </p:nvSpPr>
        <p:spPr>
          <a:xfrm>
            <a:off x="3346249" y="4291639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1,001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DDF7FF-6E94-4FFF-8206-BC51328F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53C563-253A-4C06-AF3F-8329042A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2109820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3D24B1D-88D3-4546-B44E-87F873182B10}"/>
              </a:ext>
            </a:extLst>
          </p:cNvPr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0,001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E5EA9830-5293-4A71-B08E-50EBC7A8E4AD}"/>
              </a:ext>
            </a:extLst>
          </p:cNvPr>
          <p:cNvSpPr/>
          <p:nvPr/>
        </p:nvSpPr>
        <p:spPr>
          <a:xfrm>
            <a:off x="972400" y="226816"/>
            <a:ext cx="6226119" cy="17608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1: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sng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u="sng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0,995 + 0,6</a:t>
            </a: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01D318-4953-4C15-931E-8EB30947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FC7C2635-32BF-4D09-8833-01190454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4" y="2116682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45,008 +15,5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575640" y="4347736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60,508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.45,26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C.45,158</a:t>
            </a:r>
          </a:p>
        </p:txBody>
      </p:sp>
    </p:spTree>
    <p:extLst>
      <p:ext uri="{BB962C8B-B14F-4D97-AF65-F5344CB8AC3E}">
        <p14:creationId xmlns:p14="http://schemas.microsoft.com/office/powerpoint/2010/main" val="35992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5"/>
          <p:cNvSpPr txBox="1">
            <a:spLocks noGrp="1"/>
          </p:cNvSpPr>
          <p:nvPr>
            <p:ph type="ctrTitle"/>
          </p:nvPr>
        </p:nvSpPr>
        <p:spPr>
          <a:xfrm>
            <a:off x="1596244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60" name="Google Shape;1460;p45"/>
          <p:cNvSpPr txBox="1">
            <a:spLocks noGrp="1"/>
          </p:cNvSpPr>
          <p:nvPr>
            <p:ph type="subTitle" idx="1"/>
          </p:nvPr>
        </p:nvSpPr>
        <p:spPr>
          <a:xfrm>
            <a:off x="1822594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planet and a gas giant</a:t>
            </a:r>
            <a:endParaRPr/>
          </a:p>
        </p:txBody>
      </p:sp>
      <p:sp>
        <p:nvSpPr>
          <p:cNvPr id="1461" name="Google Shape;1461;p45"/>
          <p:cNvSpPr txBox="1">
            <a:spLocks noGrp="1"/>
          </p:cNvSpPr>
          <p:nvPr>
            <p:ph type="ctrTitle" idx="2"/>
          </p:nvPr>
        </p:nvSpPr>
        <p:spPr>
          <a:xfrm>
            <a:off x="4729556" y="2927500"/>
            <a:ext cx="2818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62" name="Google Shape;1462;p45"/>
          <p:cNvSpPr txBox="1">
            <a:spLocks noGrp="1"/>
          </p:cNvSpPr>
          <p:nvPr>
            <p:ph type="subTitle" idx="3"/>
          </p:nvPr>
        </p:nvSpPr>
        <p:spPr>
          <a:xfrm>
            <a:off x="4955906" y="3266225"/>
            <a:ext cx="23655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63" name="Google Shape;1463;p45"/>
          <p:cNvSpPr txBox="1">
            <a:spLocks noGrp="1"/>
          </p:cNvSpPr>
          <p:nvPr>
            <p:ph type="title" idx="4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grpSp>
        <p:nvGrpSpPr>
          <p:cNvPr id="1464" name="Google Shape;1464;p45"/>
          <p:cNvGrpSpPr/>
          <p:nvPr/>
        </p:nvGrpSpPr>
        <p:grpSpPr>
          <a:xfrm>
            <a:off x="2624625" y="2083113"/>
            <a:ext cx="761437" cy="760650"/>
            <a:chOff x="500363" y="2070875"/>
            <a:chExt cx="761438" cy="760650"/>
          </a:xfrm>
        </p:grpSpPr>
        <p:sp>
          <p:nvSpPr>
            <p:cNvPr id="1465" name="Google Shape;1465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5"/>
          <p:cNvGrpSpPr/>
          <p:nvPr/>
        </p:nvGrpSpPr>
        <p:grpSpPr>
          <a:xfrm>
            <a:off x="5757938" y="2083113"/>
            <a:ext cx="761438" cy="760650"/>
            <a:chOff x="500363" y="2070875"/>
            <a:chExt cx="761438" cy="760650"/>
          </a:xfrm>
        </p:grpSpPr>
        <p:sp>
          <p:nvSpPr>
            <p:cNvPr id="1468" name="Google Shape;1468;p45"/>
            <p:cNvSpPr/>
            <p:nvPr/>
          </p:nvSpPr>
          <p:spPr>
            <a:xfrm>
              <a:off x="500363" y="2134625"/>
              <a:ext cx="696900" cy="696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64900" y="2070875"/>
              <a:ext cx="696900" cy="69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45"/>
          <p:cNvSpPr txBox="1">
            <a:spLocks noGrp="1"/>
          </p:cNvSpPr>
          <p:nvPr>
            <p:ph type="ctrTitle" idx="5"/>
          </p:nvPr>
        </p:nvSpPr>
        <p:spPr>
          <a:xfrm>
            <a:off x="2268844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am</a:t>
            </a:r>
            <a:endParaRPr/>
          </a:p>
        </p:txBody>
      </p:sp>
      <p:sp>
        <p:nvSpPr>
          <p:cNvPr id="1471" name="Google Shape;1471;p45"/>
          <p:cNvSpPr txBox="1">
            <a:spLocks noGrp="1"/>
          </p:cNvSpPr>
          <p:nvPr>
            <p:ph type="ctrTitle" idx="6"/>
          </p:nvPr>
        </p:nvSpPr>
        <p:spPr>
          <a:xfrm>
            <a:off x="5402166" y="1575950"/>
            <a:ext cx="1473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pm</a:t>
            </a:r>
            <a:endParaRPr/>
          </a:p>
        </p:txBody>
      </p:sp>
      <p:grpSp>
        <p:nvGrpSpPr>
          <p:cNvPr id="1472" name="Google Shape;1472;p45"/>
          <p:cNvGrpSpPr/>
          <p:nvPr/>
        </p:nvGrpSpPr>
        <p:grpSpPr>
          <a:xfrm>
            <a:off x="2830181" y="2235750"/>
            <a:ext cx="350326" cy="427647"/>
            <a:chOff x="-24694925" y="3518700"/>
            <a:chExt cx="242625" cy="296175"/>
          </a:xfrm>
        </p:grpSpPr>
        <p:sp>
          <p:nvSpPr>
            <p:cNvPr id="1473" name="Google Shape;1473;p45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5974499" y="2237035"/>
            <a:ext cx="427611" cy="425084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8A4A50C7-244C-4DD3-8FF1-A1C96A94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E73365-679D-4E9E-A075-8D70D35B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48" y="2143125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B055C76D-C3D4-449D-B870-C9B097E1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D630059F-364C-48D0-B527-FECE268DED62}"/>
              </a:ext>
            </a:extLst>
          </p:cNvPr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312,75m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35,8m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B270EF-5BDF-4094-BFDB-AFA88F62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A02A6130-A4F3-46F9-852A-A0C176EAF720}"/>
              </a:ext>
            </a:extLst>
          </p:cNvPr>
          <p:cNvSpPr/>
          <p:nvPr/>
        </p:nvSpPr>
        <p:spPr>
          <a:xfrm>
            <a:off x="6421974" y="4374179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348,55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B41CF09-50C7-49F8-BA71-37C97FA291CB}"/>
              </a:ext>
            </a:extLst>
          </p:cNvPr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276,95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D522806-CFE4-4E1D-B961-827E188F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43" y="201436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F8203CD-715D-4D84-BF0F-201E9201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1117E77-330A-4989-AC11-5788543E81B0}"/>
              </a:ext>
            </a:extLst>
          </p:cNvPr>
          <p:cNvSpPr/>
          <p:nvPr/>
        </p:nvSpPr>
        <p:spPr>
          <a:xfrm>
            <a:off x="3740511" y="4231309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85800">
              <a:buClrTx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7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A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6D9D7D3C-1ED5-4B36-B60B-863EBEF6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" y="-4233"/>
            <a:ext cx="9250680" cy="5203509"/>
          </a:xfrm>
          <a:prstGeom prst="rect">
            <a:avLst/>
          </a:prstGeom>
        </p:spPr>
      </p:pic>
      <p:sp>
        <p:nvSpPr>
          <p:cNvPr id="1241" name="Google Shape;1241;p32"/>
          <p:cNvSpPr txBox="1">
            <a:spLocks noGrp="1"/>
          </p:cNvSpPr>
          <p:nvPr>
            <p:ph type="ctrTitle"/>
          </p:nvPr>
        </p:nvSpPr>
        <p:spPr>
          <a:xfrm>
            <a:off x="1614300" y="587550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2" name="Google Shape;1242;p32"/>
          <p:cNvSpPr txBox="1">
            <a:spLocks noGrp="1"/>
          </p:cNvSpPr>
          <p:nvPr>
            <p:ph type="subTitle" idx="1"/>
          </p:nvPr>
        </p:nvSpPr>
        <p:spPr>
          <a:xfrm>
            <a:off x="1888106" y="668766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sz="4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1990D52F-EC16-4E97-9495-7927F701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647" name="Google Shape;1647;p52"/>
          <p:cNvSpPr/>
          <p:nvPr/>
        </p:nvSpPr>
        <p:spPr>
          <a:xfrm>
            <a:off x="7758001" y="1906456"/>
            <a:ext cx="99270" cy="65667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66B539-1B72-4E2D-ACB9-E8291431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09" y="1110315"/>
            <a:ext cx="72476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8FBF125-7864-485E-9999-C1CCA8EB7A21}"/>
              </a:ext>
            </a:extLst>
          </p:cNvPr>
          <p:cNvSpPr txBox="1">
            <a:spLocks/>
          </p:cNvSpPr>
          <p:nvPr/>
        </p:nvSpPr>
        <p:spPr>
          <a:xfrm>
            <a:off x="839689" y="336060"/>
            <a:ext cx="7493782" cy="1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1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29361D-C1E7-406C-90F8-BF495C96B9D6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3C5364F-D1FA-4D0E-BB08-1B5AEB3BC3C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F11EC09E-85C1-429D-87B9-45B9A8651B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918DA829-2C26-446E-A6FF-387E965BB3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5B9EDDF2-1F09-4ABB-A2F9-E5D2FCEA9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898192D2-A8B5-4F8D-A6B8-D4520AFA7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307D3AA0-F9F2-4204-B65D-A80AF6D67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759344" y="1588962"/>
            <a:ext cx="762531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2398424" y="417558"/>
            <a:ext cx="434715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53;p34">
            <a:extLst>
              <a:ext uri="{FF2B5EF4-FFF2-40B4-BE49-F238E27FC236}">
                <a16:creationId xmlns:a16="http://schemas.microsoft.com/office/drawing/2014/main" xmlns="" id="{25E5BE03-5146-4500-9549-7D9907321FAD}"/>
              </a:ext>
            </a:extLst>
          </p:cNvPr>
          <p:cNvSpPr txBox="1">
            <a:spLocks/>
          </p:cNvSpPr>
          <p:nvPr/>
        </p:nvSpPr>
        <p:spPr>
          <a:xfrm>
            <a:off x="884881" y="2780817"/>
            <a:ext cx="7114323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63EBD7F2-67B3-4554-88F0-0234C99B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3059528" y="1837094"/>
            <a:ext cx="33201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1D980AD-9CFB-47F6-8FC8-9C92972E8E3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71E6C9D-7717-48E7-A9E7-D54CEBEBB70B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xmlns="" id="{27C85D81-1A5D-494D-9695-FB74E7CC85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xmlns="" id="{ACB998B6-F6C7-4A9B-BD5B-B22F7F983D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xmlns="" id="{57EFA56A-CF10-47C5-887E-D28BEBDD03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6AABA386-A29D-444C-A5BD-F32A8BDD4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xmlns="" id="{902F39C0-235A-4922-AAE3-5169E8E36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9186D661-E19E-4319-A8A3-A0765A496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651" y="3158854"/>
            <a:ext cx="1882589" cy="1732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4A0DCB6-7B3E-43C2-98D6-C39B63B254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8682" y="2083603"/>
            <a:ext cx="1640541" cy="1092575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A991BEE-99BE-4C41-87D9-64AEBA94EB57}"/>
              </a:ext>
            </a:extLst>
          </p:cNvPr>
          <p:cNvSpPr/>
          <p:nvPr/>
        </p:nvSpPr>
        <p:spPr>
          <a:xfrm>
            <a:off x="2232557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rc 33">
            <a:extLst>
              <a:ext uri="{FF2B5EF4-FFF2-40B4-BE49-F238E27FC236}">
                <a16:creationId xmlns:a16="http://schemas.microsoft.com/office/drawing/2014/main" xmlns="" id="{6A45B007-50D1-41D6-BB6D-66DA005E100F}"/>
              </a:ext>
            </a:extLst>
          </p:cNvPr>
          <p:cNvSpPr>
            <a:spLocks noChangeArrowheads="1"/>
          </p:cNvSpPr>
          <p:nvPr/>
        </p:nvSpPr>
        <p:spPr bwMode="auto">
          <a:xfrm rot="10317574">
            <a:off x="451961" y="2502625"/>
            <a:ext cx="3053014" cy="998762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8257" tIns="69129" rIns="138257" bIns="69129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rc 30">
            <a:extLst>
              <a:ext uri="{FF2B5EF4-FFF2-40B4-BE49-F238E27FC236}">
                <a16:creationId xmlns:a16="http://schemas.microsoft.com/office/drawing/2014/main" xmlns="" id="{6A1A97BB-8F78-4039-9C83-95C71932E9B7}"/>
              </a:ext>
            </a:extLst>
          </p:cNvPr>
          <p:cNvSpPr>
            <a:spLocks noChangeArrowheads="1"/>
          </p:cNvSpPr>
          <p:nvPr/>
        </p:nvSpPr>
        <p:spPr bwMode="auto">
          <a:xfrm rot="3649928">
            <a:off x="2427579" y="1471508"/>
            <a:ext cx="853682" cy="2750383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57" tIns="69129" rIns="138257" bIns="69129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2DEB10-53AA-4D19-8EFB-3F52FD45B628}"/>
              </a:ext>
            </a:extLst>
          </p:cNvPr>
          <p:cNvSpPr txBox="1">
            <a:spLocks noChangeArrowheads="1"/>
          </p:cNvSpPr>
          <p:nvPr/>
        </p:nvSpPr>
        <p:spPr bwMode="auto">
          <a:xfrm rot="20575543">
            <a:off x="2073825" y="3014384"/>
            <a:ext cx="23066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3713688-9D53-4BCE-A06A-C7ABE0CE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85" y="2502744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C0931E5-FB4F-4EF0-9B8B-64175FE71FBE}"/>
              </a:ext>
            </a:extLst>
          </p:cNvPr>
          <p:cNvSpPr txBox="1">
            <a:spLocks noChangeArrowheads="1"/>
          </p:cNvSpPr>
          <p:nvPr/>
        </p:nvSpPr>
        <p:spPr bwMode="auto">
          <a:xfrm rot="19229944">
            <a:off x="2483050" y="1847555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2,45m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0C8629CC-0F9F-4DB1-8C1D-5C82E49557E9}"/>
              </a:ext>
            </a:extLst>
          </p:cNvPr>
          <p:cNvSpPr/>
          <p:nvPr/>
        </p:nvSpPr>
        <p:spPr>
          <a:xfrm rot="5400000">
            <a:off x="1326503" y="2132210"/>
            <a:ext cx="102130" cy="173247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xmlns="" id="{A2525861-2D07-48A8-8489-492EE21C6D96}"/>
              </a:ext>
            </a:extLst>
          </p:cNvPr>
          <p:cNvSpPr/>
          <p:nvPr/>
        </p:nvSpPr>
        <p:spPr>
          <a:xfrm rot="3249607">
            <a:off x="2976873" y="1491801"/>
            <a:ext cx="256124" cy="1945032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048AF2B-294F-461A-A386-9E8DADE4815F}"/>
              </a:ext>
            </a:extLst>
          </p:cNvPr>
          <p:cNvSpPr/>
          <p:nvPr/>
        </p:nvSpPr>
        <p:spPr>
          <a:xfrm>
            <a:off x="341262" y="253917"/>
            <a:ext cx="8476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1,84m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2,45m.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E95CA5-6C43-4E12-9855-50DE166B1E79}"/>
              </a:ext>
            </a:extLst>
          </p:cNvPr>
          <p:cNvSpPr txBox="1"/>
          <p:nvPr/>
        </p:nvSpPr>
        <p:spPr>
          <a:xfrm>
            <a:off x="3001108" y="-3399692"/>
            <a:ext cx="95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EAA8BA7-3E5C-498A-AC6E-7B195E634F55}"/>
              </a:ext>
            </a:extLst>
          </p:cNvPr>
          <p:cNvSpPr/>
          <p:nvPr/>
        </p:nvSpPr>
        <p:spPr>
          <a:xfrm>
            <a:off x="430651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133F3B9-5B9F-4736-A5D0-995F43A95A1A}"/>
              </a:ext>
            </a:extLst>
          </p:cNvPr>
          <p:cNvSpPr/>
          <p:nvPr/>
        </p:nvSpPr>
        <p:spPr>
          <a:xfrm>
            <a:off x="3953780" y="2002921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FE26429-9AEE-43C1-983E-A2E3119082D2}"/>
              </a:ext>
            </a:extLst>
          </p:cNvPr>
          <p:cNvSpPr txBox="1"/>
          <p:nvPr/>
        </p:nvSpPr>
        <p:spPr>
          <a:xfrm>
            <a:off x="4150725" y="1522409"/>
            <a:ext cx="436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CA24CAF-B88C-421F-A954-A267AB34A2CA}"/>
              </a:ext>
            </a:extLst>
          </p:cNvPr>
          <p:cNvSpPr txBox="1"/>
          <p:nvPr/>
        </p:nvSpPr>
        <p:spPr>
          <a:xfrm>
            <a:off x="4523441" y="2225993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xmlns="" id="{FEC8EE60-C4F6-461C-BC7B-91C25927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47" y="2925955"/>
            <a:ext cx="890905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107" name="Text Box 34">
            <a:extLst>
              <a:ext uri="{FF2B5EF4-FFF2-40B4-BE49-F238E27FC236}">
                <a16:creationId xmlns:a16="http://schemas.microsoft.com/office/drawing/2014/main" xmlns="" id="{403D7473-47CC-4DC9-8426-D2D100D2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122" y="3234894"/>
            <a:ext cx="6086475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108" name="Text Box 36">
            <a:extLst>
              <a:ext uri="{FF2B5EF4-FFF2-40B4-BE49-F238E27FC236}">
                <a16:creationId xmlns:a16="http://schemas.microsoft.com/office/drawing/2014/main" xmlns="" id="{ABD9DDBC-788E-420F-878F-22CBC7EF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954" y="2597533"/>
            <a:ext cx="7872413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1,84  + 2,45 = ? (m)</a:t>
            </a:r>
          </a:p>
        </p:txBody>
      </p:sp>
      <p:sp>
        <p:nvSpPr>
          <p:cNvPr id="109" name="Text Box 22">
            <a:extLst>
              <a:ext uri="{FF2B5EF4-FFF2-40B4-BE49-F238E27FC236}">
                <a16:creationId xmlns:a16="http://schemas.microsoft.com/office/drawing/2014/main" xmlns="" id="{780DDD6A-2880-4F1B-8078-D0A69EF5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757" y="4274199"/>
            <a:ext cx="605155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cm =          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45A9A6-7EA3-46D8-A701-0FCB9CB8958B}"/>
              </a:ext>
            </a:extLst>
          </p:cNvPr>
          <p:cNvGrpSpPr/>
          <p:nvPr/>
        </p:nvGrpSpPr>
        <p:grpSpPr>
          <a:xfrm>
            <a:off x="7729250" y="3808541"/>
            <a:ext cx="1864085" cy="1193512"/>
            <a:chOff x="7596655" y="2837785"/>
            <a:chExt cx="1864085" cy="1193512"/>
          </a:xfrm>
        </p:grpSpPr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xmlns="" id="{469114D7-A369-4B91-B204-CFC8D70E0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865" y="2837785"/>
              <a:ext cx="1666875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xmlns="" id="{E1FFC5AE-E12F-4EC6-B15F-C5D02F29F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19" y="3123172"/>
              <a:ext cx="663899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xmlns="" id="{A46A5913-8156-4DA7-B7FC-929F0427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55" y="2976864"/>
              <a:ext cx="669925" cy="447367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5" name="Text Box 30">
              <a:extLst>
                <a:ext uri="{FF2B5EF4-FFF2-40B4-BE49-F238E27FC236}">
                  <a16:creationId xmlns:a16="http://schemas.microsoft.com/office/drawing/2014/main" xmlns="" id="{BC5BE9CC-1084-42D4-95C8-2DED4925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495" y="3583930"/>
              <a:ext cx="822570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116" name="Line 28">
              <a:extLst>
                <a:ext uri="{FF2B5EF4-FFF2-40B4-BE49-F238E27FC236}">
                  <a16:creationId xmlns:a16="http://schemas.microsoft.com/office/drawing/2014/main" xmlns="" id="{1DA352EB-EFD1-45B8-A019-DA2251614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205" y="3597649"/>
              <a:ext cx="58251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257" tIns="69129" rIns="138257" bIns="69129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Text Box 25">
            <a:extLst>
              <a:ext uri="{FF2B5EF4-FFF2-40B4-BE49-F238E27FC236}">
                <a16:creationId xmlns:a16="http://schemas.microsoft.com/office/drawing/2014/main" xmlns="" id="{D7A91D53-A63D-4C44-9C31-C5FAFD72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47" y="2895077"/>
            <a:ext cx="1098404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118" name="Text Box 26">
            <a:extLst>
              <a:ext uri="{FF2B5EF4-FFF2-40B4-BE49-F238E27FC236}">
                <a16:creationId xmlns:a16="http://schemas.microsoft.com/office/drawing/2014/main" xmlns="" id="{9AD6AF86-CFE9-4787-AED2-B43E317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809" y="3237465"/>
            <a:ext cx="740843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119" name="Text Box 26">
            <a:extLst>
              <a:ext uri="{FF2B5EF4-FFF2-40B4-BE49-F238E27FC236}">
                <a16:creationId xmlns:a16="http://schemas.microsoft.com/office/drawing/2014/main" xmlns="" id="{2B5F6C11-DE48-448F-BDFC-43ECFDD6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236" y="4290739"/>
            <a:ext cx="817787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</a:p>
        </p:txBody>
      </p:sp>
      <p:sp>
        <p:nvSpPr>
          <p:cNvPr id="110" name="Text Box 23">
            <a:extLst>
              <a:ext uri="{FF2B5EF4-FFF2-40B4-BE49-F238E27FC236}">
                <a16:creationId xmlns:a16="http://schemas.microsoft.com/office/drawing/2014/main" xmlns="" id="{C6E88720-29FE-4779-A19E-CDE08FD3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230" y="4598496"/>
            <a:ext cx="1082040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1,84 + 2,45 =           (m)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xmlns="" id="{A6326913-246E-4A7B-AD83-3AF9E55D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139" y="4545200"/>
            <a:ext cx="817787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E57D07B-D760-48D0-90D3-0821F31A520D}"/>
              </a:ext>
            </a:extLst>
          </p:cNvPr>
          <p:cNvSpPr/>
          <p:nvPr/>
        </p:nvSpPr>
        <p:spPr>
          <a:xfrm>
            <a:off x="3963875" y="3577709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CAA22E1-F0F3-445C-A311-9E826621A0AA}"/>
              </a:ext>
            </a:extLst>
          </p:cNvPr>
          <p:cNvSpPr/>
          <p:nvPr/>
        </p:nvSpPr>
        <p:spPr>
          <a:xfrm>
            <a:off x="4362854" y="4012138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184 + 245 = 429 cm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FAAD2C-7252-4103-892B-EBA8771E90B5}"/>
              </a:ext>
            </a:extLst>
          </p:cNvPr>
          <p:cNvSpPr txBox="1"/>
          <p:nvPr/>
        </p:nvSpPr>
        <p:spPr>
          <a:xfrm>
            <a:off x="3850130" y="2955713"/>
            <a:ext cx="7502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515100" algn="l"/>
              </a:tabLs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số hạng của  tổng trên?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74" grpId="0"/>
      <p:bldP spid="75" grpId="0"/>
      <p:bldP spid="76" grpId="0"/>
      <p:bldP spid="43" grpId="0" animBg="1"/>
      <p:bldP spid="80" grpId="0" animBg="1"/>
      <p:bldP spid="64" grpId="0" animBg="1"/>
      <p:bldP spid="71" grpId="0" animBg="1"/>
      <p:bldP spid="59" grpId="0"/>
      <p:bldP spid="60" grpId="0"/>
      <p:bldP spid="106" grpId="0"/>
      <p:bldP spid="107" grpId="0"/>
      <p:bldP spid="108" grpId="0"/>
      <p:bldP spid="109" grpId="0"/>
      <p:bldP spid="117" grpId="0"/>
      <p:bldP spid="118" grpId="0"/>
      <p:bldP spid="119" grpId="0"/>
      <p:bldP spid="110" grpId="0"/>
      <p:bldP spid="120" grpId="0"/>
      <p:bldP spid="62" grpId="0"/>
      <p:bldP spid="123" grpId="0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ADB4E7-E53F-4763-9E67-E2A626F0B79E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D5465DE-E180-4450-BA23-694185C37584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F394A92F-DD8F-4814-98A6-4B6B8ADFA3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B2E00708-D003-46F7-B4F2-E754B597D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55B7CABB-0A7B-43CE-A4C9-2F350C5E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65197986-9916-4CEC-8745-CCAC0812A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62919CEF-5D85-4B09-80FE-A5E0E008E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Text Box 25">
            <a:extLst>
              <a:ext uri="{FF2B5EF4-FFF2-40B4-BE49-F238E27FC236}">
                <a16:creationId xmlns:a16="http://schemas.microsoft.com/office/drawing/2014/main" xmlns="" id="{469E9BAB-152A-442E-9ECF-AA160F20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3" y="1746647"/>
            <a:ext cx="166528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1,84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xmlns="" id="{CFE31568-A70B-4D51-9B06-E177356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" y="2375388"/>
            <a:ext cx="99732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xmlns="" id="{873D3406-E4DC-450A-915D-E32617B5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8" y="2074865"/>
            <a:ext cx="669925" cy="632033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xmlns="" id="{FC46BAF4-9802-4122-AA7F-5CECF42F0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350" y="3064731"/>
            <a:ext cx="104518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96E9CDA4-DF23-44F3-B78E-426EA448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" y="3017273"/>
            <a:ext cx="99732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81279-6648-4C2B-8A49-285B71149A29}"/>
              </a:ext>
            </a:extLst>
          </p:cNvPr>
          <p:cNvSpPr txBox="1"/>
          <p:nvPr/>
        </p:nvSpPr>
        <p:spPr>
          <a:xfrm>
            <a:off x="955683" y="3064731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BF8C9B8F-84B9-46FD-A75B-DD0A323D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83" y="582064"/>
            <a:ext cx="97218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xmlns="" id="{E4FD8C65-3346-47DA-9A47-88E509F3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1393014"/>
            <a:ext cx="6494005" cy="11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0AAEAC13-C8D9-4506-A2F0-974F6E73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97" y="2668622"/>
            <a:ext cx="6494005" cy="11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270049E-49E8-407E-B04E-11A383ED094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BE3FC78-67ED-4449-A7FC-4AA62EA367D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xmlns="" id="{517553BE-0BEC-4310-A55B-83AE400E68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xmlns="" id="{6BF2699F-D07F-4919-8515-697CB8566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xmlns="" id="{4A60F52E-A2BB-4C34-83D4-4A0E8A28A4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xmlns="" id="{08B84960-F97F-4A84-9483-729D920CA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xmlns="" id="{3DC63509-C84D-43CC-8250-9C728FB2C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2F632B-6C6B-4CC8-B896-8DC3673626EB}"/>
              </a:ext>
            </a:extLst>
          </p:cNvPr>
          <p:cNvSpPr/>
          <p:nvPr/>
        </p:nvSpPr>
        <p:spPr>
          <a:xfrm>
            <a:off x="1070059" y="202201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66A6E651-5B82-46AD-B4BA-1666A99F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98" y="2088090"/>
            <a:ext cx="21272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xmlns="" id="{9CE0930D-C019-4485-BE8F-929FFE58CCCE}"/>
              </a:ext>
            </a:extLst>
          </p:cNvPr>
          <p:cNvGrpSpPr>
            <a:grpSpLocks/>
          </p:cNvGrpSpPr>
          <p:nvPr/>
        </p:nvGrpSpPr>
        <p:grpSpPr bwMode="auto">
          <a:xfrm>
            <a:off x="1421423" y="853593"/>
            <a:ext cx="2557463" cy="1270135"/>
            <a:chOff x="6785216" y="2938817"/>
            <a:chExt cx="1520824" cy="639402"/>
          </a:xfrm>
        </p:grpSpPr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xmlns="" id="{FEF44849-4F36-4CC2-80E2-6E3FB8BFC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xmlns="" id="{962FA8BC-E52E-4376-A881-D69B04E7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xmlns="" id="{9DD2867A-6B7E-440C-8FCA-4C0B6D246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xmlns="" id="{37DBC6B7-3EBB-431D-AB22-A3BD81E51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959A7093-3CAA-4781-966C-B0A8E7F7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20" y="2149529"/>
            <a:ext cx="24193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12" name="Group 58">
            <a:extLst>
              <a:ext uri="{FF2B5EF4-FFF2-40B4-BE49-F238E27FC236}">
                <a16:creationId xmlns:a16="http://schemas.microsoft.com/office/drawing/2014/main" xmlns="" id="{A7D08D51-5070-4EC9-B3FE-E697FD017995}"/>
              </a:ext>
            </a:extLst>
          </p:cNvPr>
          <p:cNvGrpSpPr>
            <a:grpSpLocks/>
          </p:cNvGrpSpPr>
          <p:nvPr/>
        </p:nvGrpSpPr>
        <p:grpSpPr bwMode="auto">
          <a:xfrm>
            <a:off x="3578784" y="887491"/>
            <a:ext cx="2584008" cy="1234437"/>
            <a:chOff x="6705183" y="3008992"/>
            <a:chExt cx="1537565" cy="557867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xmlns="" id="{649AF49E-BF7D-4BEE-8B8D-BD3EE494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217B102A-59B0-4833-96ED-1B241AAB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xmlns="" id="{E2DF2468-A217-4BAB-8E90-9520077A2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xmlns="" id="{845CBBD2-ADF1-4025-AB56-0C8B5A91F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1DD29B-97DE-488E-BA70-0A79E575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80" y="2783325"/>
            <a:ext cx="7953800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nhau: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4C1E8-1B31-4862-A7A5-BA3A078F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96" y="3800897"/>
            <a:ext cx="8628184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31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12E2DC-805A-4113-933B-AEBDB5FB46B0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ED59A6-802F-4EDE-A949-F2286CA17BDE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xmlns="" id="{4098593E-F35C-4A70-9147-5D74459108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DC6CECE7-EA7A-4C49-AA9B-AA460DC64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1C923338-763D-45A3-A392-2817569E1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2767F355-ECC2-4B2B-B40C-7D50B805D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B1A353E7-EA17-47DF-B6CC-D6DE0727A7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3" name="Text Box 21">
            <a:extLst>
              <a:ext uri="{FF2B5EF4-FFF2-40B4-BE49-F238E27FC236}">
                <a16:creationId xmlns:a16="http://schemas.microsoft.com/office/drawing/2014/main" xmlns="" id="{9901EA26-A716-4574-AC0B-0194872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78" y="1676610"/>
            <a:ext cx="21272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xmlns="" id="{17E27257-8FA4-4071-B478-2D54443DAE3D}"/>
              </a:ext>
            </a:extLst>
          </p:cNvPr>
          <p:cNvGrpSpPr>
            <a:grpSpLocks/>
          </p:cNvGrpSpPr>
          <p:nvPr/>
        </p:nvGrpSpPr>
        <p:grpSpPr bwMode="auto">
          <a:xfrm>
            <a:off x="1909103" y="442113"/>
            <a:ext cx="2557463" cy="1270135"/>
            <a:chOff x="6785216" y="2938817"/>
            <a:chExt cx="1520824" cy="639402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xmlns="" id="{223F16FF-0837-4A51-A0B4-2309A19EA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xmlns="" id="{1EED2D98-C995-4B13-861D-B55113225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xmlns="" id="{BDA773FE-61D5-4AF0-8756-87249E1FB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48" name="Line 19">
              <a:extLst>
                <a:ext uri="{FF2B5EF4-FFF2-40B4-BE49-F238E27FC236}">
                  <a16:creationId xmlns:a16="http://schemas.microsoft.com/office/drawing/2014/main" xmlns="" id="{EC12CC09-E803-4170-89DD-D208C32B1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 Box 21">
            <a:extLst>
              <a:ext uri="{FF2B5EF4-FFF2-40B4-BE49-F238E27FC236}">
                <a16:creationId xmlns:a16="http://schemas.microsoft.com/office/drawing/2014/main" xmlns="" id="{39A88870-88BD-4F60-8084-682424E2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466" y="1748273"/>
            <a:ext cx="24193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50" name="Group 58">
            <a:extLst>
              <a:ext uri="{FF2B5EF4-FFF2-40B4-BE49-F238E27FC236}">
                <a16:creationId xmlns:a16="http://schemas.microsoft.com/office/drawing/2014/main" xmlns="" id="{B69F6507-AA6F-4900-A7BE-7B318522CF55}"/>
              </a:ext>
            </a:extLst>
          </p:cNvPr>
          <p:cNvGrpSpPr>
            <a:grpSpLocks/>
          </p:cNvGrpSpPr>
          <p:nvPr/>
        </p:nvGrpSpPr>
        <p:grpSpPr bwMode="auto">
          <a:xfrm>
            <a:off x="5241830" y="486235"/>
            <a:ext cx="2584008" cy="1234437"/>
            <a:chOff x="6705183" y="3008992"/>
            <a:chExt cx="1537565" cy="557867"/>
          </a:xfrm>
        </p:grpSpPr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xmlns="" id="{D9FE6793-F3AF-4CA9-906F-A759FF89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xmlns="" id="{A0E8B5E3-5DC7-490F-B237-40E878C4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xmlns="" id="{A5906A79-7AF8-41A7-B03F-523F5CD65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xmlns="" id="{F781288C-C822-47A3-A2F2-46020425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5A15C0-3231-4B3C-B727-5DDD851F5B0C}"/>
              </a:ext>
            </a:extLst>
          </p:cNvPr>
          <p:cNvSpPr txBox="1"/>
          <p:nvPr/>
        </p:nvSpPr>
        <p:spPr>
          <a:xfrm>
            <a:off x="4212326" y="110911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7448D3A-CD4F-4267-AC50-E47DBA0B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72930"/>
            <a:ext cx="8022584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HIẾU TOÁN - CHỦ ĐỀ 1 | Mathematics - Quizizz">
            <a:extLst>
              <a:ext uri="{FF2B5EF4-FFF2-40B4-BE49-F238E27FC236}">
                <a16:creationId xmlns:a16="http://schemas.microsoft.com/office/drawing/2014/main" xmlns="" id="{8D27D3C9-35A2-4F84-86DC-CB7A7AC48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8" y="2239827"/>
            <a:ext cx="977388" cy="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4810A4-5237-4C38-9F77-45E9FB33669C}"/>
              </a:ext>
            </a:extLst>
          </p:cNvPr>
          <p:cNvSpPr/>
          <p:nvPr/>
        </p:nvSpPr>
        <p:spPr>
          <a:xfrm>
            <a:off x="1027423" y="2699709"/>
            <a:ext cx="7604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16" grpId="0"/>
      <p:bldP spid="5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72EEB88-5EED-4FB4-8D18-908A81AF3E20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AB0FCF2-B79D-4B3A-A4BE-BEAF557AEB7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C3EDF68C-F04F-403D-9EA9-1B3144E378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D9624F8A-0A79-438C-90B4-F8791BC440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0757F650-8DC9-401D-BDF2-8E2C03CE8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19DACCB5-070D-4936-AE9C-B46F19914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3FA534B7-6F43-4825-BB0D-37E92CB52F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ADC1F990-BF32-4BC3-A30C-7B462EC3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867409"/>
            <a:ext cx="21542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49FF586-C7F5-482B-8C49-9CBCD542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460736"/>
            <a:ext cx="33226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654D7B3-2EEE-4B92-A253-407554C2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52647"/>
            <a:ext cx="6397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xmlns="" id="{CC3AA189-77FD-4B82-8433-021770F38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456" y="2092769"/>
            <a:ext cx="1204119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F8492A0F-F5D9-438E-A75B-37AF49D3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34" y="2036295"/>
            <a:ext cx="7175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E46216E0-E550-4A59-8DF9-C8FC027D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05646"/>
            <a:ext cx="6159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2DC0AB30-0EE8-4E39-997C-DDEB03B0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841" y="2069504"/>
            <a:ext cx="34798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xmlns="" id="{2CE52393-7CD8-4748-B105-92AE43B3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73" y="2036425"/>
            <a:ext cx="490538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xmlns="" id="{36C5A4F0-6652-43A9-AFDD-95385D4E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63" y="2026206"/>
            <a:ext cx="4365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5FDD5D-DB43-43E4-8B40-D7830D4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6" y="145317"/>
            <a:ext cx="119618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 + 8,75 = ?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1B8D2F-F3D3-4625-B6D2-CEC8AAA2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678" y="1024147"/>
            <a:ext cx="107299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45A471-2867-4C75-A01B-5CCF4CBC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82" y="1910321"/>
            <a:ext cx="6326859" cy="11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914BDC-D43A-4C9E-8B2F-41489111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04" y="3119452"/>
            <a:ext cx="6326859" cy="11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F1CC0C-51F3-4AE6-B271-C1DDAFD7BABE}"/>
              </a:ext>
            </a:extLst>
          </p:cNvPr>
          <p:cNvSpPr txBox="1"/>
          <p:nvPr/>
        </p:nvSpPr>
        <p:spPr>
          <a:xfrm>
            <a:off x="3301447" y="678484"/>
            <a:ext cx="5798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Gif cute">
            <a:extLst>
              <a:ext uri="{FF2B5EF4-FFF2-40B4-BE49-F238E27FC236}">
                <a16:creationId xmlns:a16="http://schemas.microsoft.com/office/drawing/2014/main" xmlns="" id="{B0C0E3B9-7628-42CE-BC03-4C263784E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04" y="710653"/>
            <a:ext cx="845104" cy="6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ED5B507E-12C6-4F80-BD91-4A5E9512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419" y="651300"/>
            <a:ext cx="57986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8,75 d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6" grpId="1"/>
      <p:bldP spid="2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8652339"/>
</p:tagLst>
</file>

<file path=ppt/theme/theme1.xml><?xml version="1.0" encoding="utf-8"?>
<a:theme xmlns:a="http://schemas.openxmlformats.org/drawingml/2006/main" name=" Clinical Case 02-2021 by Slidesgo">
  <a:themeElements>
    <a:clrScheme name="Simple Light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826</Words>
  <Application>Microsoft Office PowerPoint</Application>
  <PresentationFormat>On-screen Show (16:9)</PresentationFormat>
  <Paragraphs>157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Tahoma</vt:lpstr>
      <vt:lpstr>Roboto</vt:lpstr>
      <vt:lpstr>Montserrat Medium</vt:lpstr>
      <vt:lpstr>Wingdings</vt:lpstr>
      <vt:lpstr>SimSun</vt:lpstr>
      <vt:lpstr>Nunito</vt:lpstr>
      <vt:lpstr>Montserrat</vt:lpstr>
      <vt:lpstr>HP001 4 hàng</vt:lpstr>
      <vt:lpstr>Calibri</vt:lpstr>
      <vt:lpstr>Cambria</vt:lpstr>
      <vt:lpstr>Times New Roman</vt:lpstr>
      <vt:lpstr>Nunito SemiBold</vt:lpstr>
      <vt:lpstr>Inconsolata</vt:lpstr>
      <vt:lpstr>Arial</vt:lpstr>
      <vt:lpstr> Clinical Case 02-2021 by Slidesgo</vt:lpstr>
      <vt:lpstr>Khởi Động</vt:lpstr>
      <vt:lpstr>Cộng hai phân số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Saturn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Cộng hai phân số</dc:title>
  <dc:creator>anh nguyễn</dc:creator>
  <cp:lastModifiedBy>Admin</cp:lastModifiedBy>
  <cp:revision>26</cp:revision>
  <dcterms:modified xsi:type="dcterms:W3CDTF">2021-11-06T18:04:06Z</dcterms:modified>
</cp:coreProperties>
</file>