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5" r:id="rId3"/>
    <p:sldMasterId id="2147483697" r:id="rId4"/>
  </p:sldMasterIdLst>
  <p:notesMasterIdLst>
    <p:notesMasterId r:id="rId54"/>
  </p:notesMasterIdLst>
  <p:sldIdLst>
    <p:sldId id="346" r:id="rId5"/>
    <p:sldId id="257" r:id="rId6"/>
    <p:sldId id="258" r:id="rId7"/>
    <p:sldId id="329" r:id="rId8"/>
    <p:sldId id="318" r:id="rId9"/>
    <p:sldId id="310" r:id="rId10"/>
    <p:sldId id="312" r:id="rId11"/>
    <p:sldId id="260" r:id="rId12"/>
    <p:sldId id="313" r:id="rId13"/>
    <p:sldId id="261" r:id="rId14"/>
    <p:sldId id="262" r:id="rId15"/>
    <p:sldId id="300" r:id="rId16"/>
    <p:sldId id="301" r:id="rId17"/>
    <p:sldId id="302" r:id="rId18"/>
    <p:sldId id="291" r:id="rId19"/>
    <p:sldId id="292" r:id="rId20"/>
    <p:sldId id="266" r:id="rId21"/>
    <p:sldId id="267" r:id="rId22"/>
    <p:sldId id="268" r:id="rId23"/>
    <p:sldId id="303" r:id="rId24"/>
    <p:sldId id="314" r:id="rId25"/>
    <p:sldId id="330" r:id="rId26"/>
    <p:sldId id="333" r:id="rId27"/>
    <p:sldId id="273" r:id="rId28"/>
    <p:sldId id="274" r:id="rId29"/>
    <p:sldId id="275" r:id="rId30"/>
    <p:sldId id="276" r:id="rId31"/>
    <p:sldId id="277" r:id="rId32"/>
    <p:sldId id="296" r:id="rId33"/>
    <p:sldId id="297" r:id="rId34"/>
    <p:sldId id="278" r:id="rId35"/>
    <p:sldId id="279" r:id="rId36"/>
    <p:sldId id="294" r:id="rId37"/>
    <p:sldId id="295" r:id="rId38"/>
    <p:sldId id="280" r:id="rId39"/>
    <p:sldId id="281" r:id="rId40"/>
    <p:sldId id="282" r:id="rId41"/>
    <p:sldId id="298" r:id="rId42"/>
    <p:sldId id="299" r:id="rId43"/>
    <p:sldId id="283" r:id="rId44"/>
    <p:sldId id="293" r:id="rId45"/>
    <p:sldId id="285" r:id="rId46"/>
    <p:sldId id="286" r:id="rId47"/>
    <p:sldId id="323" r:id="rId48"/>
    <p:sldId id="324" r:id="rId49"/>
    <p:sldId id="326" r:id="rId50"/>
    <p:sldId id="327" r:id="rId51"/>
    <p:sldId id="304" r:id="rId52"/>
    <p:sldId id="322" r:id="rId53"/>
  </p:sldIdLst>
  <p:sldSz cx="9144000" cy="6858000" type="screen4x3"/>
  <p:notesSz cx="6858000" cy="9144000"/>
  <p:custDataLst>
    <p:tags r:id="rId5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4" autoAdjust="0"/>
    <p:restoredTop sz="94660"/>
  </p:normalViewPr>
  <p:slideViewPr>
    <p:cSldViewPr>
      <p:cViewPr varScale="1">
        <p:scale>
          <a:sx n="108" d="100"/>
          <a:sy n="108" d="100"/>
        </p:scale>
        <p:origin x="171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DC52D74D-0003-41C8-90B1-ADC20EC7554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F72AD499-06A6-438F-AAB5-4BE46349DC4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FF4F0108-5523-417F-B19C-4F8E564416F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06D2159B-70B1-44A8-B31D-32B66E0CFAE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0856C74F-70D9-417C-8986-404057A1090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8A827A9B-7FB8-4D39-9020-C8C7750A02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0745C45-C306-4441-994D-5DBB0CE2751E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C4E624-5333-4008-9923-738A2D895B0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6716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99FC6D0D-7F33-4845-8E42-77E4F8A5A1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7E311EC-4BA5-4EF7-B31C-EDC0CDF6EA3C}" type="slidenum">
              <a:rPr lang="en-US" altLang="vi-VN"/>
              <a:pPr>
                <a:spcBef>
                  <a:spcPct val="0"/>
                </a:spcBef>
              </a:pPr>
              <a:t>8</a:t>
            </a:fld>
            <a:endParaRPr lang="en-US" altLang="vi-VN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233AF721-43E7-454D-93A5-4C1C45F5AB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EE69B041-A45C-498A-AFA6-303F284DCE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87FF5E92-D884-4B22-8477-14593381BB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FA096E-CD04-4374-B0BD-E8596811D8FB}" type="slidenum">
              <a:rPr lang="en-US" altLang="vi-VN"/>
              <a:pPr>
                <a:spcBef>
                  <a:spcPct val="0"/>
                </a:spcBef>
              </a:pPr>
              <a:t>9</a:t>
            </a:fld>
            <a:endParaRPr lang="en-US" altLang="vi-VN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98875910-AC8C-417B-BA8E-CFC5ED5A4F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08D8C364-FBA6-42E9-8BE5-A628C77B89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0C421885-4F54-4373-A33D-F03A97CC9F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436ABC1-30A9-4B68-9677-E8C818BA96B2}" type="slidenum">
              <a:rPr lang="en-US" altLang="vi-VN"/>
              <a:pPr>
                <a:spcBef>
                  <a:spcPct val="0"/>
                </a:spcBef>
              </a:pPr>
              <a:t>10</a:t>
            </a:fld>
            <a:endParaRPr lang="en-US" altLang="vi-VN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09F036A4-23A3-4EC1-B1D3-0767B553B6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D717BD70-FA3C-4663-98DB-1D20148641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42716D90-E22E-4B74-BA78-4D86E84EF5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D4B8531-9ED8-4F2B-B87C-D8565E273F8C}" type="slidenum">
              <a:rPr lang="en-US" altLang="vi-VN"/>
              <a:pPr>
                <a:spcBef>
                  <a:spcPct val="0"/>
                </a:spcBef>
              </a:pPr>
              <a:t>17</a:t>
            </a:fld>
            <a:endParaRPr lang="en-US" altLang="vi-VN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B564A82A-5EE0-499F-9B17-54A24C76D6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8DFED4EB-7F6A-456D-AF61-3AD6D3D8AB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4FDF1C63-5B98-4BBB-A911-D51432C520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52A6E73-81AD-48CD-962F-0BF3FF1D8BA9}" type="slidenum">
              <a:rPr lang="en-US" altLang="vi-VN"/>
              <a:pPr>
                <a:spcBef>
                  <a:spcPct val="0"/>
                </a:spcBef>
              </a:pPr>
              <a:t>28</a:t>
            </a:fld>
            <a:endParaRPr lang="en-US" altLang="vi-VN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719CB7A3-D12C-454D-AEBC-FE27A5A2CB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46BDDC13-E4AC-4807-BE6B-7EFC47DE97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C0DF8652-D53A-41A6-B6F5-E190571418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71B9AA4-82F7-4C3C-8493-BC0CBA27A9FB}" type="slidenum">
              <a:rPr lang="en-US" altLang="vi-VN"/>
              <a:pPr>
                <a:spcBef>
                  <a:spcPct val="0"/>
                </a:spcBef>
              </a:pPr>
              <a:t>43</a:t>
            </a:fld>
            <a:endParaRPr lang="en-US" altLang="vi-VN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2D06CBAE-D5C8-4C87-A991-DFB84CC85A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FFA1E8FD-AF4E-4213-9D60-F07C51E946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5887A7B-D0F5-46DC-A4CB-0082C45CAE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E807B95-0507-4216-865F-2216B9ABD6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4ECC221-BD1D-4D51-A676-B85E9CC427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E8DAF6-DC27-4CB1-8079-26BB9A13EC4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40587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0F7517E-630B-4340-8DA2-800F0B6338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E7AC75-9BFE-4826-B911-1F73C6060F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3B2F6D3-FDBC-410A-9C5D-A445F41C21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239E75-8874-4369-9FD0-A18DFDE2908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64366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3867FFC-E029-4165-BC06-8EF7440693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8FABCA6-32FA-4691-A1DA-D3E708B554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E6E1915-8221-49D3-8AE6-A03B155617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55AC02-26E2-48AC-83A8-851271C13C6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76909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F1DC02A-04B9-423B-B7EA-939EBFDF40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54017A0-ED76-483C-8049-D201EA2105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555C7FA-4E37-4E15-B611-4E9E88C44D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E0298D-41B1-4512-9EF7-4F5C7BE338C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76140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D9DB-18FC-4DE1-B6E3-B7CBA7A93292}" type="datetimeFigureOut">
              <a:rPr lang="zh-CN" altLang="en-US" smtClean="0"/>
              <a:t>2021/11/28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E6D4-FDCC-426F-B778-E8CF2BB264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312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D9DB-18FC-4DE1-B6E3-B7CBA7A93292}" type="datetimeFigureOut">
              <a:rPr lang="zh-CN" altLang="en-US" smtClean="0"/>
              <a:t>2021/11/28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E6D4-FDCC-426F-B778-E8CF2BB264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102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D9DB-18FC-4DE1-B6E3-B7CBA7A93292}" type="datetimeFigureOut">
              <a:rPr lang="zh-CN" altLang="en-US" smtClean="0"/>
              <a:t>2021/11/28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E6D4-FDCC-426F-B778-E8CF2BB264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76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D9DB-18FC-4DE1-B6E3-B7CBA7A93292}" type="datetimeFigureOut">
              <a:rPr lang="zh-CN" altLang="en-US" smtClean="0"/>
              <a:t>2021/11/28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E6D4-FDCC-426F-B778-E8CF2BB264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439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D9DB-18FC-4DE1-B6E3-B7CBA7A93292}" type="datetimeFigureOut">
              <a:rPr lang="zh-CN" altLang="en-US" smtClean="0"/>
              <a:t>2021/11/28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E6D4-FDCC-426F-B778-E8CF2BB264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396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40"/>
          <a:stretch>
            <a:fillRect/>
          </a:stretch>
        </p:blipFill>
        <p:spPr>
          <a:xfrm>
            <a:off x="8228412" y="1877842"/>
            <a:ext cx="915589" cy="131470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85"/>
          <a:stretch>
            <a:fillRect/>
          </a:stretch>
        </p:blipFill>
        <p:spPr>
          <a:xfrm>
            <a:off x="0" y="2229823"/>
            <a:ext cx="754522" cy="842932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2890353"/>
            <a:ext cx="9144000" cy="3967648"/>
          </a:xfrm>
          <a:prstGeom prst="rect">
            <a:avLst/>
          </a:prstGeom>
          <a:solidFill>
            <a:srgbClr val="0B54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28" y="1320111"/>
            <a:ext cx="933009" cy="106523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66" y="1320111"/>
            <a:ext cx="425925" cy="142651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807" y="1320111"/>
            <a:ext cx="759737" cy="1261768"/>
          </a:xfrm>
          <a:prstGeom prst="rect">
            <a:avLst/>
          </a:prstGeom>
        </p:spPr>
      </p:pic>
      <p:grpSp>
        <p:nvGrpSpPr>
          <p:cNvPr id="12" name="组合 11"/>
          <p:cNvGrpSpPr/>
          <p:nvPr userDrawn="1"/>
        </p:nvGrpSpPr>
        <p:grpSpPr>
          <a:xfrm>
            <a:off x="3357091" y="1589047"/>
            <a:ext cx="585043" cy="1200320"/>
            <a:chOff x="3357090" y="1040777"/>
            <a:chExt cx="683179" cy="1051248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2048" y="1040777"/>
              <a:ext cx="358221" cy="1051248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7090" y="1097837"/>
              <a:ext cx="392882" cy="986884"/>
            </a:xfrm>
            <a:prstGeom prst="rect">
              <a:avLst/>
            </a:prstGeom>
          </p:spPr>
        </p:pic>
      </p:grp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89"/>
          <a:stretch>
            <a:fillRect/>
          </a:stretch>
        </p:blipFill>
        <p:spPr>
          <a:xfrm>
            <a:off x="6942577" y="494272"/>
            <a:ext cx="628938" cy="220774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870"/>
          <a:stretch>
            <a:fillRect/>
          </a:stretch>
        </p:blipFill>
        <p:spPr>
          <a:xfrm>
            <a:off x="0" y="1936178"/>
            <a:ext cx="9144000" cy="104592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16" y="2120002"/>
            <a:ext cx="1220336" cy="65962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056" y="1008040"/>
            <a:ext cx="361670" cy="111196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40787" y="2139683"/>
            <a:ext cx="732239" cy="39579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88" y="2340548"/>
            <a:ext cx="785359" cy="39807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119" y="1214247"/>
            <a:ext cx="1800037" cy="188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3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D9DB-18FC-4DE1-B6E3-B7CBA7A93292}" type="datetimeFigureOut">
              <a:rPr lang="zh-CN" altLang="en-US" smtClean="0"/>
              <a:t>2021/11/28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E6D4-FDCC-426F-B778-E8CF2BB264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980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266A6D2-8696-439E-8266-48DB424415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072F7F-FD44-4FF8-8D82-FFFDC76043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F55A412-4EC7-4898-8C0A-1A556259FE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9DCA94-0995-4B8E-AFA7-BD7F79122F4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333174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D9DB-18FC-4DE1-B6E3-B7CBA7A93292}" type="datetimeFigureOut">
              <a:rPr lang="zh-CN" altLang="en-US" smtClean="0"/>
              <a:t>2021/11/28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E6D4-FDCC-426F-B778-E8CF2BB264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600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D9DB-18FC-4DE1-B6E3-B7CBA7A93292}" type="datetimeFigureOut">
              <a:rPr lang="zh-CN" altLang="en-US" smtClean="0"/>
              <a:t>2021/11/28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E6D4-FDCC-426F-B778-E8CF2BB264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741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D9DB-18FC-4DE1-B6E3-B7CBA7A93292}" type="datetimeFigureOut">
              <a:rPr lang="zh-CN" altLang="en-US" smtClean="0"/>
              <a:t>2021/11/28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E6D4-FDCC-426F-B778-E8CF2BB264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912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7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7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D9DB-18FC-4DE1-B6E3-B7CBA7A93292}" type="datetimeFigureOut">
              <a:rPr lang="zh-CN" altLang="en-US" smtClean="0"/>
              <a:t>2021/11/28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E6D4-FDCC-426F-B778-E8CF2BB264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16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6AD2D-998B-463A-A231-AE68D7BC5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0CB4D9C-D5BC-42EF-A230-B566B25D4D0F}" type="datetimeFigureOut">
              <a:rPr lang="en-US"/>
              <a:pPr>
                <a:defRPr/>
              </a:pPr>
              <a:t>11/28/2021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66BE4-2A1D-4CEA-8B0D-56FC928A3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CC0CA-B72F-4746-8783-C6D0E0D12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411E76C-3233-4618-8F60-37B1D7CF18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72307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E0DBF6-C7F6-417D-B38D-3A60F9EC0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AF1C0B5-28D6-4AA1-B891-20349E5C42BB}" type="datetimeFigureOut">
              <a:rPr lang="en-US"/>
              <a:pPr>
                <a:defRPr/>
              </a:pPr>
              <a:t>11/28/2021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9553E-C36E-4670-ADA7-D5FC13757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40F315-A316-43C2-AECD-82EB66E1D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C4F3919-BAF7-44D5-A8CF-C2044BC9FB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86621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3F8565-4094-4E94-855D-EAEF420E1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E2BA784-6541-4457-8CE8-963998542F1A}" type="datetimeFigureOut">
              <a:rPr lang="en-US"/>
              <a:pPr>
                <a:defRPr/>
              </a:pPr>
              <a:t>11/28/2021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F72136-8D79-4180-910B-712CB650D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E4E4B-C529-469E-8D88-01EEC1F7B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DB0B843-9F45-4F7A-A8B0-9595EB52B8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60145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46FB1A-7E89-4374-911C-E4E7B6A2A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A2AB382-E109-4C6F-A82A-243EBCBF23D4}" type="datetimeFigureOut">
              <a:rPr lang="en-US"/>
              <a:pPr>
                <a:defRPr/>
              </a:pPr>
              <a:t>11/28/2021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E0E4C7-D0E9-45F5-B75E-01BF87BFA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3C1F6E-1FF2-4232-9674-3E19DE26E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881A6CF-056D-4A0B-A665-8C70758114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67287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136DAC-E3D5-44A8-B484-E260BE782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7E98BBF-BA02-49C4-A0A9-571298C5812A}" type="datetimeFigureOut">
              <a:rPr lang="en-US"/>
              <a:pPr>
                <a:defRPr/>
              </a:pPr>
              <a:t>11/28/2021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9DABE2-9613-47E9-BE1D-E04973112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A9EC2E-4DAE-4D15-ADC5-71727F95D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F23B1CF-F0A0-4168-AAAD-DA6FE426B3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91586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3AC2FC-FDE3-4A50-998F-0765EB35B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265A1D5-414D-49FB-9F91-67069F2573DA}" type="datetimeFigureOut">
              <a:rPr lang="en-US"/>
              <a:pPr>
                <a:defRPr/>
              </a:pPr>
              <a:t>11/28/2021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61B6E7-01BF-439F-8B04-590A53055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D26F7F-7B2C-4DDB-9C5F-A9CA8882D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EAEEA48-3E89-4710-9804-7C56B91580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9474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21E126-ED18-41FB-AD44-60CEC1B603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8AF5773-8861-4658-940C-DD38ED9663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5EE59E5-51E3-47A1-B0E0-B072EB7696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A5C656-8BB0-434D-BD2E-020A95B93CA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612799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FDC0D6-52AF-42A3-AF3F-FAE39E677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D8DABBB-84A7-4B9C-AE1C-EA8197F757FF}" type="datetimeFigureOut">
              <a:rPr lang="en-US"/>
              <a:pPr>
                <a:defRPr/>
              </a:pPr>
              <a:t>11/28/2021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DFFCF7-C5E3-41DF-9C4B-3C6970E4A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71F6FA-1707-4724-AD89-F0ADA3521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504DBC1-D66F-43ED-A33C-137BFFD790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96174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4CB5A9-74CE-4183-ACA9-88FFA60DB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6D7CFBA-6C94-434D-8A6D-1D152EC9D00B}" type="datetimeFigureOut">
              <a:rPr lang="en-US"/>
              <a:pPr>
                <a:defRPr/>
              </a:pPr>
              <a:t>11/28/2021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28B3A7-9C16-4CEC-BA88-B931A5C91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9593C-739B-41E9-9E61-0A532CFB8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3B79735-67B4-4528-8662-8BCE73B233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72647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FDC789-6748-4A9A-A4C5-01979454D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DD84044-24E6-4E10-8B6A-579688B0CFF8}" type="datetimeFigureOut">
              <a:rPr lang="en-US"/>
              <a:pPr>
                <a:defRPr/>
              </a:pPr>
              <a:t>11/28/2021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DED84C-209E-439E-948B-DAD2E9F2E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35A33A-E060-41B6-AB9E-768F28B76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484BE00-617F-42FF-B64F-5CC0FD2A54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09686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DB6A67-5522-45E7-9678-5C2E1747E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8CC7CF3-A3FC-46AA-98CA-7E3C8D795503}" type="datetimeFigureOut">
              <a:rPr lang="en-US"/>
              <a:pPr>
                <a:defRPr/>
              </a:pPr>
              <a:t>11/28/2021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F9CEE-9D94-4525-8F8C-8AA8390B9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CFED0-29F6-4623-8C43-A6580126C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2271A20-84A1-4C17-8FA1-EC14132462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39842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2F918-5385-46EE-BDF2-0870A88B9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34840D2-655B-4B3C-8727-6B5697813D16}" type="datetimeFigureOut">
              <a:rPr lang="en-US"/>
              <a:pPr>
                <a:defRPr/>
              </a:pPr>
              <a:t>11/28/2021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DEC068-F272-47CE-81E0-4531459A1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2249E-9117-42F1-88D2-401A9E4E3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C1DBDD6-6BEF-4AA3-A23D-EC44843987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6872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6253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337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8994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290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063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2A4AB5-EFDC-48F4-8109-025267AB4A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13B3AD-6F0D-4F08-B9E0-FA292B5151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30097F-CC12-4DB2-A469-79B8021078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AD5176-BA57-4C44-A872-0C7020844A7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078410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5785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9830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1599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8014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1974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477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4B11361-17BE-49EB-902F-0FB1A30E01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B1E99D1-B6EA-43B4-8A8C-D07AB77DF6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7D62479-64F5-4B45-BE53-499F31A6CF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A35BBB-7FB0-4444-B375-728F8332058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96594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E216B17-FD3F-436D-84A0-AF2CB2B569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C2F983B-D296-4688-8F36-F78AC501DF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8E57DBE-97F0-4426-9933-6FA9D655CA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8B98AD-6821-4154-A15C-CA63ED69594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8917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18FE1A9-2E1A-4C77-B87A-1C5702B851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6EFDEA0-F893-4BB8-9E48-D79B2E5B6B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8061917-DE77-44BF-92D8-903532C4E4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28F390-C024-4D95-B106-9A7536A3760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153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846A02-0E3D-4233-8FED-1BD06775AD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1D32C6-3FDF-4607-B0B6-EEFB4EA874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6119FB-39E4-41E8-B60F-DCEE49E6E5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5039C4-63EF-4690-8D75-AA12EC6E3D2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30887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814364-4AC8-4CCB-8917-DB06956E52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D1ABAE-6D5F-4A45-AF21-24EC397F00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8A97EB-388A-4F25-A7D7-AC3C10F5EC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43043D-1C0A-48A8-8764-32510183414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08145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5.jp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740FE59-4E0B-4771-8DE3-CBBD4BD1F1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8B1483F-3C5B-43BE-BE4D-0C1EF0FFAD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4A6BB50-E612-4C62-B238-147659562C2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54DBC9F-C97D-4EFD-9444-0B895386051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FAB7B97-1D21-437D-BC95-09EDD9BD421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9D0890E3-832A-4345-800E-6E4EB69B21D5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9D9DB-18FC-4DE1-B6E3-B7CBA7A93292}" type="datetimeFigureOut">
              <a:rPr lang="zh-CN" altLang="en-US" smtClean="0"/>
              <a:t>2021/11/28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8E6D4-FDCC-426F-B778-E8CF2BB264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2872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082BEC9F-09D0-42C9-912E-09B70635E6C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681D89C7-5E18-43A3-8E62-8F06CA5AEB0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C23A4-F825-4D0E-8323-F121FC03E6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F8CFC76E-BA12-4A9B-8B26-7D521840D1F7}" type="datetimeFigureOut">
              <a:rPr lang="en-US"/>
              <a:pPr>
                <a:defRPr/>
              </a:pPr>
              <a:t>11/28/2021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193B20-9EFC-4C03-9DF6-8858DA2F1A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A20342-C871-486A-A3A6-471EB69C93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1F394EE-6730-4A07-AD18-C37A2FBDE1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6058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758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etnampictorial.com/VNP_Upload/News/2004-11/Images/PhuTho10L.jpg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0.gif"/><Relationship Id="rId4" Type="http://schemas.openxmlformats.org/officeDocument/2006/relationships/image" Target="../media/image1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://www.haiduong.gov.vn/front-end/index.asp?website_id=39&amp;menu_id=365&amp;parent_menu_id=408&amp;article_id=11386&amp;fuseaction=DISPLAY_SINGLE_ARTICLE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wmf"/><Relationship Id="rId4" Type="http://schemas.openxmlformats.org/officeDocument/2006/relationships/image" Target="../media/image53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wmf"/><Relationship Id="rId4" Type="http://schemas.openxmlformats.org/officeDocument/2006/relationships/image" Target="../media/image53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truong.jpg">
            <a:extLst>
              <a:ext uri="{FF2B5EF4-FFF2-40B4-BE49-F238E27FC236}">
                <a16:creationId xmlns:a16="http://schemas.microsoft.com/office/drawing/2014/main" id="{F52C4BA7-1D87-448C-BEC3-03CC506231A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028704"/>
            <a:ext cx="997793" cy="9877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B35F37-87A8-4B90-8CF9-7AD80E934E57}"/>
              </a:ext>
            </a:extLst>
          </p:cNvPr>
          <p:cNvSpPr txBox="1"/>
          <p:nvPr/>
        </p:nvSpPr>
        <p:spPr>
          <a:xfrm>
            <a:off x="2400300" y="1143000"/>
            <a:ext cx="542925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all" spc="0" normalizeH="0" baseline="0" noProof="0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PHÒNG GD&amp;ĐT  QUẬN LONG BIÊN</a:t>
            </a:r>
          </a:p>
          <a:p>
            <a:pPr marL="0" marR="0" lvl="0" indent="0" algn="ctr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all" spc="0" normalizeH="0" baseline="0" noProof="0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TRƯỜNG TIỂU HỌC ÁI MỘ 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689B1F-E947-4E11-A9E2-4CA287A1781E}"/>
              </a:ext>
            </a:extLst>
          </p:cNvPr>
          <p:cNvSpPr txBox="1"/>
          <p:nvPr/>
        </p:nvSpPr>
        <p:spPr>
          <a:xfrm>
            <a:off x="1447800" y="2034172"/>
            <a:ext cx="6697902" cy="317439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marR="0" lvl="0" indent="0" algn="ctr" defTabSz="6858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M</a:t>
            </a:r>
            <a:r>
              <a:rPr kumimoji="0" lang="en-US" sz="2400" b="1" i="0" u="none" strike="noStrike" kern="1200" cap="none" spc="0" normalizeH="0" baseline="0" noProof="0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ôn</a:t>
            </a:r>
            <a:r>
              <a:rPr kumimoji="0" lang="en-US" sz="2400" b="1" i="0" u="none" strike="noStrike" kern="120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</a:t>
            </a:r>
            <a:r>
              <a:rPr kumimoji="0" lang="vi-VN" sz="2400" b="1" i="0" u="none" strike="noStrike" kern="120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Địa lí</a:t>
            </a:r>
          </a:p>
          <a:p>
            <a:pPr marL="0" marR="0" lvl="0" indent="0" algn="ctr" defTabSz="6858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Tuần</a:t>
            </a:r>
            <a:r>
              <a:rPr kumimoji="0" lang="en-US" sz="2400" b="1" i="0" u="none" strike="noStrike" kern="120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2400" b="1" i="0" u="none" strike="noStrike" kern="120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13 </a:t>
            </a:r>
            <a:r>
              <a:rPr kumimoji="0" lang="en-US" sz="2400" b="1" i="0" u="none" strike="noStrike" kern="120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TÊN BÀI: </a:t>
            </a:r>
            <a:endParaRPr kumimoji="0" lang="vi-VN" sz="2400" b="1" i="0" u="none" strike="noStrike" kern="1200" cap="none" spc="0" normalizeH="0" baseline="0" noProof="0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3333CC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685800" marR="0" lvl="2" indent="0" algn="l" defTabSz="6858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1" u="none" strike="noStrike" kern="120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Người dân ở đồng bằng Bắc Bộ</a:t>
            </a:r>
          </a:p>
          <a:p>
            <a:pPr marL="685800" marR="0" lvl="2" indent="0" algn="l" defTabSz="6858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1" i="1" u="none" strike="noStrike" kern="1200" cap="none" spc="0" normalizeH="0" baseline="0" noProof="0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685800" marR="0" lvl="2" indent="0" algn="l" defTabSz="6858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       GV </a:t>
            </a:r>
            <a:r>
              <a:rPr kumimoji="0" lang="en-US" sz="2400" b="1" i="1" u="none" strike="noStrike" kern="1200" cap="none" spc="0" normalizeH="0" baseline="0" noProof="0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thực</a:t>
            </a:r>
            <a:r>
              <a:rPr kumimoji="0" lang="en-US" sz="2400" b="1" i="1" u="none" strike="noStrike" kern="120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hiện</a:t>
            </a:r>
            <a:r>
              <a:rPr kumimoji="0" lang="en-US" sz="2400" b="1" i="1" u="none" strike="noStrike" kern="120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</a:t>
            </a:r>
            <a:r>
              <a:rPr kumimoji="0" lang="vi-VN" sz="2400" b="1" i="1" u="none" strike="noStrike" kern="120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Ng</a:t>
            </a:r>
            <a:r>
              <a:rPr kumimoji="0" lang="en-US" sz="2400" b="1" i="1" u="none" strike="noStrike" kern="1200" cap="none" spc="0" normalizeH="0" baseline="0" noProof="0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uyễn</a:t>
            </a:r>
            <a:r>
              <a:rPr kumimoji="0" lang="en-US" sz="2400" b="1" i="1" u="none" strike="noStrike" kern="120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Thu Hồng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>
            <a:extLst>
              <a:ext uri="{FF2B5EF4-FFF2-40B4-BE49-F238E27FC236}">
                <a16:creationId xmlns:a16="http://schemas.microsoft.com/office/drawing/2014/main" id="{3009A220-825E-4437-B851-FEC5F4089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963" y="19050"/>
            <a:ext cx="7010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000">
                <a:solidFill>
                  <a:srgbClr val="FF0000"/>
                </a:solidFill>
              </a:rPr>
              <a:t>BẢNG SỐ LIỆU VỀ MẬT ĐỘ DÂN SỐ CÁC ĐỊA PHƯƠNG</a:t>
            </a:r>
            <a:r>
              <a:rPr lang="en-US" altLang="vi-VN" sz="2000"/>
              <a:t> (Số liệu tính đến năm 2006 của TCTK Việt Nam)</a:t>
            </a:r>
          </a:p>
        </p:txBody>
      </p:sp>
      <p:graphicFrame>
        <p:nvGraphicFramePr>
          <p:cNvPr id="6217" name="Group 73">
            <a:extLst>
              <a:ext uri="{FF2B5EF4-FFF2-40B4-BE49-F238E27FC236}">
                <a16:creationId xmlns:a16="http://schemas.microsoft.com/office/drawing/2014/main" id="{1520A5C6-A26A-416D-B11F-4952FBFFB601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152400" y="685800"/>
          <a:ext cx="8839200" cy="5930902"/>
        </p:xfrm>
        <a:graphic>
          <a:graphicData uri="http://schemas.openxmlformats.org/drawingml/2006/table">
            <a:tbl>
              <a:tblPr/>
              <a:tblGrid>
                <a:gridCol w="533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86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ĐỊA PHƯƠNG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MẬT ĐỘ DÂN SỐ (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Người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/ km</a:t>
                      </a:r>
                      <a:r>
                        <a:rPr kumimoji="0" lang="en-US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Cả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nước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254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0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Đồng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bằng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Bắc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Bộ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1225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7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Đồng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bằng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Đông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Nam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Bộ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396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86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Đồng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bằng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duyên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hải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Nam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Trung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Bộ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215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57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Đông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Bắc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148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1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Tây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Nguyên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89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0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Tây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Bắc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69 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186" name="Rectangle 42">
            <a:extLst>
              <a:ext uri="{FF2B5EF4-FFF2-40B4-BE49-F238E27FC236}">
                <a16:creationId xmlns:a16="http://schemas.microsoft.com/office/drawing/2014/main" id="{BBE60DF5-6D8D-4391-86B6-7CC8B3928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563" y="1905000"/>
            <a:ext cx="5227637" cy="533400"/>
          </a:xfrm>
          <a:prstGeom prst="rect">
            <a:avLst/>
          </a:prstGeom>
          <a:solidFill>
            <a:srgbClr val="FFFF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4400" b="1">
                <a:solidFill>
                  <a:srgbClr val="0000FF"/>
                </a:solidFill>
                <a:latin typeface="Times New Roman" panose="02020603050405020304" pitchFamily="18" charset="0"/>
              </a:rPr>
              <a:t>Đồng bằng Bắc Bộ</a:t>
            </a:r>
          </a:p>
        </p:txBody>
      </p:sp>
      <p:sp>
        <p:nvSpPr>
          <p:cNvPr id="6201" name="Rectangle 57">
            <a:extLst>
              <a:ext uri="{FF2B5EF4-FFF2-40B4-BE49-F238E27FC236}">
                <a16:creationId xmlns:a16="http://schemas.microsoft.com/office/drawing/2014/main" id="{DFA0F89C-EC44-423C-B646-5FD822926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1905000"/>
            <a:ext cx="1371600" cy="533400"/>
          </a:xfrm>
          <a:prstGeom prst="rect">
            <a:avLst/>
          </a:prstGeom>
          <a:solidFill>
            <a:srgbClr val="FFFF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000" b="1">
                <a:solidFill>
                  <a:srgbClr val="0000FF"/>
                </a:solidFill>
                <a:latin typeface="Times New Roman" panose="02020603050405020304" pitchFamily="18" charset="0"/>
              </a:rPr>
              <a:t>1225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6" grpId="0" animBg="1"/>
      <p:bldP spid="620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398F656D-1FB4-43F9-93E6-EDF1756D9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881063"/>
            <a:ext cx="88201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vi-VN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Nêu đặc điểm nhà ở của người Kinh ở đồng bằng Bắc Bộ? </a:t>
            </a:r>
            <a:endParaRPr lang="en-US" altLang="vi-V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Text Box 5">
            <a:extLst>
              <a:ext uri="{FF2B5EF4-FFF2-40B4-BE49-F238E27FC236}">
                <a16:creationId xmlns:a16="http://schemas.microsoft.com/office/drawing/2014/main" id="{A60C5562-58AA-4C9C-8518-1574F9139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3" y="2362200"/>
            <a:ext cx="8839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800">
                <a:solidFill>
                  <a:srgbClr val="0000FF"/>
                </a:solidFill>
              </a:rPr>
              <a:t> </a:t>
            </a:r>
            <a:r>
              <a:rPr lang="en-US" altLang="vi-VN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Làng Việt cổ có đặc điểm gì?</a:t>
            </a:r>
          </a:p>
        </p:txBody>
      </p:sp>
      <p:sp>
        <p:nvSpPr>
          <p:cNvPr id="14340" name="Text Box 6">
            <a:extLst>
              <a:ext uri="{FF2B5EF4-FFF2-40B4-BE49-F238E27FC236}">
                <a16:creationId xmlns:a16="http://schemas.microsoft.com/office/drawing/2014/main" id="{2B587EB8-6F46-409D-9EE6-7FC74479B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" y="3417888"/>
            <a:ext cx="8820150" cy="21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3. Ngày nay, nhà ở và làng xóm của người dân đồng bằng Bắc Bộ thay đổi như thế nào?</a:t>
            </a:r>
          </a:p>
        </p:txBody>
      </p:sp>
      <p:sp>
        <p:nvSpPr>
          <p:cNvPr id="14341" name="Text Box 4">
            <a:extLst>
              <a:ext uri="{FF2B5EF4-FFF2-40B4-BE49-F238E27FC236}">
                <a16:creationId xmlns:a16="http://schemas.microsoft.com/office/drawing/2014/main" id="{42A53F64-0F4B-4C6A-8D24-1A80A8243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82550"/>
            <a:ext cx="6858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  <a:endParaRPr lang="en-US" altLang="vi-VN" sz="4400" b="1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D1CDDE4F-646C-4FF7-A892-363D45606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172200"/>
            <a:ext cx="8991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vi-VN">
              <a:latin typeface="Verdana" panose="020B0604030504040204" pitchFamily="34" charset="0"/>
            </a:endParaRPr>
          </a:p>
        </p:txBody>
      </p:sp>
      <p:sp>
        <p:nvSpPr>
          <p:cNvPr id="210947" name="Rectangle 3">
            <a:extLst>
              <a:ext uri="{FF2B5EF4-FFF2-40B4-BE49-F238E27FC236}">
                <a16:creationId xmlns:a16="http://schemas.microsoft.com/office/drawing/2014/main" id="{C0C7E39D-DA9E-4A35-96CF-64160B27A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76200"/>
            <a:ext cx="9144000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4000" b="1"/>
              <a:t>    </a:t>
            </a:r>
            <a:r>
              <a:rPr lang="en-US" alt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đặc điểm nhà ở của người Kinh ở đồng bằng Bắc Bộ?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Làng với nhiều ngôi nhà quây quần bên nhau.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vi-VN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Nhà được xây dựng chắc chắn xung quanh có sân, vườn, ao…( phải làm nhà kiên cố, có sức chịu đựng được bão, lụt...)</a:t>
            </a:r>
            <a:endParaRPr lang="en-US" altLang="vi-VN" sz="4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4" name="Text Box 4">
            <a:extLst>
              <a:ext uri="{FF2B5EF4-FFF2-40B4-BE49-F238E27FC236}">
                <a16:creationId xmlns:a16="http://schemas.microsoft.com/office/drawing/2014/main" id="{266249C7-78C7-4EEF-87FE-D3608046C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54463"/>
            <a:ext cx="358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vi-VN"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>
            <a:extLst>
              <a:ext uri="{FF2B5EF4-FFF2-40B4-BE49-F238E27FC236}">
                <a16:creationId xmlns:a16="http://schemas.microsoft.com/office/drawing/2014/main" id="{8FE281ED-8A09-4386-9F61-EC27D757E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54463"/>
            <a:ext cx="358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vi-VN">
              <a:latin typeface="Verdana" panose="020B0604030504040204" pitchFamily="34" charset="0"/>
            </a:endParaRPr>
          </a:p>
        </p:txBody>
      </p:sp>
      <p:sp>
        <p:nvSpPr>
          <p:cNvPr id="16387" name="Text Box 5">
            <a:extLst>
              <a:ext uri="{FF2B5EF4-FFF2-40B4-BE49-F238E27FC236}">
                <a16:creationId xmlns:a16="http://schemas.microsoft.com/office/drawing/2014/main" id="{B2C2841C-ABF4-4795-AAD7-08E592E6D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57200"/>
            <a:ext cx="883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800">
                <a:solidFill>
                  <a:srgbClr val="FF0066"/>
                </a:solidFill>
              </a:rPr>
              <a:t> </a:t>
            </a:r>
            <a:r>
              <a:rPr lang="en-US" altLang="vi-VN" sz="40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Làng Việt cổ có đặc điểm gì?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F71CA3-A1C9-4EF9-9347-B3B8FABF5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328738"/>
            <a:ext cx="8683625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4400" b="1">
                <a:latin typeface="Times New Roman" panose="02020603050405020304" pitchFamily="18" charset="0"/>
              </a:rPr>
              <a:t>   Làng Việt cổ có luỹ tre xanh, cây đa, cổng làng và đình làng.</a:t>
            </a:r>
            <a:endParaRPr lang="en-US" altLang="vi-VN" sz="4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>
            <a:extLst>
              <a:ext uri="{FF2B5EF4-FFF2-40B4-BE49-F238E27FC236}">
                <a16:creationId xmlns:a16="http://schemas.microsoft.com/office/drawing/2014/main" id="{AAB5AEC1-D382-4523-9C25-40E5946D5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54463"/>
            <a:ext cx="358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vi-VN">
              <a:latin typeface="Verdana" panose="020B0604030504040204" pitchFamily="34" charset="0"/>
            </a:endParaRPr>
          </a:p>
        </p:txBody>
      </p:sp>
      <p:sp>
        <p:nvSpPr>
          <p:cNvPr id="210950" name="Text Box 6">
            <a:extLst>
              <a:ext uri="{FF2B5EF4-FFF2-40B4-BE49-F238E27FC236}">
                <a16:creationId xmlns:a16="http://schemas.microsoft.com/office/drawing/2014/main" id="{6F22B9BD-0647-4E7C-93D5-14E5C2072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28600"/>
            <a:ext cx="89154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Ngày nay, nhà ở và làng xóm của người dân đồng bằng Bắc Bộ thay đổi như thế nào? </a:t>
            </a:r>
          </a:p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Làng  ngày nay có nhiều nhà hơn trước. Nhiều nhà xây có mái bằng , cao hai ba tầng.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09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>
            <a:extLst>
              <a:ext uri="{FF2B5EF4-FFF2-40B4-BE49-F238E27FC236}">
                <a16:creationId xmlns:a16="http://schemas.microsoft.com/office/drawing/2014/main" id="{EED1DC5E-9BCA-4456-983F-D01367B6C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95300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Nhà ở và Làng xóm ở đồng bằng Bắc Bộ (trước đây)</a:t>
            </a:r>
          </a:p>
        </p:txBody>
      </p:sp>
      <p:pic>
        <p:nvPicPr>
          <p:cNvPr id="18435" name="Picture 7" descr="9">
            <a:extLst>
              <a:ext uri="{FF2B5EF4-FFF2-40B4-BE49-F238E27FC236}">
                <a16:creationId xmlns:a16="http://schemas.microsoft.com/office/drawing/2014/main" id="{D7195CD9-AC7D-4C55-9BE9-92DDEB756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4537075" cy="2338387"/>
          </a:xfrm>
          <a:prstGeom prst="rect">
            <a:avLst/>
          </a:prstGeom>
          <a:solidFill>
            <a:srgbClr val="0000FF"/>
          </a:solidFill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8436" name="Picture 8" descr="nha DB Bacbo">
            <a:extLst>
              <a:ext uri="{FF2B5EF4-FFF2-40B4-BE49-F238E27FC236}">
                <a16:creationId xmlns:a16="http://schemas.microsoft.com/office/drawing/2014/main" id="{D714F286-D92E-4F08-B910-5007453D0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6675"/>
            <a:ext cx="4495800" cy="229552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9" descr="bamboo">
            <a:extLst>
              <a:ext uri="{FF2B5EF4-FFF2-40B4-BE49-F238E27FC236}">
                <a16:creationId xmlns:a16="http://schemas.microsoft.com/office/drawing/2014/main" id="{8E567AF4-DC9E-4676-AAAA-86299A60B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38400"/>
            <a:ext cx="4343400" cy="2362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10" descr="a1">
            <a:extLst>
              <a:ext uri="{FF2B5EF4-FFF2-40B4-BE49-F238E27FC236}">
                <a16:creationId xmlns:a16="http://schemas.microsoft.com/office/drawing/2014/main" id="{0EE3F621-B01B-4101-A1F5-5E6A593C5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4537075" cy="2362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5851_1251309706">
            <a:extLst>
              <a:ext uri="{FF2B5EF4-FFF2-40B4-BE49-F238E27FC236}">
                <a16:creationId xmlns:a16="http://schemas.microsoft.com/office/drawing/2014/main" id="{8C5F5049-83FC-4265-B6BC-B78C2BBD3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01" r="-2"/>
          <a:stretch>
            <a:fillRect/>
          </a:stretch>
        </p:blipFill>
        <p:spPr bwMode="auto">
          <a:xfrm>
            <a:off x="609600" y="152400"/>
            <a:ext cx="7823200" cy="48006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Text Box 3">
            <a:extLst>
              <a:ext uri="{FF2B5EF4-FFF2-40B4-BE49-F238E27FC236}">
                <a16:creationId xmlns:a16="http://schemas.microsoft.com/office/drawing/2014/main" id="{5A38B0EC-FF89-4721-9776-25513984B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8725" y="4953000"/>
            <a:ext cx="373380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vi-VN" sz="3600" b="1">
                <a:solidFill>
                  <a:srgbClr val="FF3300"/>
                </a:solidFill>
                <a:latin typeface="Times New Roman" panose="02020603050405020304" pitchFamily="18" charset="0"/>
              </a:rPr>
              <a:t>Làng Việt Cổ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 descr="langbacbo">
            <a:extLst>
              <a:ext uri="{FF2B5EF4-FFF2-40B4-BE49-F238E27FC236}">
                <a16:creationId xmlns:a16="http://schemas.microsoft.com/office/drawing/2014/main" id="{CAB1B961-7B0A-4018-8664-DC159F2D5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8001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7">
            <a:extLst>
              <a:ext uri="{FF2B5EF4-FFF2-40B4-BE49-F238E27FC236}">
                <a16:creationId xmlns:a16="http://schemas.microsoft.com/office/drawing/2014/main" id="{D8A35098-8287-4520-9F8A-934E2103F9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3" y="152400"/>
            <a:ext cx="8686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Hình ảnh về làng xóm, nhà cửa của đồng bằng Bắc Bộ (ngày nay)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anoi1nay">
            <a:extLst>
              <a:ext uri="{FF2B5EF4-FFF2-40B4-BE49-F238E27FC236}">
                <a16:creationId xmlns:a16="http://schemas.microsoft.com/office/drawing/2014/main" id="{7FEADBFE-7395-4D4B-888F-C421C9964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8204200" cy="610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>
            <a:extLst>
              <a:ext uri="{FF2B5EF4-FFF2-40B4-BE49-F238E27FC236}">
                <a16:creationId xmlns:a16="http://schemas.microsoft.com/office/drawing/2014/main" id="{E7D25FAB-824C-4D77-807C-B71F2A1DC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5163"/>
            <a:ext cx="9220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2800" b="1">
              <a:solidFill>
                <a:srgbClr val="FF00FF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3555" name="Picture 10" descr="TinVN06052008c">
            <a:extLst>
              <a:ext uri="{FF2B5EF4-FFF2-40B4-BE49-F238E27FC236}">
                <a16:creationId xmlns:a16="http://schemas.microsoft.com/office/drawing/2014/main" id="{22D10C16-59E1-48E9-ABC7-BB012E1D2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203325"/>
            <a:ext cx="4179888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0" name="Rectangle 12">
            <a:extLst>
              <a:ext uri="{FF2B5EF4-FFF2-40B4-BE49-F238E27FC236}">
                <a16:creationId xmlns:a16="http://schemas.microsoft.com/office/drawing/2014/main" id="{EB025764-178D-45C4-8385-2156205D2B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375275"/>
            <a:ext cx="3200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000" b="1" i="1">
                <a:solidFill>
                  <a:srgbClr val="FF3399"/>
                </a:solidFill>
                <a:cs typeface="Arial" panose="020B0604020202020204" pitchFamily="34" charset="0"/>
              </a:rPr>
              <a:t>THÀNH PHỐ HẢI PHÒNG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2000" b="1">
                <a:latin typeface="Times New Roman" panose="02020603050405020304" pitchFamily="18" charset="0"/>
                <a:cs typeface="Arial" panose="020B0604020202020204" pitchFamily="34" charset="0"/>
                <a:hlinkClick r:id="rId3"/>
              </a:rPr>
              <a:t>  </a:t>
            </a:r>
            <a:r>
              <a:rPr lang="en-US" altLang="vi-VN" sz="2000" b="1">
                <a:latin typeface="Times New Roman" panose="02020603050405020304" pitchFamily="18" charset="0"/>
                <a:cs typeface="Arial" panose="020B0604020202020204" pitchFamily="34" charset="0"/>
              </a:rPr>
              <a:t>                       </a:t>
            </a:r>
            <a:r>
              <a:rPr lang="en-US" altLang="vi-VN" sz="1800" b="1">
                <a:latin typeface="Times New Roman" panose="02020603050405020304" pitchFamily="18" charset="0"/>
                <a:cs typeface="Arial" panose="020B0604020202020204" pitchFamily="34" charset="0"/>
              </a:rPr>
              <a:t>  </a:t>
            </a:r>
          </a:p>
        </p:txBody>
      </p:sp>
      <p:sp>
        <p:nvSpPr>
          <p:cNvPr id="7181" name="Rectangle 13">
            <a:extLst>
              <a:ext uri="{FF2B5EF4-FFF2-40B4-BE49-F238E27FC236}">
                <a16:creationId xmlns:a16="http://schemas.microsoft.com/office/drawing/2014/main" id="{F8FF5D5C-B760-4953-A892-CB2205812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5527675"/>
            <a:ext cx="2743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vi-VN" sz="2000" b="1" i="1">
                <a:solidFill>
                  <a:srgbClr val="FF3399"/>
                </a:solidFill>
                <a:cs typeface="Arial" panose="020B0604020202020204" pitchFamily="34" charset="0"/>
              </a:rPr>
              <a:t>THỦ ĐÔ HÀ NỘI</a:t>
            </a:r>
            <a:r>
              <a:rPr lang="en-US" altLang="vi-VN" sz="2000" b="1">
                <a:solidFill>
                  <a:srgbClr val="FF33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2000" b="1">
                <a:latin typeface="Times New Roman" panose="02020603050405020304" pitchFamily="18" charset="0"/>
                <a:cs typeface="Arial" panose="020B0604020202020204" pitchFamily="34" charset="0"/>
                <a:hlinkClick r:id="rId3"/>
              </a:rPr>
              <a:t>  </a:t>
            </a:r>
            <a:r>
              <a:rPr lang="en-US" altLang="vi-VN" sz="2000" b="1">
                <a:latin typeface="Times New Roman" panose="02020603050405020304" pitchFamily="18" charset="0"/>
                <a:cs typeface="Arial" panose="020B0604020202020204" pitchFamily="34" charset="0"/>
              </a:rPr>
              <a:t>                         </a:t>
            </a:r>
          </a:p>
        </p:txBody>
      </p:sp>
      <p:pic>
        <p:nvPicPr>
          <p:cNvPr id="7182" name="Picture 14" descr="ThaiNguyen">
            <a:extLst>
              <a:ext uri="{FF2B5EF4-FFF2-40B4-BE49-F238E27FC236}">
                <a16:creationId xmlns:a16="http://schemas.microsoft.com/office/drawing/2014/main" id="{C5AE5175-4787-4A29-9952-495D50AF5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5" y="1157288"/>
            <a:ext cx="4384675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0" grpId="0"/>
      <p:bldP spid="718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4426" y="533400"/>
            <a:ext cx="7145383" cy="444137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 MỪNG CÁC EM ĐẾN VỚI TIẾT HỌC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525" y="4844651"/>
            <a:ext cx="3156097" cy="17210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C93B93-E331-4208-A2EB-A4AC05A54150}"/>
              </a:ext>
            </a:extLst>
          </p:cNvPr>
          <p:cNvSpPr txBox="1"/>
          <p:nvPr/>
        </p:nvSpPr>
        <p:spPr>
          <a:xfrm>
            <a:off x="1144426" y="1600200"/>
            <a:ext cx="66562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ĐỊA LÍ LỚP 4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C070BB9-B92F-4B7A-B4D3-8C08C4432BEE}"/>
              </a:ext>
            </a:extLst>
          </p:cNvPr>
          <p:cNvSpPr txBox="1">
            <a:spLocks/>
          </p:cNvSpPr>
          <p:nvPr/>
        </p:nvSpPr>
        <p:spPr bwMode="auto">
          <a:xfrm>
            <a:off x="1501567" y="2987817"/>
            <a:ext cx="5942012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 DÂN Ở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 BẰNG BẮC BỘ</a:t>
            </a:r>
            <a:endParaRPr kumimoji="0" lang="en-US" altLang="vi-VN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16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5">
            <a:extLst>
              <a:ext uri="{FF2B5EF4-FFF2-40B4-BE49-F238E27FC236}">
                <a16:creationId xmlns:a16="http://schemas.microsoft.com/office/drawing/2014/main" id="{345284D8-6D40-4CA9-BF22-471EBC3B1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425" y="1752600"/>
            <a:ext cx="1447800" cy="2308225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Đồng bằng Bắc Bộ</a:t>
            </a:r>
          </a:p>
        </p:txBody>
      </p:sp>
      <p:sp>
        <p:nvSpPr>
          <p:cNvPr id="23558" name="Text Box 6">
            <a:extLst>
              <a:ext uri="{FF2B5EF4-FFF2-40B4-BE49-F238E27FC236}">
                <a16:creationId xmlns:a16="http://schemas.microsoft.com/office/drawing/2014/main" id="{F180C5CD-0EA0-4286-AD32-1B14DF102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9075" y="523875"/>
            <a:ext cx="5791200" cy="585788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b="1"/>
              <a:t>Chủ yếu là người Kinh.</a:t>
            </a:r>
          </a:p>
        </p:txBody>
      </p:sp>
      <p:sp>
        <p:nvSpPr>
          <p:cNvPr id="23559" name="Text Box 7">
            <a:extLst>
              <a:ext uri="{FF2B5EF4-FFF2-40B4-BE49-F238E27FC236}">
                <a16:creationId xmlns:a16="http://schemas.microsoft.com/office/drawing/2014/main" id="{87BD05F3-25B5-4F20-A77B-9C874CAD3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504950"/>
            <a:ext cx="5722938" cy="1077913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Đây là vùng đông dân nhất nước ta.</a:t>
            </a:r>
          </a:p>
        </p:txBody>
      </p:sp>
      <p:sp>
        <p:nvSpPr>
          <p:cNvPr id="23560" name="Text Box 8">
            <a:extLst>
              <a:ext uri="{FF2B5EF4-FFF2-40B4-BE49-F238E27FC236}">
                <a16:creationId xmlns:a16="http://schemas.microsoft.com/office/drawing/2014/main" id="{9410682E-9541-46FE-8A19-CA0A9A77A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2952750"/>
            <a:ext cx="5791200" cy="1570038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Nhà ở được xây dựng chắc chắn, xung quanh có sân, vườn, ao…</a:t>
            </a:r>
          </a:p>
        </p:txBody>
      </p:sp>
      <p:sp>
        <p:nvSpPr>
          <p:cNvPr id="23561" name="Line 9">
            <a:extLst>
              <a:ext uri="{FF2B5EF4-FFF2-40B4-BE49-F238E27FC236}">
                <a16:creationId xmlns:a16="http://schemas.microsoft.com/office/drawing/2014/main" id="{8A5180FC-F37B-4819-9561-6DDD4066EE9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76400" y="815975"/>
            <a:ext cx="1082675" cy="215582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2" name="Line 10">
            <a:extLst>
              <a:ext uri="{FF2B5EF4-FFF2-40B4-BE49-F238E27FC236}">
                <a16:creationId xmlns:a16="http://schemas.microsoft.com/office/drawing/2014/main" id="{4B2DC2C7-C65F-4A5C-A6C5-46C2AB548F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76400" y="2133600"/>
            <a:ext cx="1143000" cy="8382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3" name="Line 11">
            <a:extLst>
              <a:ext uri="{FF2B5EF4-FFF2-40B4-BE49-F238E27FC236}">
                <a16:creationId xmlns:a16="http://schemas.microsoft.com/office/drawing/2014/main" id="{A373DC8E-9A8E-44D5-B9F7-2EC527A2B717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3124200"/>
            <a:ext cx="1149350" cy="24907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4" name="Line 20">
            <a:extLst>
              <a:ext uri="{FF2B5EF4-FFF2-40B4-BE49-F238E27FC236}">
                <a16:creationId xmlns:a16="http://schemas.microsoft.com/office/drawing/2014/main" id="{B34DFFDB-CF5E-423E-B4EF-268558153A6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3048000"/>
            <a:ext cx="990600" cy="2286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5" name="Rectangle 21">
            <a:extLst>
              <a:ext uri="{FF2B5EF4-FFF2-40B4-BE49-F238E27FC236}">
                <a16:creationId xmlns:a16="http://schemas.microsoft.com/office/drawing/2014/main" id="{856A8489-89BD-4FA6-9A1E-2B8F0A301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5750" y="4700588"/>
            <a:ext cx="5708650" cy="1828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000" b="1"/>
              <a:t> </a:t>
            </a: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Ngày nay, nhà ở và đồ dùng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trong nhà ngày càng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tiện nghi hơn.</a:t>
            </a:r>
            <a:endParaRPr lang="en-US" alt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7" name="Rectangle 22">
            <a:extLst>
              <a:ext uri="{FF2B5EF4-FFF2-40B4-BE49-F238E27FC236}">
                <a16:creationId xmlns:a16="http://schemas.microsoft.com/office/drawing/2014/main" id="{F30FCDA9-169A-4992-AA8E-8A30D3F9D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7800" y="43735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 b="1"/>
          </a:p>
        </p:txBody>
      </p:sp>
      <p:sp>
        <p:nvSpPr>
          <p:cNvPr id="24588" name="Rectangle 13">
            <a:extLst>
              <a:ext uri="{FF2B5EF4-FFF2-40B4-BE49-F238E27FC236}">
                <a16:creationId xmlns:a16="http://schemas.microsoft.com/office/drawing/2014/main" id="{5757A508-7EF3-49EF-88C1-1A246726B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850" y="50800"/>
            <a:ext cx="2743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i="1" u="sng">
                <a:solidFill>
                  <a:srgbClr val="FF3399"/>
                </a:solidFill>
                <a:cs typeface="Arial" panose="020B0604020202020204" pitchFamily="34" charset="0"/>
              </a:rPr>
              <a:t>Kết luận</a:t>
            </a:r>
            <a:r>
              <a:rPr lang="en-US" altLang="vi-VN" sz="2000" b="1">
                <a:solidFill>
                  <a:srgbClr val="FF33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2000" b="1">
                <a:latin typeface="Times New Roman" panose="02020603050405020304" pitchFamily="18" charset="0"/>
                <a:cs typeface="Arial" panose="020B0604020202020204" pitchFamily="34" charset="0"/>
              </a:rPr>
              <a:t>                        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 animBg="1"/>
      <p:bldP spid="23559" grpId="0" animBg="1"/>
      <p:bldP spid="23560" grpId="0" animBg="1"/>
      <p:bldP spid="2356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>
            <a:extLst>
              <a:ext uri="{FF2B5EF4-FFF2-40B4-BE49-F238E27FC236}">
                <a16:creationId xmlns:a16="http://schemas.microsoft.com/office/drawing/2014/main" id="{4A958F55-647F-48CF-9D62-0115F1ACA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3" y="1143000"/>
            <a:ext cx="8758237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6000" b="1">
                <a:latin typeface="VNI-Times" pitchFamily="2" charset="0"/>
              </a:rPr>
              <a:t>    </a:t>
            </a:r>
            <a:r>
              <a:rPr lang="en-US" altLang="vi-VN" sz="4400" b="1">
                <a:latin typeface="Times New Roman" panose="02020603050405020304" pitchFamily="18" charset="0"/>
              </a:rPr>
              <a:t>Mô tả về trang phục truyền thống của người dân ở đồng bằng Bắc Bộ? </a:t>
            </a:r>
            <a:r>
              <a:rPr lang="en-US" altLang="vi-VN" sz="4400" b="1">
                <a:solidFill>
                  <a:srgbClr val="0000FF"/>
                </a:solidFill>
                <a:latin typeface="Times New Roman" panose="02020603050405020304" pitchFamily="18" charset="0"/>
              </a:rPr>
              <a:t>(Nam , Nữ)</a:t>
            </a:r>
          </a:p>
        </p:txBody>
      </p:sp>
      <p:sp>
        <p:nvSpPr>
          <p:cNvPr id="25603" name="Rectangle 7">
            <a:extLst>
              <a:ext uri="{FF2B5EF4-FFF2-40B4-BE49-F238E27FC236}">
                <a16:creationId xmlns:a16="http://schemas.microsoft.com/office/drawing/2014/main" id="{012BC638-9136-4045-8CDD-6B4B27D71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28600"/>
            <a:ext cx="5737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Trang phục và lễ hội: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>
            <a:extLst>
              <a:ext uri="{FF2B5EF4-FFF2-40B4-BE49-F238E27FC236}">
                <a16:creationId xmlns:a16="http://schemas.microsoft.com/office/drawing/2014/main" id="{D5869BD2-C01C-4098-B442-0F6D35F613FE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76200"/>
            <a:ext cx="5715000" cy="5638800"/>
          </a:xfrm>
          <a:noFill/>
        </p:spPr>
      </p:pic>
      <p:sp>
        <p:nvSpPr>
          <p:cNvPr id="26627" name="Text Box 20">
            <a:extLst>
              <a:ext uri="{FF2B5EF4-FFF2-40B4-BE49-F238E27FC236}">
                <a16:creationId xmlns:a16="http://schemas.microsoft.com/office/drawing/2014/main" id="{9630644F-A96E-40A5-A842-864ACB7A7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8975" y="5735638"/>
            <a:ext cx="28749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66"/>
                </a:solidFill>
                <a:cs typeface="Arial" panose="020B0604020202020204" pitchFamily="34" charset="0"/>
              </a:rPr>
              <a:t>Trang phục xưa</a:t>
            </a:r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:a16="http://schemas.microsoft.com/office/drawing/2014/main" id="{83F4273A-54B5-481F-8CC1-208D10A254F1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76200"/>
            <a:ext cx="5715000" cy="6172200"/>
          </a:xfrm>
          <a:noFill/>
        </p:spPr>
      </p:pic>
      <p:sp>
        <p:nvSpPr>
          <p:cNvPr id="455684" name="Text Box 4">
            <a:extLst>
              <a:ext uri="{FF2B5EF4-FFF2-40B4-BE49-F238E27FC236}">
                <a16:creationId xmlns:a16="http://schemas.microsoft.com/office/drawing/2014/main" id="{71B6999B-274B-45D0-94EE-CE2D38584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5486400"/>
            <a:ext cx="2133600" cy="396875"/>
          </a:xfrm>
          <a:prstGeom prst="rect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000" b="1">
                <a:solidFill>
                  <a:srgbClr val="6600FF"/>
                </a:solidFill>
                <a:cs typeface="Arial" panose="020B0604020202020204" pitchFamily="34" charset="0"/>
              </a:rPr>
              <a:t>Quần trắng</a:t>
            </a:r>
          </a:p>
        </p:txBody>
      </p:sp>
      <p:sp>
        <p:nvSpPr>
          <p:cNvPr id="455685" name="Line 5">
            <a:extLst>
              <a:ext uri="{FF2B5EF4-FFF2-40B4-BE49-F238E27FC236}">
                <a16:creationId xmlns:a16="http://schemas.microsoft.com/office/drawing/2014/main" id="{D4354404-BCD4-4C9B-83C9-F9DA8E2F0BB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867400" y="5029200"/>
            <a:ext cx="990600" cy="457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5686" name="Text Box 6">
            <a:extLst>
              <a:ext uri="{FF2B5EF4-FFF2-40B4-BE49-F238E27FC236}">
                <a16:creationId xmlns:a16="http://schemas.microsoft.com/office/drawing/2014/main" id="{5DECA1EB-1444-43FD-970F-738F2AA9C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3946525"/>
            <a:ext cx="2133600" cy="396875"/>
          </a:xfrm>
          <a:prstGeom prst="rect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000" b="1">
                <a:solidFill>
                  <a:srgbClr val="6600FF"/>
                </a:solidFill>
                <a:cs typeface="Arial" panose="020B0604020202020204" pitchFamily="34" charset="0"/>
              </a:rPr>
              <a:t>Áo dài the</a:t>
            </a:r>
          </a:p>
        </p:txBody>
      </p:sp>
      <p:sp>
        <p:nvSpPr>
          <p:cNvPr id="455687" name="Line 7">
            <a:extLst>
              <a:ext uri="{FF2B5EF4-FFF2-40B4-BE49-F238E27FC236}">
                <a16:creationId xmlns:a16="http://schemas.microsoft.com/office/drawing/2014/main" id="{CAB048F9-D4B1-4F80-8DE5-E41B2ED2006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943600" y="3733800"/>
            <a:ext cx="990600" cy="457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5688" name="Line 8">
            <a:extLst>
              <a:ext uri="{FF2B5EF4-FFF2-40B4-BE49-F238E27FC236}">
                <a16:creationId xmlns:a16="http://schemas.microsoft.com/office/drawing/2014/main" id="{B65C7917-B4FF-4E38-BDB5-BB265FF253A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638800" y="1219200"/>
            <a:ext cx="1371600" cy="609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5689" name="Text Box 9">
            <a:extLst>
              <a:ext uri="{FF2B5EF4-FFF2-40B4-BE49-F238E27FC236}">
                <a16:creationId xmlns:a16="http://schemas.microsoft.com/office/drawing/2014/main" id="{F90747FC-1B85-49B2-9F67-E661F1D44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1600200"/>
            <a:ext cx="2133600" cy="396875"/>
          </a:xfrm>
          <a:prstGeom prst="rect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000" b="1">
                <a:solidFill>
                  <a:srgbClr val="6600FF"/>
                </a:solidFill>
                <a:cs typeface="Arial" panose="020B0604020202020204" pitchFamily="34" charset="0"/>
              </a:rPr>
              <a:t>Khăn xếp đen</a:t>
            </a:r>
          </a:p>
        </p:txBody>
      </p:sp>
      <p:sp>
        <p:nvSpPr>
          <p:cNvPr id="455690" name="Text Box 10">
            <a:extLst>
              <a:ext uri="{FF2B5EF4-FFF2-40B4-BE49-F238E27FC236}">
                <a16:creationId xmlns:a16="http://schemas.microsoft.com/office/drawing/2014/main" id="{F42CCE07-A9EC-4B20-A09F-2F0F53811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0"/>
            <a:ext cx="1524000" cy="396875"/>
          </a:xfrm>
          <a:prstGeom prst="rect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000" b="1">
                <a:solidFill>
                  <a:srgbClr val="6600FF"/>
                </a:solidFill>
                <a:cs typeface="Arial" panose="020B0604020202020204" pitchFamily="34" charset="0"/>
              </a:rPr>
              <a:t>Áo tứ thân</a:t>
            </a:r>
          </a:p>
        </p:txBody>
      </p:sp>
      <p:sp>
        <p:nvSpPr>
          <p:cNvPr id="455691" name="Line 11">
            <a:extLst>
              <a:ext uri="{FF2B5EF4-FFF2-40B4-BE49-F238E27FC236}">
                <a16:creationId xmlns:a16="http://schemas.microsoft.com/office/drawing/2014/main" id="{62B77EF2-56E3-4005-BA8A-D31DEB3D1B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52600" y="2209800"/>
            <a:ext cx="1295400" cy="228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5692" name="Text Box 12">
            <a:extLst>
              <a:ext uri="{FF2B5EF4-FFF2-40B4-BE49-F238E27FC236}">
                <a16:creationId xmlns:a16="http://schemas.microsoft.com/office/drawing/2014/main" id="{A7D55A09-A711-4D7D-973A-9808DBE98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524000"/>
            <a:ext cx="1524000" cy="396875"/>
          </a:xfrm>
          <a:prstGeom prst="rect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000" b="1">
                <a:solidFill>
                  <a:srgbClr val="6600FF"/>
                </a:solidFill>
                <a:cs typeface="Arial" panose="020B0604020202020204" pitchFamily="34" charset="0"/>
              </a:rPr>
              <a:t>Yếm đào</a:t>
            </a:r>
          </a:p>
        </p:txBody>
      </p:sp>
      <p:sp>
        <p:nvSpPr>
          <p:cNvPr id="455693" name="Line 13">
            <a:extLst>
              <a:ext uri="{FF2B5EF4-FFF2-40B4-BE49-F238E27FC236}">
                <a16:creationId xmlns:a16="http://schemas.microsoft.com/office/drawing/2014/main" id="{2AA181F3-4E91-4874-8367-5C3996F813E9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1752600"/>
            <a:ext cx="167640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5694" name="Text Box 14">
            <a:extLst>
              <a:ext uri="{FF2B5EF4-FFF2-40B4-BE49-F238E27FC236}">
                <a16:creationId xmlns:a16="http://schemas.microsoft.com/office/drawing/2014/main" id="{A501990E-6522-439F-B844-AE726174C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338638"/>
            <a:ext cx="1828800" cy="400050"/>
          </a:xfrm>
          <a:prstGeom prst="rect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000" b="1">
                <a:solidFill>
                  <a:srgbClr val="6600FF"/>
                </a:solidFill>
                <a:cs typeface="Arial" panose="020B0604020202020204" pitchFamily="34" charset="0"/>
              </a:rPr>
              <a:t>Khăn bao</a:t>
            </a:r>
          </a:p>
        </p:txBody>
      </p:sp>
      <p:sp>
        <p:nvSpPr>
          <p:cNvPr id="455695" name="Line 15">
            <a:extLst>
              <a:ext uri="{FF2B5EF4-FFF2-40B4-BE49-F238E27FC236}">
                <a16:creationId xmlns:a16="http://schemas.microsoft.com/office/drawing/2014/main" id="{E9F6623B-1554-4343-B9F8-F1F5FDB6BBD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28800" y="4522788"/>
            <a:ext cx="1828800" cy="76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5696" name="Text Box 16">
            <a:extLst>
              <a:ext uri="{FF2B5EF4-FFF2-40B4-BE49-F238E27FC236}">
                <a16:creationId xmlns:a16="http://schemas.microsoft.com/office/drawing/2014/main" id="{7A56232A-37F1-4B1C-B808-8FE1652DF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762000"/>
            <a:ext cx="2362200" cy="396875"/>
          </a:xfrm>
          <a:prstGeom prst="rect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000" b="1">
                <a:solidFill>
                  <a:srgbClr val="6600FF"/>
                </a:solidFill>
                <a:cs typeface="Arial" panose="020B0604020202020204" pitchFamily="34" charset="0"/>
              </a:rPr>
              <a:t>Chít khăn mỏ quạ</a:t>
            </a:r>
          </a:p>
        </p:txBody>
      </p:sp>
      <p:sp>
        <p:nvSpPr>
          <p:cNvPr id="455697" name="Line 17">
            <a:extLst>
              <a:ext uri="{FF2B5EF4-FFF2-40B4-BE49-F238E27FC236}">
                <a16:creationId xmlns:a16="http://schemas.microsoft.com/office/drawing/2014/main" id="{18A761E6-3951-4092-A2BE-4F3FD558CD64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914400"/>
            <a:ext cx="99060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5698" name="Text Box 18">
            <a:extLst>
              <a:ext uri="{FF2B5EF4-FFF2-40B4-BE49-F238E27FC236}">
                <a16:creationId xmlns:a16="http://schemas.microsoft.com/office/drawing/2014/main" id="{5EB13CA1-304F-4DC6-A81E-E4B868BC7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48000"/>
            <a:ext cx="1981200" cy="396875"/>
          </a:xfrm>
          <a:prstGeom prst="rect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000" b="1">
                <a:solidFill>
                  <a:srgbClr val="6600FF"/>
                </a:solidFill>
                <a:cs typeface="Arial" panose="020B0604020202020204" pitchFamily="34" charset="0"/>
              </a:rPr>
              <a:t>Nón quai thao</a:t>
            </a:r>
          </a:p>
        </p:txBody>
      </p:sp>
      <p:sp>
        <p:nvSpPr>
          <p:cNvPr id="455699" name="Line 19">
            <a:extLst>
              <a:ext uri="{FF2B5EF4-FFF2-40B4-BE49-F238E27FC236}">
                <a16:creationId xmlns:a16="http://schemas.microsoft.com/office/drawing/2014/main" id="{F66BB042-2215-49A8-855A-157EDB70DEDA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3200400"/>
            <a:ext cx="685800" cy="152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7" name="Text Box 20">
            <a:extLst>
              <a:ext uri="{FF2B5EF4-FFF2-40B4-BE49-F238E27FC236}">
                <a16:creationId xmlns:a16="http://schemas.microsoft.com/office/drawing/2014/main" id="{85AF6494-B3A7-42C2-82F4-5744E239E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8975" y="6238875"/>
            <a:ext cx="28749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66"/>
                </a:solidFill>
                <a:cs typeface="Arial" panose="020B0604020202020204" pitchFamily="34" charset="0"/>
              </a:rPr>
              <a:t>Trang phục xưa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5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5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5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55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5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5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55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55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455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55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5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5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55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455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55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55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55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455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55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55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55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455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55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55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55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455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55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55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55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455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684" grpId="0" animBg="1"/>
      <p:bldP spid="455686" grpId="0" animBg="1"/>
      <p:bldP spid="455689" grpId="0" animBg="1"/>
      <p:bldP spid="455690" grpId="0" animBg="1"/>
      <p:bldP spid="455692" grpId="0" animBg="1"/>
      <p:bldP spid="455694" grpId="0" animBg="1"/>
      <p:bldP spid="455696" grpId="0" animBg="1"/>
      <p:bldP spid="45569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>
            <a:extLst>
              <a:ext uri="{FF2B5EF4-FFF2-40B4-BE49-F238E27FC236}">
                <a16:creationId xmlns:a16="http://schemas.microsoft.com/office/drawing/2014/main" id="{21F5DE99-1631-4025-BF79-96139245B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33400"/>
            <a:ext cx="79248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  Kể tên một số lễ hội nổi tiếng ở đồng bằng Bắc Bộ mà em biết ?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Ảnh minh họa">
            <a:extLst>
              <a:ext uri="{FF2B5EF4-FFF2-40B4-BE49-F238E27FC236}">
                <a16:creationId xmlns:a16="http://schemas.microsoft.com/office/drawing/2014/main" id="{E35EBB2C-2AAE-4878-BE9E-4642DC9A8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00500"/>
            <a:ext cx="32766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5" descr="Ảnh minh họa">
            <a:extLst>
              <a:ext uri="{FF2B5EF4-FFF2-40B4-BE49-F238E27FC236}">
                <a16:creationId xmlns:a16="http://schemas.microsoft.com/office/drawing/2014/main" id="{BB570FBF-AAA3-4583-8D93-E782D5CC4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935413"/>
            <a:ext cx="3543300" cy="24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6" descr="Ảnh minh họa">
            <a:extLst>
              <a:ext uri="{FF2B5EF4-FFF2-40B4-BE49-F238E27FC236}">
                <a16:creationId xmlns:a16="http://schemas.microsoft.com/office/drawing/2014/main" id="{2135023B-06A8-49DE-9605-434E7F437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8125"/>
            <a:ext cx="5867400" cy="367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Rectangle 7">
            <a:extLst>
              <a:ext uri="{FF2B5EF4-FFF2-40B4-BE49-F238E27FC236}">
                <a16:creationId xmlns:a16="http://schemas.microsoft.com/office/drawing/2014/main" id="{C5CCCC2C-04D4-4279-AF8F-CCBA46DBE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2039938"/>
            <a:ext cx="16875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 Lim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>
            <a:extLst>
              <a:ext uri="{FF2B5EF4-FFF2-40B4-BE49-F238E27FC236}">
                <a16:creationId xmlns:a16="http://schemas.microsoft.com/office/drawing/2014/main" id="{42B06D73-ABF1-4AF1-B877-11385475A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6278563"/>
            <a:ext cx="4343400" cy="579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 Chùa Hương</a:t>
            </a:r>
          </a:p>
        </p:txBody>
      </p:sp>
      <p:pic>
        <p:nvPicPr>
          <p:cNvPr id="30723" name="Picture 10" descr="Download?mode=entry&amp;id=290">
            <a:extLst>
              <a:ext uri="{FF2B5EF4-FFF2-40B4-BE49-F238E27FC236}">
                <a16:creationId xmlns:a16="http://schemas.microsoft.com/office/drawing/2014/main" id="{4B3EB913-E324-452E-AA9D-6B3FD2F0D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09600"/>
            <a:ext cx="3200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12" descr="chuahuong">
            <a:extLst>
              <a:ext uri="{FF2B5EF4-FFF2-40B4-BE49-F238E27FC236}">
                <a16:creationId xmlns:a16="http://schemas.microsoft.com/office/drawing/2014/main" id="{3CBBF32F-B1EF-4280-8222-BD6037858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5867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14" descr="ANd9GcTevAj028PZyAYB7Icwv-N_dlQxDzL903mgbbOuumqD-P0Ul9hkWw">
            <a:extLst>
              <a:ext uri="{FF2B5EF4-FFF2-40B4-BE49-F238E27FC236}">
                <a16:creationId xmlns:a16="http://schemas.microsoft.com/office/drawing/2014/main" id="{AF1B471D-63C2-4939-8BA0-CCBAD2E10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505200"/>
            <a:ext cx="3124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Lễ hội Gióng.">
            <a:extLst>
              <a:ext uri="{FF2B5EF4-FFF2-40B4-BE49-F238E27FC236}">
                <a16:creationId xmlns:a16="http://schemas.microsoft.com/office/drawing/2014/main" id="{6C9DD501-7FB1-4217-A271-CCEC90BA1323}"/>
              </a:ext>
            </a:extLst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3887788"/>
            <a:ext cx="3733800" cy="2387600"/>
          </a:xfrm>
          <a:noFill/>
          <a:ln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31747" name="Rectangle 5">
            <a:extLst>
              <a:ext uri="{FF2B5EF4-FFF2-40B4-BE49-F238E27FC236}">
                <a16:creationId xmlns:a16="http://schemas.microsoft.com/office/drawing/2014/main" id="{E31A264D-C847-42B4-BC93-2BD0A5840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3246438"/>
            <a:ext cx="1200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1800" b="1">
                <a:solidFill>
                  <a:srgbClr val="FF3300"/>
                </a:solidFill>
              </a:rPr>
              <a:t>Hội Gióng</a:t>
            </a:r>
          </a:p>
        </p:txBody>
      </p:sp>
      <p:pic>
        <p:nvPicPr>
          <p:cNvPr id="31748" name="Picture 7" descr="hoigiong2">
            <a:extLst>
              <a:ext uri="{FF2B5EF4-FFF2-40B4-BE49-F238E27FC236}">
                <a16:creationId xmlns:a16="http://schemas.microsoft.com/office/drawing/2014/main" id="{3710F101-CD24-43BD-8FCA-8DCD7A49C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87788"/>
            <a:ext cx="3803650" cy="251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Rectangle 10">
            <a:extLst>
              <a:ext uri="{FF2B5EF4-FFF2-40B4-BE49-F238E27FC236}">
                <a16:creationId xmlns:a16="http://schemas.microsoft.com/office/drawing/2014/main" id="{EFCE6ED7-58C2-4894-B664-36430E4C0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191000"/>
            <a:ext cx="17541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 Gióng</a:t>
            </a:r>
          </a:p>
        </p:txBody>
      </p:sp>
      <p:pic>
        <p:nvPicPr>
          <p:cNvPr id="31750" name="Picture 8" descr="phudong3">
            <a:extLst>
              <a:ext uri="{FF2B5EF4-FFF2-40B4-BE49-F238E27FC236}">
                <a16:creationId xmlns:a16="http://schemas.microsoft.com/office/drawing/2014/main" id="{62F4B1F7-5AA6-4443-88C9-20FCF5DF0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-23813"/>
            <a:ext cx="7315200" cy="388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Text Box 2">
            <a:extLst>
              <a:ext uri="{FF2B5EF4-FFF2-40B4-BE49-F238E27FC236}">
                <a16:creationId xmlns:a16="http://schemas.microsoft.com/office/drawing/2014/main" id="{B36057BA-63B3-4AC0-B251-EB32DD742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6172200"/>
            <a:ext cx="6400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Hội đền Hùng</a:t>
            </a:r>
          </a:p>
        </p:txBody>
      </p:sp>
      <p:pic>
        <p:nvPicPr>
          <p:cNvPr id="32771" name="Picture 4" descr="le-hoi-den-hung">
            <a:extLst>
              <a:ext uri="{FF2B5EF4-FFF2-40B4-BE49-F238E27FC236}">
                <a16:creationId xmlns:a16="http://schemas.microsoft.com/office/drawing/2014/main" id="{67F8964C-F7EB-470E-8329-16FA8BFAC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68680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5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>
            <a:extLst>
              <a:ext uri="{FF2B5EF4-FFF2-40B4-BE49-F238E27FC236}">
                <a16:creationId xmlns:a16="http://schemas.microsoft.com/office/drawing/2014/main" id="{A4B8C1F0-8D2D-4608-BAE1-55C901BF7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897563"/>
            <a:ext cx="6934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FF3300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vi-VN" b="1">
                <a:solidFill>
                  <a:srgbClr val="FF0000"/>
                </a:solidFill>
                <a:latin typeface="Times New Roman" panose="02020603050405020304" pitchFamily="18" charset="0"/>
              </a:rPr>
              <a:t>Lễ Khai Ấn Đền Trần – Nam Định</a:t>
            </a:r>
          </a:p>
        </p:txBody>
      </p:sp>
      <p:pic>
        <p:nvPicPr>
          <p:cNvPr id="34819" name="Picture 7" descr="1-5">
            <a:extLst>
              <a:ext uri="{FF2B5EF4-FFF2-40B4-BE49-F238E27FC236}">
                <a16:creationId xmlns:a16="http://schemas.microsoft.com/office/drawing/2014/main" id="{56D9CFF9-9FA1-4194-BA12-78DBC5DF6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534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 Box 8">
            <a:extLst>
              <a:ext uri="{FF2B5EF4-FFF2-40B4-BE49-F238E27FC236}">
                <a16:creationId xmlns:a16="http://schemas.microsoft.com/office/drawing/2014/main" id="{20E772D1-02E4-4B6E-A4DB-3EFD8992D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6278563"/>
            <a:ext cx="6934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FF3300"/>
                </a:solidFill>
                <a:latin typeface="Times New Roman" panose="02020603050405020304" pitchFamily="18" charset="0"/>
              </a:rPr>
              <a:t>              </a:t>
            </a:r>
            <a:r>
              <a:rPr lang="en-US" altLang="vi-V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(Đêm 14 tháng 1 âm lịch)</a:t>
            </a:r>
          </a:p>
        </p:txBody>
      </p:sp>
    </p:spTree>
  </p:cSld>
  <p:clrMapOvr>
    <a:masterClrMapping/>
  </p:clrMapOvr>
  <p:transition spd="slow">
    <p:strips dir="l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icture 1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3383" y="-45708"/>
            <a:ext cx="12568837" cy="71737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5098" y="3688550"/>
            <a:ext cx="3428311" cy="2431982"/>
          </a:xfrm>
          <a:prstGeom prst="rect">
            <a:avLst/>
          </a:prstGeom>
        </p:spPr>
      </p:pic>
      <p:sp>
        <p:nvSpPr>
          <p:cNvPr id="15" name="椭圆 24"/>
          <p:cNvSpPr/>
          <p:nvPr/>
        </p:nvSpPr>
        <p:spPr>
          <a:xfrm>
            <a:off x="1498067" y="1851399"/>
            <a:ext cx="1476801" cy="1471736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273" tIns="36137" rIns="72273" bIns="36137"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93">
              <a:solidFill>
                <a:prstClr val="white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椭圆 25"/>
          <p:cNvSpPr/>
          <p:nvPr/>
        </p:nvSpPr>
        <p:spPr>
          <a:xfrm>
            <a:off x="2725770" y="1851399"/>
            <a:ext cx="1476801" cy="1471736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273" tIns="36137" rIns="72273" bIns="36137"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93">
              <a:solidFill>
                <a:prstClr val="white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椭圆 26"/>
          <p:cNvSpPr/>
          <p:nvPr/>
        </p:nvSpPr>
        <p:spPr>
          <a:xfrm>
            <a:off x="3963208" y="1851399"/>
            <a:ext cx="1476801" cy="1471736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273" tIns="36137" rIns="72273" bIns="36137"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93">
              <a:solidFill>
                <a:prstClr val="white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椭圆 27"/>
          <p:cNvSpPr/>
          <p:nvPr/>
        </p:nvSpPr>
        <p:spPr>
          <a:xfrm>
            <a:off x="5202185" y="1851399"/>
            <a:ext cx="1476801" cy="1471736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273" tIns="36137" rIns="72273" bIns="36137"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93">
              <a:solidFill>
                <a:prstClr val="white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9" name="组合 28"/>
          <p:cNvGrpSpPr/>
          <p:nvPr/>
        </p:nvGrpSpPr>
        <p:grpSpPr>
          <a:xfrm>
            <a:off x="1599293" y="1948271"/>
            <a:ext cx="1274348" cy="1269979"/>
            <a:chOff x="3768359" y="1725446"/>
            <a:chExt cx="1930605" cy="1930605"/>
          </a:xfrm>
        </p:grpSpPr>
        <p:sp>
          <p:nvSpPr>
            <p:cNvPr id="20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1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1C939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组合 31"/>
          <p:cNvGrpSpPr/>
          <p:nvPr/>
        </p:nvGrpSpPr>
        <p:grpSpPr>
          <a:xfrm>
            <a:off x="2830477" y="1952277"/>
            <a:ext cx="1274348" cy="1269979"/>
            <a:chOff x="3768359" y="1725446"/>
            <a:chExt cx="1930605" cy="1930605"/>
          </a:xfrm>
        </p:grpSpPr>
        <p:sp>
          <p:nvSpPr>
            <p:cNvPr id="23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4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组合 34"/>
          <p:cNvGrpSpPr/>
          <p:nvPr/>
        </p:nvGrpSpPr>
        <p:grpSpPr>
          <a:xfrm>
            <a:off x="4063644" y="1952277"/>
            <a:ext cx="1274348" cy="1269979"/>
            <a:chOff x="3768359" y="1725446"/>
            <a:chExt cx="1930605" cy="1930605"/>
          </a:xfrm>
        </p:grpSpPr>
        <p:sp>
          <p:nvSpPr>
            <p:cNvPr id="26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7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AC14D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组合 37"/>
          <p:cNvGrpSpPr/>
          <p:nvPr/>
        </p:nvGrpSpPr>
        <p:grpSpPr>
          <a:xfrm>
            <a:off x="5351844" y="1920469"/>
            <a:ext cx="1274348" cy="1269979"/>
            <a:chOff x="3768359" y="1725446"/>
            <a:chExt cx="1930605" cy="1930605"/>
          </a:xfrm>
        </p:grpSpPr>
        <p:sp>
          <p:nvSpPr>
            <p:cNvPr id="29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0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95647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矩形 40"/>
          <p:cNvSpPr/>
          <p:nvPr/>
        </p:nvSpPr>
        <p:spPr>
          <a:xfrm>
            <a:off x="1718406" y="1898246"/>
            <a:ext cx="971505" cy="1346726"/>
          </a:xfrm>
          <a:prstGeom prst="rect">
            <a:avLst/>
          </a:prstGeom>
          <a:effectLst/>
        </p:spPr>
        <p:txBody>
          <a:bodyPr wrap="none" lIns="72273" tIns="36137" rIns="72273" bIns="36137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277" b="1" dirty="0">
                <a:ln>
                  <a:solidFill>
                    <a:srgbClr val="FF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</a:t>
            </a:r>
            <a:endParaRPr lang="zh-CN" altLang="en-US" sz="8277" b="1" dirty="0">
              <a:ln>
                <a:solidFill>
                  <a:srgbClr val="FF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32" name="矩形 41"/>
          <p:cNvSpPr/>
          <p:nvPr/>
        </p:nvSpPr>
        <p:spPr>
          <a:xfrm>
            <a:off x="2964261" y="1920427"/>
            <a:ext cx="971505" cy="1346726"/>
          </a:xfrm>
          <a:prstGeom prst="rect">
            <a:avLst/>
          </a:prstGeom>
          <a:effectLst/>
        </p:spPr>
        <p:txBody>
          <a:bodyPr wrap="none" lIns="72273" tIns="36137" rIns="72273" bIns="36137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277" b="1">
                <a:ln>
                  <a:solidFill>
                    <a:srgbClr val="FF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H</a:t>
            </a:r>
            <a:endParaRPr lang="zh-CN" altLang="en-US" sz="8277" b="1" dirty="0">
              <a:ln>
                <a:solidFill>
                  <a:srgbClr val="FF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33" name="矩形 42"/>
          <p:cNvSpPr/>
          <p:nvPr/>
        </p:nvSpPr>
        <p:spPr>
          <a:xfrm>
            <a:off x="4231036" y="1939814"/>
            <a:ext cx="971505" cy="1346726"/>
          </a:xfrm>
          <a:prstGeom prst="rect">
            <a:avLst/>
          </a:prstGeom>
          <a:effectLst/>
        </p:spPr>
        <p:txBody>
          <a:bodyPr wrap="none" lIns="72273" tIns="36137" rIns="72273" bIns="36137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277" b="1">
                <a:ln>
                  <a:solidFill>
                    <a:srgbClr val="FF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Ở</a:t>
            </a:r>
            <a:endParaRPr lang="zh-CN" altLang="en-US" sz="8277" b="1" dirty="0">
              <a:ln>
                <a:solidFill>
                  <a:srgbClr val="FF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34" name="矩形 43"/>
          <p:cNvSpPr/>
          <p:nvPr/>
        </p:nvSpPr>
        <p:spPr>
          <a:xfrm>
            <a:off x="5709251" y="1871330"/>
            <a:ext cx="559532" cy="1346726"/>
          </a:xfrm>
          <a:prstGeom prst="rect">
            <a:avLst/>
          </a:prstGeom>
          <a:effectLst/>
        </p:spPr>
        <p:txBody>
          <a:bodyPr wrap="none" lIns="72273" tIns="36137" rIns="72273" bIns="36137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277" b="1">
                <a:ln>
                  <a:solidFill>
                    <a:srgbClr val="FF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I</a:t>
            </a:r>
            <a:endParaRPr lang="zh-CN" altLang="en-US" sz="8277" b="1" dirty="0">
              <a:ln>
                <a:solidFill>
                  <a:srgbClr val="FF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35" name="组合 44"/>
          <p:cNvGrpSpPr/>
          <p:nvPr/>
        </p:nvGrpSpPr>
        <p:grpSpPr>
          <a:xfrm>
            <a:off x="1193652" y="2539657"/>
            <a:ext cx="304415" cy="303371"/>
            <a:chOff x="3768359" y="1725446"/>
            <a:chExt cx="1930605" cy="1930605"/>
          </a:xfrm>
        </p:grpSpPr>
        <p:sp>
          <p:nvSpPr>
            <p:cNvPr id="36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7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AC14D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组合 47"/>
          <p:cNvGrpSpPr/>
          <p:nvPr/>
        </p:nvGrpSpPr>
        <p:grpSpPr>
          <a:xfrm>
            <a:off x="895887" y="2404093"/>
            <a:ext cx="213012" cy="212281"/>
            <a:chOff x="3768359" y="1725446"/>
            <a:chExt cx="1930605" cy="1930605"/>
          </a:xfrm>
          <a:solidFill>
            <a:srgbClr val="EA5E66"/>
          </a:solidFill>
        </p:grpSpPr>
        <p:sp>
          <p:nvSpPr>
            <p:cNvPr id="39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pFill/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0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" name="组合 50"/>
          <p:cNvGrpSpPr/>
          <p:nvPr/>
        </p:nvGrpSpPr>
        <p:grpSpPr>
          <a:xfrm>
            <a:off x="2689779" y="1912656"/>
            <a:ext cx="152651" cy="152128"/>
            <a:chOff x="3768359" y="1725446"/>
            <a:chExt cx="1930605" cy="1930605"/>
          </a:xfrm>
        </p:grpSpPr>
        <p:sp>
          <p:nvSpPr>
            <p:cNvPr id="42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3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95647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4" name="组合 53"/>
          <p:cNvGrpSpPr/>
          <p:nvPr/>
        </p:nvGrpSpPr>
        <p:grpSpPr>
          <a:xfrm>
            <a:off x="3972734" y="1871853"/>
            <a:ext cx="217824" cy="217077"/>
            <a:chOff x="3768359" y="1725446"/>
            <a:chExt cx="1930605" cy="1930605"/>
          </a:xfrm>
        </p:grpSpPr>
        <p:sp>
          <p:nvSpPr>
            <p:cNvPr id="45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6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1C939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7" name="组合 56"/>
          <p:cNvGrpSpPr/>
          <p:nvPr/>
        </p:nvGrpSpPr>
        <p:grpSpPr>
          <a:xfrm>
            <a:off x="3957138" y="3106475"/>
            <a:ext cx="187982" cy="187337"/>
            <a:chOff x="3768359" y="1725446"/>
            <a:chExt cx="1930605" cy="1930605"/>
          </a:xfrm>
        </p:grpSpPr>
        <p:sp>
          <p:nvSpPr>
            <p:cNvPr id="48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9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0" name="组合 59"/>
          <p:cNvGrpSpPr/>
          <p:nvPr/>
        </p:nvGrpSpPr>
        <p:grpSpPr>
          <a:xfrm>
            <a:off x="2768600" y="3090675"/>
            <a:ext cx="193389" cy="192726"/>
            <a:chOff x="3768359" y="1725446"/>
            <a:chExt cx="1930605" cy="1930605"/>
          </a:xfrm>
        </p:grpSpPr>
        <p:sp>
          <p:nvSpPr>
            <p:cNvPr id="51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2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3" name="组合 62"/>
          <p:cNvGrpSpPr/>
          <p:nvPr/>
        </p:nvGrpSpPr>
        <p:grpSpPr>
          <a:xfrm>
            <a:off x="5232864" y="1798951"/>
            <a:ext cx="190424" cy="189770"/>
            <a:chOff x="3768359" y="1725446"/>
            <a:chExt cx="1930605" cy="1930605"/>
          </a:xfrm>
        </p:grpSpPr>
        <p:sp>
          <p:nvSpPr>
            <p:cNvPr id="54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5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6" name="组合 65"/>
          <p:cNvGrpSpPr/>
          <p:nvPr/>
        </p:nvGrpSpPr>
        <p:grpSpPr>
          <a:xfrm>
            <a:off x="5307811" y="3155462"/>
            <a:ext cx="168250" cy="167672"/>
            <a:chOff x="3768359" y="1725446"/>
            <a:chExt cx="1930605" cy="1930605"/>
          </a:xfrm>
        </p:grpSpPr>
        <p:sp>
          <p:nvSpPr>
            <p:cNvPr id="57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8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9" name="组合 68"/>
          <p:cNvGrpSpPr/>
          <p:nvPr/>
        </p:nvGrpSpPr>
        <p:grpSpPr>
          <a:xfrm>
            <a:off x="6600479" y="2485584"/>
            <a:ext cx="304415" cy="303371"/>
            <a:chOff x="3768359" y="1725446"/>
            <a:chExt cx="1930605" cy="1930605"/>
          </a:xfrm>
        </p:grpSpPr>
        <p:sp>
          <p:nvSpPr>
            <p:cNvPr id="60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61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2" name="组合 71"/>
          <p:cNvGrpSpPr/>
          <p:nvPr/>
        </p:nvGrpSpPr>
        <p:grpSpPr>
          <a:xfrm>
            <a:off x="6973856" y="2357426"/>
            <a:ext cx="213012" cy="212281"/>
            <a:chOff x="3768359" y="1725446"/>
            <a:chExt cx="1930605" cy="1930605"/>
          </a:xfrm>
        </p:grpSpPr>
        <p:sp>
          <p:nvSpPr>
            <p:cNvPr id="63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64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AC14D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5" name="组合 74"/>
          <p:cNvGrpSpPr/>
          <p:nvPr/>
        </p:nvGrpSpPr>
        <p:grpSpPr>
          <a:xfrm>
            <a:off x="7288097" y="2540311"/>
            <a:ext cx="152651" cy="152128"/>
            <a:chOff x="3768359" y="1725446"/>
            <a:chExt cx="1930605" cy="1930605"/>
          </a:xfrm>
        </p:grpSpPr>
        <p:sp>
          <p:nvSpPr>
            <p:cNvPr id="66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67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95647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8" name="组合 77"/>
          <p:cNvGrpSpPr/>
          <p:nvPr/>
        </p:nvGrpSpPr>
        <p:grpSpPr>
          <a:xfrm>
            <a:off x="584879" y="2511747"/>
            <a:ext cx="152651" cy="152128"/>
            <a:chOff x="3768359" y="1725446"/>
            <a:chExt cx="1930605" cy="1930605"/>
          </a:xfrm>
        </p:grpSpPr>
        <p:sp>
          <p:nvSpPr>
            <p:cNvPr id="69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70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95647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71" name="椭圆 24">
            <a:extLst>
              <a:ext uri="{FF2B5EF4-FFF2-40B4-BE49-F238E27FC236}">
                <a16:creationId xmlns:a16="http://schemas.microsoft.com/office/drawing/2014/main" id="{E708533A-F899-4BCB-83B8-50872BA41EDB}"/>
              </a:ext>
            </a:extLst>
          </p:cNvPr>
          <p:cNvSpPr/>
          <p:nvPr/>
        </p:nvSpPr>
        <p:spPr>
          <a:xfrm>
            <a:off x="2250425" y="3332128"/>
            <a:ext cx="1476801" cy="1471736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273" tIns="36137" rIns="72273" bIns="36137"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93">
              <a:solidFill>
                <a:prstClr val="white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2" name="椭圆 25">
            <a:extLst>
              <a:ext uri="{FF2B5EF4-FFF2-40B4-BE49-F238E27FC236}">
                <a16:creationId xmlns:a16="http://schemas.microsoft.com/office/drawing/2014/main" id="{BEBF26C8-1C35-4FD3-943C-EF8792663A6D}"/>
              </a:ext>
            </a:extLst>
          </p:cNvPr>
          <p:cNvSpPr/>
          <p:nvPr/>
        </p:nvSpPr>
        <p:spPr>
          <a:xfrm>
            <a:off x="3478128" y="3332128"/>
            <a:ext cx="1476801" cy="1471736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273" tIns="36137" rIns="72273" bIns="36137"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93">
              <a:solidFill>
                <a:prstClr val="white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3" name="椭圆 26">
            <a:extLst>
              <a:ext uri="{FF2B5EF4-FFF2-40B4-BE49-F238E27FC236}">
                <a16:creationId xmlns:a16="http://schemas.microsoft.com/office/drawing/2014/main" id="{C006C435-A1B1-4A4C-BF40-DBC1F8ACB480}"/>
              </a:ext>
            </a:extLst>
          </p:cNvPr>
          <p:cNvSpPr/>
          <p:nvPr/>
        </p:nvSpPr>
        <p:spPr>
          <a:xfrm>
            <a:off x="4715566" y="3332128"/>
            <a:ext cx="1476801" cy="1471736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273" tIns="36137" rIns="72273" bIns="36137"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93">
              <a:solidFill>
                <a:prstClr val="white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4" name="椭圆 27">
            <a:extLst>
              <a:ext uri="{FF2B5EF4-FFF2-40B4-BE49-F238E27FC236}">
                <a16:creationId xmlns:a16="http://schemas.microsoft.com/office/drawing/2014/main" id="{66537B1C-74B7-40DF-BE74-CD07591E78A9}"/>
              </a:ext>
            </a:extLst>
          </p:cNvPr>
          <p:cNvSpPr/>
          <p:nvPr/>
        </p:nvSpPr>
        <p:spPr>
          <a:xfrm>
            <a:off x="5954543" y="3332128"/>
            <a:ext cx="1476801" cy="1471736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273" tIns="36137" rIns="72273" bIns="36137"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93">
              <a:solidFill>
                <a:prstClr val="white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75" name="组合 28">
            <a:extLst>
              <a:ext uri="{FF2B5EF4-FFF2-40B4-BE49-F238E27FC236}">
                <a16:creationId xmlns:a16="http://schemas.microsoft.com/office/drawing/2014/main" id="{CF96C9D3-30A7-4087-AD38-74AA5A46D108}"/>
              </a:ext>
            </a:extLst>
          </p:cNvPr>
          <p:cNvGrpSpPr/>
          <p:nvPr/>
        </p:nvGrpSpPr>
        <p:grpSpPr>
          <a:xfrm>
            <a:off x="2351651" y="3429000"/>
            <a:ext cx="1274348" cy="1269979"/>
            <a:chOff x="3768359" y="1725446"/>
            <a:chExt cx="1930605" cy="1930605"/>
          </a:xfrm>
        </p:grpSpPr>
        <p:sp>
          <p:nvSpPr>
            <p:cNvPr id="76" name="Oval 5">
              <a:extLst>
                <a:ext uri="{FF2B5EF4-FFF2-40B4-BE49-F238E27FC236}">
                  <a16:creationId xmlns:a16="http://schemas.microsoft.com/office/drawing/2014/main" id="{3696B32F-25FD-44ED-AF3D-5FE88CAC7E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77" name="Oval 5">
              <a:extLst>
                <a:ext uri="{FF2B5EF4-FFF2-40B4-BE49-F238E27FC236}">
                  <a16:creationId xmlns:a16="http://schemas.microsoft.com/office/drawing/2014/main" id="{110E4E8F-8FE2-4A60-B926-F2F8AB1BC0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1C939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8" name="组合 31">
            <a:extLst>
              <a:ext uri="{FF2B5EF4-FFF2-40B4-BE49-F238E27FC236}">
                <a16:creationId xmlns:a16="http://schemas.microsoft.com/office/drawing/2014/main" id="{8B5C9E11-BDF1-407C-AD94-428181D16C10}"/>
              </a:ext>
            </a:extLst>
          </p:cNvPr>
          <p:cNvGrpSpPr/>
          <p:nvPr/>
        </p:nvGrpSpPr>
        <p:grpSpPr>
          <a:xfrm>
            <a:off x="3582835" y="3433007"/>
            <a:ext cx="1274348" cy="1269979"/>
            <a:chOff x="3768359" y="1725446"/>
            <a:chExt cx="1930605" cy="1930605"/>
          </a:xfrm>
        </p:grpSpPr>
        <p:sp>
          <p:nvSpPr>
            <p:cNvPr id="79" name="Oval 5">
              <a:extLst>
                <a:ext uri="{FF2B5EF4-FFF2-40B4-BE49-F238E27FC236}">
                  <a16:creationId xmlns:a16="http://schemas.microsoft.com/office/drawing/2014/main" id="{4B6DDBF7-076D-4C15-B23B-66A1E5881A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80" name="Oval 5">
              <a:extLst>
                <a:ext uri="{FF2B5EF4-FFF2-40B4-BE49-F238E27FC236}">
                  <a16:creationId xmlns:a16="http://schemas.microsoft.com/office/drawing/2014/main" id="{6D52190D-1CED-4379-B097-3346292B77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1" name="组合 34">
            <a:extLst>
              <a:ext uri="{FF2B5EF4-FFF2-40B4-BE49-F238E27FC236}">
                <a16:creationId xmlns:a16="http://schemas.microsoft.com/office/drawing/2014/main" id="{94CC2708-1DEA-497F-995D-EFAF628AAAE5}"/>
              </a:ext>
            </a:extLst>
          </p:cNvPr>
          <p:cNvGrpSpPr/>
          <p:nvPr/>
        </p:nvGrpSpPr>
        <p:grpSpPr>
          <a:xfrm>
            <a:off x="4816002" y="3433007"/>
            <a:ext cx="1274348" cy="1269979"/>
            <a:chOff x="3768359" y="1725446"/>
            <a:chExt cx="1930605" cy="1930605"/>
          </a:xfrm>
        </p:grpSpPr>
        <p:sp>
          <p:nvSpPr>
            <p:cNvPr id="82" name="Oval 5">
              <a:extLst>
                <a:ext uri="{FF2B5EF4-FFF2-40B4-BE49-F238E27FC236}">
                  <a16:creationId xmlns:a16="http://schemas.microsoft.com/office/drawing/2014/main" id="{5D46A40D-1738-4C61-84B5-82495A849D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83" name="Oval 5">
              <a:extLst>
                <a:ext uri="{FF2B5EF4-FFF2-40B4-BE49-F238E27FC236}">
                  <a16:creationId xmlns:a16="http://schemas.microsoft.com/office/drawing/2014/main" id="{842C3B73-254C-43D2-8D02-03E61D0228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AC14D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4" name="组合 37">
            <a:extLst>
              <a:ext uri="{FF2B5EF4-FFF2-40B4-BE49-F238E27FC236}">
                <a16:creationId xmlns:a16="http://schemas.microsoft.com/office/drawing/2014/main" id="{299D14F6-9310-40A6-8D23-60216C74DE4D}"/>
              </a:ext>
            </a:extLst>
          </p:cNvPr>
          <p:cNvGrpSpPr/>
          <p:nvPr/>
        </p:nvGrpSpPr>
        <p:grpSpPr>
          <a:xfrm>
            <a:off x="6104202" y="3401199"/>
            <a:ext cx="1274348" cy="1269979"/>
            <a:chOff x="3768359" y="1725446"/>
            <a:chExt cx="1930605" cy="1930605"/>
          </a:xfrm>
        </p:grpSpPr>
        <p:sp>
          <p:nvSpPr>
            <p:cNvPr id="85" name="Oval 5">
              <a:extLst>
                <a:ext uri="{FF2B5EF4-FFF2-40B4-BE49-F238E27FC236}">
                  <a16:creationId xmlns:a16="http://schemas.microsoft.com/office/drawing/2014/main" id="{EAD7F48F-F355-4EFB-8999-D78BBEDC22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86" name="Oval 5">
              <a:extLst>
                <a:ext uri="{FF2B5EF4-FFF2-40B4-BE49-F238E27FC236}">
                  <a16:creationId xmlns:a16="http://schemas.microsoft.com/office/drawing/2014/main" id="{FA7C25E4-D6C6-4AE7-8D02-A5B80E1240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95647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87" name="矩形 40">
            <a:extLst>
              <a:ext uri="{FF2B5EF4-FFF2-40B4-BE49-F238E27FC236}">
                <a16:creationId xmlns:a16="http://schemas.microsoft.com/office/drawing/2014/main" id="{7BB8FD27-AAD2-4730-83A8-FE1633265710}"/>
              </a:ext>
            </a:extLst>
          </p:cNvPr>
          <p:cNvSpPr/>
          <p:nvPr/>
        </p:nvSpPr>
        <p:spPr>
          <a:xfrm>
            <a:off x="2549336" y="3369982"/>
            <a:ext cx="912193" cy="1346726"/>
          </a:xfrm>
          <a:prstGeom prst="rect">
            <a:avLst/>
          </a:prstGeom>
          <a:effectLst/>
        </p:spPr>
        <p:txBody>
          <a:bodyPr wrap="none" lIns="72273" tIns="36137" rIns="72273" bIns="36137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277" b="1">
                <a:ln>
                  <a:solidFill>
                    <a:srgbClr val="FF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</a:t>
            </a:r>
            <a:endParaRPr lang="zh-CN" altLang="en-US" sz="8277" b="1" dirty="0">
              <a:ln>
                <a:solidFill>
                  <a:srgbClr val="FF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88" name="矩形 41">
            <a:extLst>
              <a:ext uri="{FF2B5EF4-FFF2-40B4-BE49-F238E27FC236}">
                <a16:creationId xmlns:a16="http://schemas.microsoft.com/office/drawing/2014/main" id="{16731069-94F3-41CB-A22B-8B6A672B5523}"/>
              </a:ext>
            </a:extLst>
          </p:cNvPr>
          <p:cNvSpPr/>
          <p:nvPr/>
        </p:nvSpPr>
        <p:spPr>
          <a:xfrm>
            <a:off x="3716619" y="3401156"/>
            <a:ext cx="971505" cy="1346726"/>
          </a:xfrm>
          <a:prstGeom prst="rect">
            <a:avLst/>
          </a:prstGeom>
          <a:effectLst/>
        </p:spPr>
        <p:txBody>
          <a:bodyPr wrap="none" lIns="72273" tIns="36137" rIns="72273" bIns="36137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277" b="1">
                <a:ln>
                  <a:solidFill>
                    <a:srgbClr val="FF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Ộ</a:t>
            </a:r>
            <a:endParaRPr lang="zh-CN" altLang="en-US" sz="8277" b="1" dirty="0">
              <a:ln>
                <a:solidFill>
                  <a:srgbClr val="FF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89" name="矩形 42">
            <a:extLst>
              <a:ext uri="{FF2B5EF4-FFF2-40B4-BE49-F238E27FC236}">
                <a16:creationId xmlns:a16="http://schemas.microsoft.com/office/drawing/2014/main" id="{1849B1D0-1459-437C-84E8-EF187C64963C}"/>
              </a:ext>
            </a:extLst>
          </p:cNvPr>
          <p:cNvSpPr/>
          <p:nvPr/>
        </p:nvSpPr>
        <p:spPr>
          <a:xfrm>
            <a:off x="5023891" y="3392205"/>
            <a:ext cx="912193" cy="1346726"/>
          </a:xfrm>
          <a:prstGeom prst="rect">
            <a:avLst/>
          </a:prstGeom>
          <a:effectLst/>
        </p:spPr>
        <p:txBody>
          <a:bodyPr wrap="none" lIns="72273" tIns="36137" rIns="72273" bIns="36137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277" b="1">
                <a:ln>
                  <a:solidFill>
                    <a:srgbClr val="FF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</a:t>
            </a:r>
            <a:endParaRPr lang="zh-CN" altLang="en-US" sz="8277" b="1" dirty="0">
              <a:ln>
                <a:solidFill>
                  <a:srgbClr val="FF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90" name="矩形 43">
            <a:extLst>
              <a:ext uri="{FF2B5EF4-FFF2-40B4-BE49-F238E27FC236}">
                <a16:creationId xmlns:a16="http://schemas.microsoft.com/office/drawing/2014/main" id="{AE118C29-9BF0-4A4B-AEBF-70E2D17A10CD}"/>
              </a:ext>
            </a:extLst>
          </p:cNvPr>
          <p:cNvSpPr/>
          <p:nvPr/>
        </p:nvSpPr>
        <p:spPr>
          <a:xfrm>
            <a:off x="6261727" y="3352059"/>
            <a:ext cx="971505" cy="1346726"/>
          </a:xfrm>
          <a:prstGeom prst="rect">
            <a:avLst/>
          </a:prstGeom>
          <a:effectLst/>
        </p:spPr>
        <p:txBody>
          <a:bodyPr wrap="none" lIns="72273" tIns="36137" rIns="72273" bIns="36137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277" b="1">
                <a:ln>
                  <a:solidFill>
                    <a:srgbClr val="FF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G</a:t>
            </a:r>
            <a:endParaRPr lang="zh-CN" altLang="en-US" sz="8277" b="1" dirty="0">
              <a:ln>
                <a:solidFill>
                  <a:srgbClr val="FF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91" name="组合 44">
            <a:extLst>
              <a:ext uri="{FF2B5EF4-FFF2-40B4-BE49-F238E27FC236}">
                <a16:creationId xmlns:a16="http://schemas.microsoft.com/office/drawing/2014/main" id="{C456B251-7897-4DA7-9719-AEBC90757846}"/>
              </a:ext>
            </a:extLst>
          </p:cNvPr>
          <p:cNvGrpSpPr/>
          <p:nvPr/>
        </p:nvGrpSpPr>
        <p:grpSpPr>
          <a:xfrm>
            <a:off x="1946010" y="4020386"/>
            <a:ext cx="304415" cy="303371"/>
            <a:chOff x="3768359" y="1725446"/>
            <a:chExt cx="1930605" cy="1930605"/>
          </a:xfrm>
        </p:grpSpPr>
        <p:sp>
          <p:nvSpPr>
            <p:cNvPr id="92" name="Oval 5">
              <a:extLst>
                <a:ext uri="{FF2B5EF4-FFF2-40B4-BE49-F238E27FC236}">
                  <a16:creationId xmlns:a16="http://schemas.microsoft.com/office/drawing/2014/main" id="{DF7DB8E2-D085-4DFC-9E34-4B14860BE9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3" name="Oval 5">
              <a:extLst>
                <a:ext uri="{FF2B5EF4-FFF2-40B4-BE49-F238E27FC236}">
                  <a16:creationId xmlns:a16="http://schemas.microsoft.com/office/drawing/2014/main" id="{CB395F7C-273D-4C06-BF72-083A45D789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AC14D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4" name="组合 47">
            <a:extLst>
              <a:ext uri="{FF2B5EF4-FFF2-40B4-BE49-F238E27FC236}">
                <a16:creationId xmlns:a16="http://schemas.microsoft.com/office/drawing/2014/main" id="{0D7B4595-9D89-4CB3-8EF7-15C647217A27}"/>
              </a:ext>
            </a:extLst>
          </p:cNvPr>
          <p:cNvGrpSpPr/>
          <p:nvPr/>
        </p:nvGrpSpPr>
        <p:grpSpPr>
          <a:xfrm>
            <a:off x="1648245" y="3884823"/>
            <a:ext cx="213012" cy="212281"/>
            <a:chOff x="3768359" y="1725446"/>
            <a:chExt cx="1930605" cy="1930605"/>
          </a:xfrm>
          <a:solidFill>
            <a:srgbClr val="EA5E66"/>
          </a:solidFill>
        </p:grpSpPr>
        <p:sp>
          <p:nvSpPr>
            <p:cNvPr id="95" name="Oval 5">
              <a:extLst>
                <a:ext uri="{FF2B5EF4-FFF2-40B4-BE49-F238E27FC236}">
                  <a16:creationId xmlns:a16="http://schemas.microsoft.com/office/drawing/2014/main" id="{23C95CBE-59D6-4ACE-B152-523BB244E4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pFill/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6" name="Oval 5">
              <a:extLst>
                <a:ext uri="{FF2B5EF4-FFF2-40B4-BE49-F238E27FC236}">
                  <a16:creationId xmlns:a16="http://schemas.microsoft.com/office/drawing/2014/main" id="{5F617C94-CB1C-433A-A06B-100E70199D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7" name="组合 50">
            <a:extLst>
              <a:ext uri="{FF2B5EF4-FFF2-40B4-BE49-F238E27FC236}">
                <a16:creationId xmlns:a16="http://schemas.microsoft.com/office/drawing/2014/main" id="{B6DA0B9B-528B-4CDE-8724-0FE5AABC28C5}"/>
              </a:ext>
            </a:extLst>
          </p:cNvPr>
          <p:cNvGrpSpPr/>
          <p:nvPr/>
        </p:nvGrpSpPr>
        <p:grpSpPr>
          <a:xfrm>
            <a:off x="3442137" y="3393386"/>
            <a:ext cx="152651" cy="152128"/>
            <a:chOff x="3768359" y="1725446"/>
            <a:chExt cx="1930605" cy="1930605"/>
          </a:xfrm>
        </p:grpSpPr>
        <p:sp>
          <p:nvSpPr>
            <p:cNvPr id="98" name="Oval 5">
              <a:extLst>
                <a:ext uri="{FF2B5EF4-FFF2-40B4-BE49-F238E27FC236}">
                  <a16:creationId xmlns:a16="http://schemas.microsoft.com/office/drawing/2014/main" id="{D68F00D9-20B7-4F60-A375-3FDEECA293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9" name="Oval 5">
              <a:extLst>
                <a:ext uri="{FF2B5EF4-FFF2-40B4-BE49-F238E27FC236}">
                  <a16:creationId xmlns:a16="http://schemas.microsoft.com/office/drawing/2014/main" id="{80FB14B2-A30C-45D8-8E2C-739C760E99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95647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0" name="组合 53">
            <a:extLst>
              <a:ext uri="{FF2B5EF4-FFF2-40B4-BE49-F238E27FC236}">
                <a16:creationId xmlns:a16="http://schemas.microsoft.com/office/drawing/2014/main" id="{F03F773B-1753-4AC4-B73C-4D494FF1A50A}"/>
              </a:ext>
            </a:extLst>
          </p:cNvPr>
          <p:cNvGrpSpPr/>
          <p:nvPr/>
        </p:nvGrpSpPr>
        <p:grpSpPr>
          <a:xfrm>
            <a:off x="4725092" y="3352583"/>
            <a:ext cx="217824" cy="217077"/>
            <a:chOff x="3768359" y="1725446"/>
            <a:chExt cx="1930605" cy="1930605"/>
          </a:xfrm>
        </p:grpSpPr>
        <p:sp>
          <p:nvSpPr>
            <p:cNvPr id="101" name="Oval 5">
              <a:extLst>
                <a:ext uri="{FF2B5EF4-FFF2-40B4-BE49-F238E27FC236}">
                  <a16:creationId xmlns:a16="http://schemas.microsoft.com/office/drawing/2014/main" id="{4A409272-A633-4FE3-A0AD-DCEAEBDB79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2" name="Oval 5">
              <a:extLst>
                <a:ext uri="{FF2B5EF4-FFF2-40B4-BE49-F238E27FC236}">
                  <a16:creationId xmlns:a16="http://schemas.microsoft.com/office/drawing/2014/main" id="{1D01DCE1-8DFD-4799-A410-A6981E5DB1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1C939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3" name="组合 56">
            <a:extLst>
              <a:ext uri="{FF2B5EF4-FFF2-40B4-BE49-F238E27FC236}">
                <a16:creationId xmlns:a16="http://schemas.microsoft.com/office/drawing/2014/main" id="{5A9B6B74-8C56-4992-8792-A6AF7C886794}"/>
              </a:ext>
            </a:extLst>
          </p:cNvPr>
          <p:cNvGrpSpPr/>
          <p:nvPr/>
        </p:nvGrpSpPr>
        <p:grpSpPr>
          <a:xfrm>
            <a:off x="4709496" y="4587205"/>
            <a:ext cx="187982" cy="187337"/>
            <a:chOff x="3768359" y="1725446"/>
            <a:chExt cx="1930605" cy="1930605"/>
          </a:xfrm>
        </p:grpSpPr>
        <p:sp>
          <p:nvSpPr>
            <p:cNvPr id="104" name="Oval 5">
              <a:extLst>
                <a:ext uri="{FF2B5EF4-FFF2-40B4-BE49-F238E27FC236}">
                  <a16:creationId xmlns:a16="http://schemas.microsoft.com/office/drawing/2014/main" id="{2F80D38A-DBBD-4D92-B0D6-4DE8BB1A49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5" name="Oval 5">
              <a:extLst>
                <a:ext uri="{FF2B5EF4-FFF2-40B4-BE49-F238E27FC236}">
                  <a16:creationId xmlns:a16="http://schemas.microsoft.com/office/drawing/2014/main" id="{BA3423D7-BC93-4025-8EBA-1DB8C23C9A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6" name="组合 59">
            <a:extLst>
              <a:ext uri="{FF2B5EF4-FFF2-40B4-BE49-F238E27FC236}">
                <a16:creationId xmlns:a16="http://schemas.microsoft.com/office/drawing/2014/main" id="{8B80F1BE-7976-4833-8F09-D9EB73E3D18B}"/>
              </a:ext>
            </a:extLst>
          </p:cNvPr>
          <p:cNvGrpSpPr/>
          <p:nvPr/>
        </p:nvGrpSpPr>
        <p:grpSpPr>
          <a:xfrm>
            <a:off x="3520958" y="4571405"/>
            <a:ext cx="193389" cy="192726"/>
            <a:chOff x="3768359" y="1725446"/>
            <a:chExt cx="1930605" cy="1930605"/>
          </a:xfrm>
        </p:grpSpPr>
        <p:sp>
          <p:nvSpPr>
            <p:cNvPr id="107" name="Oval 5">
              <a:extLst>
                <a:ext uri="{FF2B5EF4-FFF2-40B4-BE49-F238E27FC236}">
                  <a16:creationId xmlns:a16="http://schemas.microsoft.com/office/drawing/2014/main" id="{FDAD47CF-319B-4906-93AE-7EE6CB199E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8" name="Oval 5">
              <a:extLst>
                <a:ext uri="{FF2B5EF4-FFF2-40B4-BE49-F238E27FC236}">
                  <a16:creationId xmlns:a16="http://schemas.microsoft.com/office/drawing/2014/main" id="{229C6F2D-09D9-488B-8793-F7D7706E51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9" name="组合 62">
            <a:extLst>
              <a:ext uri="{FF2B5EF4-FFF2-40B4-BE49-F238E27FC236}">
                <a16:creationId xmlns:a16="http://schemas.microsoft.com/office/drawing/2014/main" id="{FA868A14-C342-4C00-AC45-27E971D9E5F9}"/>
              </a:ext>
            </a:extLst>
          </p:cNvPr>
          <p:cNvGrpSpPr/>
          <p:nvPr/>
        </p:nvGrpSpPr>
        <p:grpSpPr>
          <a:xfrm>
            <a:off x="5985222" y="3279680"/>
            <a:ext cx="190424" cy="189770"/>
            <a:chOff x="3768359" y="1725446"/>
            <a:chExt cx="1930605" cy="1930605"/>
          </a:xfrm>
        </p:grpSpPr>
        <p:sp>
          <p:nvSpPr>
            <p:cNvPr id="110" name="Oval 5">
              <a:extLst>
                <a:ext uri="{FF2B5EF4-FFF2-40B4-BE49-F238E27FC236}">
                  <a16:creationId xmlns:a16="http://schemas.microsoft.com/office/drawing/2014/main" id="{1A47D7C9-75DC-4067-8C20-AB8587B4A6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11" name="Oval 5">
              <a:extLst>
                <a:ext uri="{FF2B5EF4-FFF2-40B4-BE49-F238E27FC236}">
                  <a16:creationId xmlns:a16="http://schemas.microsoft.com/office/drawing/2014/main" id="{6B2400B4-F9B5-47C6-8303-75692E73C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2" name="组合 65">
            <a:extLst>
              <a:ext uri="{FF2B5EF4-FFF2-40B4-BE49-F238E27FC236}">
                <a16:creationId xmlns:a16="http://schemas.microsoft.com/office/drawing/2014/main" id="{C9E5FEB2-919C-4BFF-B2ED-3757AF6E0218}"/>
              </a:ext>
            </a:extLst>
          </p:cNvPr>
          <p:cNvGrpSpPr/>
          <p:nvPr/>
        </p:nvGrpSpPr>
        <p:grpSpPr>
          <a:xfrm>
            <a:off x="6060169" y="4636192"/>
            <a:ext cx="168250" cy="167672"/>
            <a:chOff x="3768359" y="1725446"/>
            <a:chExt cx="1930605" cy="1930605"/>
          </a:xfrm>
        </p:grpSpPr>
        <p:sp>
          <p:nvSpPr>
            <p:cNvPr id="113" name="Oval 5">
              <a:extLst>
                <a:ext uri="{FF2B5EF4-FFF2-40B4-BE49-F238E27FC236}">
                  <a16:creationId xmlns:a16="http://schemas.microsoft.com/office/drawing/2014/main" id="{D55080D7-EC8C-432D-89AB-2C2EE5A12B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14" name="Oval 5">
              <a:extLst>
                <a:ext uri="{FF2B5EF4-FFF2-40B4-BE49-F238E27FC236}">
                  <a16:creationId xmlns:a16="http://schemas.microsoft.com/office/drawing/2014/main" id="{C3635576-06D9-4266-BF05-E0C29AB481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5" name="组合 68">
            <a:extLst>
              <a:ext uri="{FF2B5EF4-FFF2-40B4-BE49-F238E27FC236}">
                <a16:creationId xmlns:a16="http://schemas.microsoft.com/office/drawing/2014/main" id="{0C582B53-675E-4983-A271-C58BF25A6D3D}"/>
              </a:ext>
            </a:extLst>
          </p:cNvPr>
          <p:cNvGrpSpPr/>
          <p:nvPr/>
        </p:nvGrpSpPr>
        <p:grpSpPr>
          <a:xfrm>
            <a:off x="7352837" y="3966313"/>
            <a:ext cx="304415" cy="303371"/>
            <a:chOff x="3768359" y="1725446"/>
            <a:chExt cx="1930605" cy="1930605"/>
          </a:xfrm>
        </p:grpSpPr>
        <p:sp>
          <p:nvSpPr>
            <p:cNvPr id="116" name="Oval 5">
              <a:extLst>
                <a:ext uri="{FF2B5EF4-FFF2-40B4-BE49-F238E27FC236}">
                  <a16:creationId xmlns:a16="http://schemas.microsoft.com/office/drawing/2014/main" id="{9862C79D-99F7-4C35-8A95-1BFCD64C73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17" name="Oval 5">
              <a:extLst>
                <a:ext uri="{FF2B5EF4-FFF2-40B4-BE49-F238E27FC236}">
                  <a16:creationId xmlns:a16="http://schemas.microsoft.com/office/drawing/2014/main" id="{B0EA9D29-5F83-4427-B691-F966142169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8" name="组合 71">
            <a:extLst>
              <a:ext uri="{FF2B5EF4-FFF2-40B4-BE49-F238E27FC236}">
                <a16:creationId xmlns:a16="http://schemas.microsoft.com/office/drawing/2014/main" id="{B0F1CFB3-2AF2-4665-A23F-D18948C8EB97}"/>
              </a:ext>
            </a:extLst>
          </p:cNvPr>
          <p:cNvGrpSpPr/>
          <p:nvPr/>
        </p:nvGrpSpPr>
        <p:grpSpPr>
          <a:xfrm>
            <a:off x="7726214" y="3838155"/>
            <a:ext cx="213012" cy="212281"/>
            <a:chOff x="3768359" y="1725446"/>
            <a:chExt cx="1930605" cy="1930605"/>
          </a:xfrm>
        </p:grpSpPr>
        <p:sp>
          <p:nvSpPr>
            <p:cNvPr id="119" name="Oval 5">
              <a:extLst>
                <a:ext uri="{FF2B5EF4-FFF2-40B4-BE49-F238E27FC236}">
                  <a16:creationId xmlns:a16="http://schemas.microsoft.com/office/drawing/2014/main" id="{067F3788-5511-4D54-A1C6-550CB5CDEF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20" name="Oval 5">
              <a:extLst>
                <a:ext uri="{FF2B5EF4-FFF2-40B4-BE49-F238E27FC236}">
                  <a16:creationId xmlns:a16="http://schemas.microsoft.com/office/drawing/2014/main" id="{461C2752-1DEB-4356-A833-A77D4B9885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AC14D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1" name="组合 74">
            <a:extLst>
              <a:ext uri="{FF2B5EF4-FFF2-40B4-BE49-F238E27FC236}">
                <a16:creationId xmlns:a16="http://schemas.microsoft.com/office/drawing/2014/main" id="{547FEB45-D9AB-4EA3-9B47-3275AE93CA93}"/>
              </a:ext>
            </a:extLst>
          </p:cNvPr>
          <p:cNvGrpSpPr/>
          <p:nvPr/>
        </p:nvGrpSpPr>
        <p:grpSpPr>
          <a:xfrm>
            <a:off x="8040455" y="4021041"/>
            <a:ext cx="152651" cy="152128"/>
            <a:chOff x="3768359" y="1725446"/>
            <a:chExt cx="1930605" cy="1930605"/>
          </a:xfrm>
        </p:grpSpPr>
        <p:sp>
          <p:nvSpPr>
            <p:cNvPr id="122" name="Oval 5">
              <a:extLst>
                <a:ext uri="{FF2B5EF4-FFF2-40B4-BE49-F238E27FC236}">
                  <a16:creationId xmlns:a16="http://schemas.microsoft.com/office/drawing/2014/main" id="{03FD7D62-F1BA-43FD-B3D1-7383AD7C78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23" name="Oval 5">
              <a:extLst>
                <a:ext uri="{FF2B5EF4-FFF2-40B4-BE49-F238E27FC236}">
                  <a16:creationId xmlns:a16="http://schemas.microsoft.com/office/drawing/2014/main" id="{385885E8-6E3C-4CA8-9E39-858A6858B9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95647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4" name="组合 77">
            <a:extLst>
              <a:ext uri="{FF2B5EF4-FFF2-40B4-BE49-F238E27FC236}">
                <a16:creationId xmlns:a16="http://schemas.microsoft.com/office/drawing/2014/main" id="{5C7A4228-3D3D-4AD6-94BD-F64FF566C844}"/>
              </a:ext>
            </a:extLst>
          </p:cNvPr>
          <p:cNvGrpSpPr/>
          <p:nvPr/>
        </p:nvGrpSpPr>
        <p:grpSpPr>
          <a:xfrm>
            <a:off x="1337237" y="3992476"/>
            <a:ext cx="152651" cy="152128"/>
            <a:chOff x="3768359" y="1725446"/>
            <a:chExt cx="1930605" cy="1930605"/>
          </a:xfrm>
        </p:grpSpPr>
        <p:sp>
          <p:nvSpPr>
            <p:cNvPr id="125" name="Oval 5">
              <a:extLst>
                <a:ext uri="{FF2B5EF4-FFF2-40B4-BE49-F238E27FC236}">
                  <a16:creationId xmlns:a16="http://schemas.microsoft.com/office/drawing/2014/main" id="{FCE9C23F-009D-4700-AD7A-46E964CD99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26" name="Oval 5">
              <a:extLst>
                <a:ext uri="{FF2B5EF4-FFF2-40B4-BE49-F238E27FC236}">
                  <a16:creationId xmlns:a16="http://schemas.microsoft.com/office/drawing/2014/main" id="{6B26CF8B-65A7-4D53-A041-64023EE5D1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95647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004" y="857250"/>
            <a:ext cx="1414463" cy="141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09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2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2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31" grpId="0"/>
      <p:bldP spid="32" grpId="0"/>
      <p:bldP spid="33" grpId="0"/>
      <p:bldP spid="34" grpId="0"/>
      <p:bldP spid="71" grpId="0" animBg="1"/>
      <p:bldP spid="72" grpId="0" animBg="1"/>
      <p:bldP spid="73" grpId="0" animBg="1"/>
      <p:bldP spid="74" grpId="0" animBg="1"/>
      <p:bldP spid="87" grpId="0"/>
      <p:bldP spid="88" grpId="0"/>
      <p:bldP spid="89" grpId="0"/>
      <p:bldP spid="9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small_1238574787_nv">
            <a:extLst>
              <a:ext uri="{FF2B5EF4-FFF2-40B4-BE49-F238E27FC236}">
                <a16:creationId xmlns:a16="http://schemas.microsoft.com/office/drawing/2014/main" id="{45D256A0-20E8-412E-BB52-39E3778A9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2725"/>
            <a:ext cx="8534400" cy="580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 Box 5">
            <a:extLst>
              <a:ext uri="{FF2B5EF4-FFF2-40B4-BE49-F238E27FC236}">
                <a16:creationId xmlns:a16="http://schemas.microsoft.com/office/drawing/2014/main" id="{73BA4BF2-5A43-493E-AB45-48E225192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6324600"/>
            <a:ext cx="640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FF3300"/>
                </a:solidFill>
                <a:latin typeface=".VnTime" panose="020B7200000000000000" pitchFamily="34" charset="0"/>
              </a:rPr>
              <a:t>           </a:t>
            </a:r>
            <a:r>
              <a:rPr lang="en-US" altLang="vi-VN" sz="2400" b="1">
                <a:solidFill>
                  <a:srgbClr val="000000"/>
                </a:solidFill>
                <a:latin typeface=".VnTime" panose="020B7200000000000000" pitchFamily="34" charset="0"/>
              </a:rPr>
              <a:t>(Ngày 5 – 8 </a:t>
            </a:r>
            <a:r>
              <a:rPr lang="en-US" altLang="vi-V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tháng 3 âm lịch)</a:t>
            </a:r>
          </a:p>
        </p:txBody>
      </p:sp>
      <p:sp>
        <p:nvSpPr>
          <p:cNvPr id="35844" name="Text Box 6">
            <a:extLst>
              <a:ext uri="{FF2B5EF4-FFF2-40B4-BE49-F238E27FC236}">
                <a16:creationId xmlns:a16="http://schemas.microsoft.com/office/drawing/2014/main" id="{F43CF82A-4CD2-45EF-9D62-9EC8458F5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973763"/>
            <a:ext cx="6705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vi-VN" b="1">
                <a:solidFill>
                  <a:srgbClr val="FF0000"/>
                </a:solidFill>
                <a:latin typeface="Times New Roman" panose="02020603050405020304" pitchFamily="18" charset="0"/>
              </a:rPr>
              <a:t>Lễ hội Cố đô Hoa Lư – Ninh Bình </a:t>
            </a:r>
          </a:p>
        </p:txBody>
      </p:sp>
    </p:spTree>
  </p:cSld>
  <p:clrMapOvr>
    <a:masterClrMapping/>
  </p:clrMapOvr>
  <p:transition spd="slow">
    <p:pull dir="l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>
            <a:extLst>
              <a:ext uri="{FF2B5EF4-FFF2-40B4-BE49-F238E27FC236}">
                <a16:creationId xmlns:a16="http://schemas.microsoft.com/office/drawing/2014/main" id="{2E39CA0B-19E7-40C6-A3FD-0493B334C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00"/>
            <a:ext cx="86106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5400" b="1">
                <a:latin typeface="Times New Roman" panose="02020603050405020304" pitchFamily="18" charset="0"/>
              </a:rPr>
              <a:t>Kể tên một số </a:t>
            </a:r>
            <a:r>
              <a:rPr lang="en-US" altLang="vi-VN" sz="5400" b="1">
                <a:solidFill>
                  <a:srgbClr val="FF0000"/>
                </a:solidFill>
                <a:latin typeface="Times New Roman" panose="02020603050405020304" pitchFamily="18" charset="0"/>
              </a:rPr>
              <a:t>hoạt động</a:t>
            </a:r>
            <a:r>
              <a:rPr lang="en-US" altLang="vi-VN" sz="5400" b="1">
                <a:latin typeface="Times New Roman" panose="02020603050405020304" pitchFamily="18" charset="0"/>
              </a:rPr>
              <a:t> trong lễ hội ở đồng bằng Bắc Bộ</a:t>
            </a:r>
            <a:r>
              <a:rPr lang="en-US" altLang="vi-VN" sz="5400" b="1">
                <a:latin typeface="VNI-Times" pitchFamily="2" charset="0"/>
              </a:rPr>
              <a:t> ?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8" name="Text Box 8">
            <a:extLst>
              <a:ext uri="{FF2B5EF4-FFF2-40B4-BE49-F238E27FC236}">
                <a16:creationId xmlns:a16="http://schemas.microsoft.com/office/drawing/2014/main" id="{05F243D7-827D-48E8-A761-249531C9C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0"/>
            <a:ext cx="419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 hội sân đình</a:t>
            </a:r>
          </a:p>
        </p:txBody>
      </p:sp>
      <p:pic>
        <p:nvPicPr>
          <p:cNvPr id="37891" name="Picture 9" descr="75208359-275655_THo_Ha_[]">
            <a:extLst>
              <a:ext uri="{FF2B5EF4-FFF2-40B4-BE49-F238E27FC236}">
                <a16:creationId xmlns:a16="http://schemas.microsoft.com/office/drawing/2014/main" id="{5BBE78C1-B301-4C99-84EA-86983E4F9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15400" cy="586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>
            <a:extLst>
              <a:ext uri="{FF2B5EF4-FFF2-40B4-BE49-F238E27FC236}">
                <a16:creationId xmlns:a16="http://schemas.microsoft.com/office/drawing/2014/main" id="{4F7DDF78-47AE-4015-AFD8-7BEB1E93B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6172200"/>
            <a:ext cx="19573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 cờ người</a:t>
            </a:r>
          </a:p>
        </p:txBody>
      </p:sp>
      <p:pic>
        <p:nvPicPr>
          <p:cNvPr id="38915" name="Picture 10" descr="201212117339_co-nguoi">
            <a:extLst>
              <a:ext uri="{FF2B5EF4-FFF2-40B4-BE49-F238E27FC236}">
                <a16:creationId xmlns:a16="http://schemas.microsoft.com/office/drawing/2014/main" id="{A5C57130-E295-4C64-9913-631E09B47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9063"/>
            <a:ext cx="82296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>
            <a:extLst>
              <a:ext uri="{FF2B5EF4-FFF2-40B4-BE49-F238E27FC236}">
                <a16:creationId xmlns:a16="http://schemas.microsoft.com/office/drawing/2014/main" id="{CBA20A96-A5CF-49E1-9C22-0C23EB399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6096000"/>
            <a:ext cx="2008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FF3399"/>
                </a:solidFill>
              </a:rPr>
              <a:t>Thi nấu cơm</a:t>
            </a:r>
          </a:p>
        </p:txBody>
      </p:sp>
      <p:pic>
        <p:nvPicPr>
          <p:cNvPr id="39939" name="Picture 6" descr="Copy_of_Anh_6_Hoi_thi_nau_com">
            <a:extLst>
              <a:ext uri="{FF2B5EF4-FFF2-40B4-BE49-F238E27FC236}">
                <a16:creationId xmlns:a16="http://schemas.microsoft.com/office/drawing/2014/main" id="{D5FE8042-33DB-4F0B-847D-DE8BD2770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7924800" cy="554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Lễ hội Gióng.">
            <a:extLst>
              <a:ext uri="{FF2B5EF4-FFF2-40B4-BE49-F238E27FC236}">
                <a16:creationId xmlns:a16="http://schemas.microsoft.com/office/drawing/2014/main" id="{BB6CE5C5-84B9-4486-8C11-FBE45D991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92957A87-AE86-4F36-8021-AEB502E85C6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pic>
        <p:nvPicPr>
          <p:cNvPr id="41987" name="Picture 4" descr="Trau">
            <a:extLst>
              <a:ext uri="{FF2B5EF4-FFF2-40B4-BE49-F238E27FC236}">
                <a16:creationId xmlns:a16="http://schemas.microsoft.com/office/drawing/2014/main" id="{EAE5A5BC-B3B7-4897-A862-7FB1854EE2FC}"/>
              </a:ext>
            </a:extLst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28600"/>
            <a:ext cx="9144000" cy="5486400"/>
          </a:xfrm>
          <a:noFill/>
          <a:ln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41988" name="Rectangle 7">
            <a:extLst>
              <a:ext uri="{FF2B5EF4-FFF2-40B4-BE49-F238E27FC236}">
                <a16:creationId xmlns:a16="http://schemas.microsoft.com/office/drawing/2014/main" id="{8D74AD6B-71BB-4328-AEEB-288BF9666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943600"/>
            <a:ext cx="563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</a:rPr>
              <a:t>Hội chọi trâu Hải Phòng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article11386">
            <a:hlinkClick r:id="rId2"/>
            <a:extLst>
              <a:ext uri="{FF2B5EF4-FFF2-40B4-BE49-F238E27FC236}">
                <a16:creationId xmlns:a16="http://schemas.microsoft.com/office/drawing/2014/main" id="{1B0C0000-4B14-4F96-9910-349AAE01C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4648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5">
            <a:extLst>
              <a:ext uri="{FF2B5EF4-FFF2-40B4-BE49-F238E27FC236}">
                <a16:creationId xmlns:a16="http://schemas.microsoft.com/office/drawing/2014/main" id="{8F341540-1D80-4F38-9C45-3D59E7C119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2946400"/>
            <a:ext cx="1568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000" b="1">
                <a:solidFill>
                  <a:srgbClr val="0000FF"/>
                </a:solidFill>
              </a:rPr>
              <a:t>Đua thuyền</a:t>
            </a:r>
          </a:p>
        </p:txBody>
      </p:sp>
      <p:sp>
        <p:nvSpPr>
          <p:cNvPr id="43012" name="Text Box 14">
            <a:extLst>
              <a:ext uri="{FF2B5EF4-FFF2-40B4-BE49-F238E27FC236}">
                <a16:creationId xmlns:a16="http://schemas.microsoft.com/office/drawing/2014/main" id="{A193B938-906D-4895-B5F0-F6D4D4DC9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48768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vi-VN" sz="2400" b="1">
                <a:latin typeface="Times New Roman" panose="02020603050405020304" pitchFamily="18" charset="0"/>
                <a:cs typeface="Arial" panose="020B0604020202020204" pitchFamily="34" charset="0"/>
              </a:rPr>
              <a:t>Đấu vật</a:t>
            </a:r>
          </a:p>
        </p:txBody>
      </p:sp>
      <p:pic>
        <p:nvPicPr>
          <p:cNvPr id="43013" name="Picture 14" descr="vcf_lim1.gif (16468 bytes)">
            <a:extLst>
              <a:ext uri="{FF2B5EF4-FFF2-40B4-BE49-F238E27FC236}">
                <a16:creationId xmlns:a16="http://schemas.microsoft.com/office/drawing/2014/main" id="{6CA90F1F-AF79-410E-853C-92FAA2E3C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86200"/>
            <a:ext cx="4267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Rectangle 10">
            <a:extLst>
              <a:ext uri="{FF2B5EF4-FFF2-40B4-BE49-F238E27FC236}">
                <a16:creationId xmlns:a16="http://schemas.microsoft.com/office/drawing/2014/main" id="{84AD1BCD-B62F-495B-B414-6FED4F59A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0386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0000FF"/>
                </a:solidFill>
              </a:rPr>
              <a:t>Múa</a:t>
            </a:r>
          </a:p>
        </p:txBody>
      </p:sp>
      <p:pic>
        <p:nvPicPr>
          <p:cNvPr id="43015" name="Picture 12" descr="Đóng">
            <a:extLst>
              <a:ext uri="{FF2B5EF4-FFF2-40B4-BE49-F238E27FC236}">
                <a16:creationId xmlns:a16="http://schemas.microsoft.com/office/drawing/2014/main" id="{494F0CDF-0550-4D27-9FC7-240066839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86200"/>
            <a:ext cx="4572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6" name="Rectangle 13">
            <a:extLst>
              <a:ext uri="{FF2B5EF4-FFF2-40B4-BE49-F238E27FC236}">
                <a16:creationId xmlns:a16="http://schemas.microsoft.com/office/drawing/2014/main" id="{1596FD0D-6EE7-474E-8F4A-F2B8FEFD3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4043363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0000FF"/>
                </a:solidFill>
              </a:rPr>
              <a:t>Đấu vật</a:t>
            </a:r>
          </a:p>
        </p:txBody>
      </p:sp>
      <p:pic>
        <p:nvPicPr>
          <p:cNvPr id="43017" name="Picture 11" descr="Danh-du">
            <a:extLst>
              <a:ext uri="{FF2B5EF4-FFF2-40B4-BE49-F238E27FC236}">
                <a16:creationId xmlns:a16="http://schemas.microsoft.com/office/drawing/2014/main" id="{EFC443C3-7708-4183-AB5F-1829258C9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4267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8" name="Text Box 12">
            <a:extLst>
              <a:ext uri="{FF2B5EF4-FFF2-40B4-BE49-F238E27FC236}">
                <a16:creationId xmlns:a16="http://schemas.microsoft.com/office/drawing/2014/main" id="{18F4A5D7-0DCB-4056-BBED-A046C8ECD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304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Đánh đu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1238808673-goi-banh-chung">
            <a:extLst>
              <a:ext uri="{FF2B5EF4-FFF2-40B4-BE49-F238E27FC236}">
                <a16:creationId xmlns:a16="http://schemas.microsoft.com/office/drawing/2014/main" id="{171A97B3-0EF7-4931-A0F6-893B54F15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5344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3" descr="bluemed_w">
            <a:hlinkClick r:id="rId3" action="ppaction://hlinksldjump" tooltip="cau 2"/>
            <a:extLst>
              <a:ext uri="{FF2B5EF4-FFF2-40B4-BE49-F238E27FC236}">
                <a16:creationId xmlns:a16="http://schemas.microsoft.com/office/drawing/2014/main" id="{1D096C37-27B4-42F1-B698-BD0B74B7B2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75" y="6534150"/>
            <a:ext cx="8096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4" descr="POINSET2">
            <a:extLst>
              <a:ext uri="{FF2B5EF4-FFF2-40B4-BE49-F238E27FC236}">
                <a16:creationId xmlns:a16="http://schemas.microsoft.com/office/drawing/2014/main" id="{B6033DE7-EF97-4EE5-8210-D5CDBAE03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153400" y="5799138"/>
            <a:ext cx="1062038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5" descr="POINSET2">
            <a:extLst>
              <a:ext uri="{FF2B5EF4-FFF2-40B4-BE49-F238E27FC236}">
                <a16:creationId xmlns:a16="http://schemas.microsoft.com/office/drawing/2014/main" id="{44A87BD9-E68D-462E-97A1-7933CBC97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587" y="5868987"/>
            <a:ext cx="9906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6" descr="POINSET2">
            <a:extLst>
              <a:ext uri="{FF2B5EF4-FFF2-40B4-BE49-F238E27FC236}">
                <a16:creationId xmlns:a16="http://schemas.microsoft.com/office/drawing/2014/main" id="{FF4B600A-B6C2-4B3C-BE6C-FAE512AEE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2038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7" descr="POINSET2">
            <a:extLst>
              <a:ext uri="{FF2B5EF4-FFF2-40B4-BE49-F238E27FC236}">
                <a16:creationId xmlns:a16="http://schemas.microsoft.com/office/drawing/2014/main" id="{703108CD-6DD3-49D5-9060-0A935EB49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83550" y="1588"/>
            <a:ext cx="1062038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0" name="Text Box 8">
            <a:extLst>
              <a:ext uri="{FF2B5EF4-FFF2-40B4-BE49-F238E27FC236}">
                <a16:creationId xmlns:a16="http://schemas.microsoft.com/office/drawing/2014/main" id="{EBBFB3F0-EB3F-4245-8CBA-A93A51991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8825" y="6392863"/>
            <a:ext cx="1120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 sz="1800"/>
          </a:p>
        </p:txBody>
      </p:sp>
      <p:sp>
        <p:nvSpPr>
          <p:cNvPr id="44041" name="Text Box 9">
            <a:extLst>
              <a:ext uri="{FF2B5EF4-FFF2-40B4-BE49-F238E27FC236}">
                <a16:creationId xmlns:a16="http://schemas.microsoft.com/office/drawing/2014/main" id="{CEC1D2E3-3C1D-44EC-BECF-9274B5D9BF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6400800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 sz="1800"/>
          </a:p>
        </p:txBody>
      </p:sp>
      <p:sp>
        <p:nvSpPr>
          <p:cNvPr id="44042" name="Text Box 10">
            <a:extLst>
              <a:ext uri="{FF2B5EF4-FFF2-40B4-BE49-F238E27FC236}">
                <a16:creationId xmlns:a16="http://schemas.microsoft.com/office/drawing/2014/main" id="{62A7C5A9-C6AE-4F02-B77A-451751D7D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6035675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00FF"/>
                </a:solidFill>
              </a:rPr>
              <a:t>Thi làm bánh chưng</a:t>
            </a:r>
          </a:p>
        </p:txBody>
      </p:sp>
    </p:spTree>
  </p:cSld>
  <p:clrMapOvr>
    <a:masterClrMapping/>
  </p:clrMapOvr>
  <p:transition spd="med">
    <p:pull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images1030253_4">
            <a:extLst>
              <a:ext uri="{FF2B5EF4-FFF2-40B4-BE49-F238E27FC236}">
                <a16:creationId xmlns:a16="http://schemas.microsoft.com/office/drawing/2014/main" id="{1AFB18C4-52DC-4566-9046-99A5EB7EB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686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3" descr="bluemed_w">
            <a:hlinkClick r:id="rId3" action="ppaction://hlinksldjump" tooltip="cau 2"/>
            <a:extLst>
              <a:ext uri="{FF2B5EF4-FFF2-40B4-BE49-F238E27FC236}">
                <a16:creationId xmlns:a16="http://schemas.microsoft.com/office/drawing/2014/main" id="{1277C64D-EB26-450C-89D4-60FD5AF16C9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75" y="6534150"/>
            <a:ext cx="8096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4" descr="POINSET2">
            <a:extLst>
              <a:ext uri="{FF2B5EF4-FFF2-40B4-BE49-F238E27FC236}">
                <a16:creationId xmlns:a16="http://schemas.microsoft.com/office/drawing/2014/main" id="{08CCA5DD-0231-43CE-A6F2-E566B8CEE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153400" y="5799138"/>
            <a:ext cx="1062038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5" descr="POINSET2">
            <a:extLst>
              <a:ext uri="{FF2B5EF4-FFF2-40B4-BE49-F238E27FC236}">
                <a16:creationId xmlns:a16="http://schemas.microsoft.com/office/drawing/2014/main" id="{70ECF486-8C76-43D6-8C37-F51146903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587" y="5868987"/>
            <a:ext cx="9906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6" descr="POINSET2">
            <a:extLst>
              <a:ext uri="{FF2B5EF4-FFF2-40B4-BE49-F238E27FC236}">
                <a16:creationId xmlns:a16="http://schemas.microsoft.com/office/drawing/2014/main" id="{7B98EF7E-358B-4294-91A7-468DDD56C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2038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7" descr="POINSET2">
            <a:extLst>
              <a:ext uri="{FF2B5EF4-FFF2-40B4-BE49-F238E27FC236}">
                <a16:creationId xmlns:a16="http://schemas.microsoft.com/office/drawing/2014/main" id="{6F7DD787-1195-4420-9314-19DB2BCBE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83550" y="1588"/>
            <a:ext cx="1062038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4" name="Text Box 8">
            <a:extLst>
              <a:ext uri="{FF2B5EF4-FFF2-40B4-BE49-F238E27FC236}">
                <a16:creationId xmlns:a16="http://schemas.microsoft.com/office/drawing/2014/main" id="{654ACA1D-77DD-4970-909C-EF65AA286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60198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00FF"/>
                </a:solidFill>
              </a:rPr>
              <a:t>Hát quan họ</a:t>
            </a:r>
          </a:p>
        </p:txBody>
      </p:sp>
    </p:spTree>
  </p:cSld>
  <p:clrMapOvr>
    <a:masterClrMapping/>
  </p:clrMapOvr>
  <p:transition spd="med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2" name="Text Box 6">
            <a:extLst>
              <a:ext uri="{FF2B5EF4-FFF2-40B4-BE49-F238E27FC236}">
                <a16:creationId xmlns:a16="http://schemas.microsoft.com/office/drawing/2014/main" id="{C96DF49F-1507-4831-8A9E-6AAB317DA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874712"/>
            <a:ext cx="80772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en-US" altLang="en-US" sz="3200" dirty="0">
                <a:latin typeface="Times New Roman" pitchFamily="18" charset="0"/>
              </a:rPr>
              <a:t>   </a:t>
            </a:r>
            <a:r>
              <a:rPr lang="en-US" altLang="en-US" sz="4400" b="1" u="sng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Câu</a:t>
            </a:r>
            <a:r>
              <a:rPr lang="en-US" altLang="en-US" sz="4400" b="1" u="sng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1</a:t>
            </a:r>
            <a:r>
              <a:rPr lang="en-US" altLang="en-US" sz="44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</a:rPr>
              <a:t>: </a:t>
            </a:r>
            <a:r>
              <a:rPr lang="en-US" altLang="en-US" sz="4400" b="1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Trình</a:t>
            </a:r>
            <a:r>
              <a:rPr lang="en-US" altLang="en-US" sz="44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bày</a:t>
            </a:r>
            <a:r>
              <a:rPr lang="en-US" altLang="en-US" sz="44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đặc</a:t>
            </a:r>
            <a:r>
              <a:rPr lang="en-US" altLang="en-US" sz="44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điểm</a:t>
            </a:r>
            <a:r>
              <a:rPr lang="en-US" altLang="en-US" sz="44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địa</a:t>
            </a:r>
            <a:r>
              <a:rPr lang="en-US" altLang="en-US" sz="44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</a:rPr>
              <a:t>hình</a:t>
            </a:r>
            <a:r>
              <a:rPr lang="en-US" altLang="en-US" sz="44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của</a:t>
            </a:r>
            <a:r>
              <a:rPr lang="en-US" altLang="en-US" sz="44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đồng</a:t>
            </a:r>
            <a:r>
              <a:rPr lang="en-US" altLang="en-US" sz="44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bằng</a:t>
            </a:r>
            <a:r>
              <a:rPr lang="en-US" altLang="en-US" sz="44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Bắc</a:t>
            </a:r>
            <a:r>
              <a:rPr lang="en-US" altLang="en-US" sz="44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Bộ</a:t>
            </a:r>
            <a:r>
              <a:rPr lang="en-US" altLang="en-US" sz="44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dirty="0">
                <a:latin typeface="Times New Roman" pitchFamily="18" charset="0"/>
              </a:rPr>
              <a:t>?</a:t>
            </a:r>
          </a:p>
        </p:txBody>
      </p:sp>
      <p:sp>
        <p:nvSpPr>
          <p:cNvPr id="3079" name="Rectangle 1">
            <a:extLst>
              <a:ext uri="{FF2B5EF4-FFF2-40B4-BE49-F238E27FC236}">
                <a16:creationId xmlns:a16="http://schemas.microsoft.com/office/drawing/2014/main" id="{F04F06C6-9780-445D-8831-206F8E96A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429000"/>
            <a:ext cx="78486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4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 hình đồng bằng tương đối bằng phẳng, có dạng hình tam giác với đỉnh ở Việt Trì và cạnh đáy là đường bờ biển</a:t>
            </a:r>
            <a:r>
              <a:rPr lang="en-US" altLang="vi-VN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1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49">
            <a:extLst>
              <a:ext uri="{FF2B5EF4-FFF2-40B4-BE49-F238E27FC236}">
                <a16:creationId xmlns:a16="http://schemas.microsoft.com/office/drawing/2014/main" id="{103F0E54-C2B5-434C-9B5A-80665B39C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Dựa vào các hình 2, 3, 4  ( SGK ) và vốn hiểu biết của mình hãy trả lời các câu hỏi sau:</a:t>
            </a:r>
          </a:p>
        </p:txBody>
      </p:sp>
      <p:sp>
        <p:nvSpPr>
          <p:cNvPr id="38934" name="Rectangle 22">
            <a:extLst>
              <a:ext uri="{FF2B5EF4-FFF2-40B4-BE49-F238E27FC236}">
                <a16:creationId xmlns:a16="http://schemas.microsoft.com/office/drawing/2014/main" id="{D65850B9-0428-4372-AE12-B4FEC21DC9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8" y="1447800"/>
            <a:ext cx="9144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1.Lễ hội ở đồng bằng Bắc Bộ được tổ chức vào thời gian nào ?</a:t>
            </a:r>
          </a:p>
        </p:txBody>
      </p:sp>
      <p:sp>
        <p:nvSpPr>
          <p:cNvPr id="38935" name="Rectangle 23">
            <a:extLst>
              <a:ext uri="{FF2B5EF4-FFF2-40B4-BE49-F238E27FC236}">
                <a16:creationId xmlns:a16="http://schemas.microsoft.com/office/drawing/2014/main" id="{8B4BFBB4-62C4-4C37-BD25-E016592C3A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" y="3036888"/>
            <a:ext cx="8915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4400" b="1">
                <a:solidFill>
                  <a:srgbClr val="FF0000"/>
                </a:solidFill>
                <a:latin typeface="Times New Roman" panose="02020603050405020304" pitchFamily="18" charset="0"/>
              </a:rPr>
              <a:t>2. Mục đích tổ chức lễ hội.</a:t>
            </a:r>
          </a:p>
        </p:txBody>
      </p:sp>
      <p:sp>
        <p:nvSpPr>
          <p:cNvPr id="38936" name="Rectangle 24">
            <a:extLst>
              <a:ext uri="{FF2B5EF4-FFF2-40B4-BE49-F238E27FC236}">
                <a16:creationId xmlns:a16="http://schemas.microsoft.com/office/drawing/2014/main" id="{641A521B-0D8E-4912-9CE7-6F15D43434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250" y="4572000"/>
            <a:ext cx="9144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4400" b="1">
                <a:solidFill>
                  <a:srgbClr val="FF0000"/>
                </a:solidFill>
                <a:latin typeface="Times New Roman" panose="02020603050405020304" pitchFamily="18" charset="0"/>
              </a:rPr>
              <a:t>3.Trang phục trong lễ hội.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34" grpId="0"/>
      <p:bldP spid="38935" grpId="0"/>
      <p:bldP spid="3893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3">
            <a:extLst>
              <a:ext uri="{FF2B5EF4-FFF2-40B4-BE49-F238E27FC236}">
                <a16:creationId xmlns:a16="http://schemas.microsoft.com/office/drawing/2014/main" id="{95A6D830-6BE6-448A-9FBC-C29F14A5C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81000"/>
            <a:ext cx="2438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vi-VN" sz="1800" b="1"/>
          </a:p>
        </p:txBody>
      </p:sp>
      <p:sp>
        <p:nvSpPr>
          <p:cNvPr id="47107" name="Rectangle 4">
            <a:extLst>
              <a:ext uri="{FF2B5EF4-FFF2-40B4-BE49-F238E27FC236}">
                <a16:creationId xmlns:a16="http://schemas.microsoft.com/office/drawing/2014/main" id="{CED42CD0-F696-47EB-B3CF-5B140470A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609600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 b="1">
              <a:solidFill>
                <a:srgbClr val="0000FF"/>
              </a:solidFill>
            </a:endParaRPr>
          </a:p>
        </p:txBody>
      </p:sp>
      <p:sp>
        <p:nvSpPr>
          <p:cNvPr id="50182" name="Rectangle 6">
            <a:extLst>
              <a:ext uri="{FF2B5EF4-FFF2-40B4-BE49-F238E27FC236}">
                <a16:creationId xmlns:a16="http://schemas.microsoft.com/office/drawing/2014/main" id="{04603F55-0CFB-49A5-B6CE-DD3365AEA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0"/>
            <a:ext cx="5410200" cy="230822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- Mùa xuân (sau tết Nguyên đán). Mùa thu (sau mùa gặt hoặc trước mùa vụ mới).</a:t>
            </a:r>
            <a:r>
              <a:rPr lang="en-US" altLang="vi-VN" sz="3600" b="1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50184" name="Rectangle 8">
            <a:extLst>
              <a:ext uri="{FF2B5EF4-FFF2-40B4-BE49-F238E27FC236}">
                <a16:creationId xmlns:a16="http://schemas.microsoft.com/office/drawing/2014/main" id="{CEA569CF-99C3-4528-82E1-9437D647F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5181600"/>
            <a:ext cx="5410200" cy="13239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en-US" altLang="vi-VN" sz="4000" b="1">
                <a:solidFill>
                  <a:srgbClr val="0000FF"/>
                </a:solidFill>
                <a:latin typeface="Times New Roman" panose="02020603050405020304" pitchFamily="18" charset="0"/>
              </a:rPr>
              <a:t>Trang phục truyền thống</a:t>
            </a:r>
          </a:p>
        </p:txBody>
      </p:sp>
      <p:sp>
        <p:nvSpPr>
          <p:cNvPr id="50186" name="Rectangle 10">
            <a:extLst>
              <a:ext uri="{FF2B5EF4-FFF2-40B4-BE49-F238E27FC236}">
                <a16:creationId xmlns:a16="http://schemas.microsoft.com/office/drawing/2014/main" id="{6BD93B2F-CB15-49FC-B9CF-20C6BA71E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286000"/>
            <a:ext cx="5410200" cy="28622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>
                <a:latin typeface="Times New Roman" panose="02020603050405020304" pitchFamily="18" charset="0"/>
              </a:rPr>
              <a:t>- Cầu cho một năm mới mạnh khỏe, mùa màng bội thu. Kỷ niệm, tế lễ các thần, thánh,người có công với làng...</a:t>
            </a:r>
          </a:p>
        </p:txBody>
      </p:sp>
      <p:sp>
        <p:nvSpPr>
          <p:cNvPr id="47111" name="Rectangle 23">
            <a:extLst>
              <a:ext uri="{FF2B5EF4-FFF2-40B4-BE49-F238E27FC236}">
                <a16:creationId xmlns:a16="http://schemas.microsoft.com/office/drawing/2014/main" id="{3303275B-EB65-43A2-8825-76E9F2C27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733800" cy="230822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1.Lễ hội ở đồng bằng Bắc Bộ được tổ chức vào thời gian nào ?</a:t>
            </a:r>
          </a:p>
        </p:txBody>
      </p:sp>
      <p:sp>
        <p:nvSpPr>
          <p:cNvPr id="47112" name="Rectangle 24">
            <a:extLst>
              <a:ext uri="{FF2B5EF4-FFF2-40B4-BE49-F238E27FC236}">
                <a16:creationId xmlns:a16="http://schemas.microsoft.com/office/drawing/2014/main" id="{6BED05A9-0DF3-4CF9-B97C-54E0195C2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" y="2562225"/>
            <a:ext cx="3733800" cy="230822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4800" b="1">
                <a:solidFill>
                  <a:srgbClr val="FF3399"/>
                </a:solidFill>
                <a:latin typeface="Times New Roman" panose="02020603050405020304" pitchFamily="18" charset="0"/>
              </a:rPr>
              <a:t>2. Mục đích tổ chức lễ hội.</a:t>
            </a:r>
          </a:p>
        </p:txBody>
      </p:sp>
      <p:sp>
        <p:nvSpPr>
          <p:cNvPr id="47113" name="Rectangle 25">
            <a:extLst>
              <a:ext uri="{FF2B5EF4-FFF2-40B4-BE49-F238E27FC236}">
                <a16:creationId xmlns:a16="http://schemas.microsoft.com/office/drawing/2014/main" id="{432E3DF1-8D03-438F-9343-8E8441E9C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105400"/>
            <a:ext cx="3733800" cy="120015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FF3399"/>
                </a:solidFill>
                <a:latin typeface="Times New Roman" panose="02020603050405020304" pitchFamily="18" charset="0"/>
              </a:rPr>
              <a:t>- Trang phục trong lễ hội.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 animBg="1"/>
      <p:bldP spid="50184" grpId="0" animBg="1"/>
      <p:bldP spid="5018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2">
            <a:extLst>
              <a:ext uri="{FF2B5EF4-FFF2-40B4-BE49-F238E27FC236}">
                <a16:creationId xmlns:a16="http://schemas.microsoft.com/office/drawing/2014/main" id="{BF03D585-FC5F-4479-A394-9A61BFAA5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5867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4400" b="1">
                <a:solidFill>
                  <a:srgbClr val="0000FF"/>
                </a:solidFill>
                <a:latin typeface="Times New Roman" panose="02020603050405020304" pitchFamily="18" charset="0"/>
              </a:rPr>
              <a:t>2.Trang phục và lễ hội</a:t>
            </a:r>
          </a:p>
        </p:txBody>
      </p:sp>
      <p:sp>
        <p:nvSpPr>
          <p:cNvPr id="67597" name="Text Box 13">
            <a:extLst>
              <a:ext uri="{FF2B5EF4-FFF2-40B4-BE49-F238E27FC236}">
                <a16:creationId xmlns:a16="http://schemas.microsoft.com/office/drawing/2014/main" id="{E73B6A20-DA14-4CA1-8753-6B632A99F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81200"/>
            <a:ext cx="1447800" cy="23082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598" name="Line 14">
            <a:extLst>
              <a:ext uri="{FF2B5EF4-FFF2-40B4-BE49-F238E27FC236}">
                <a16:creationId xmlns:a16="http://schemas.microsoft.com/office/drawing/2014/main" id="{2F8F367E-BF2C-484A-94F0-55141F65CCF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47800" y="2057400"/>
            <a:ext cx="457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9" name="Line 15">
            <a:extLst>
              <a:ext uri="{FF2B5EF4-FFF2-40B4-BE49-F238E27FC236}">
                <a16:creationId xmlns:a16="http://schemas.microsoft.com/office/drawing/2014/main" id="{F0AF921B-8219-412B-B7DA-5A811C1947FF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0" y="2971800"/>
            <a:ext cx="685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0" name="Line 16">
            <a:extLst>
              <a:ext uri="{FF2B5EF4-FFF2-40B4-BE49-F238E27FC236}">
                <a16:creationId xmlns:a16="http://schemas.microsoft.com/office/drawing/2014/main" id="{5F600885-8F64-4BCD-BB41-CBCFBAF9EF5E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895600"/>
            <a:ext cx="30480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1" name="Text Box 17">
            <a:extLst>
              <a:ext uri="{FF2B5EF4-FFF2-40B4-BE49-F238E27FC236}">
                <a16:creationId xmlns:a16="http://schemas.microsoft.com/office/drawing/2014/main" id="{7AF2AA51-6F41-46E5-88F0-197DD060E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990600"/>
            <a:ext cx="6400800" cy="12001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Nam: quần trắng, áo dài the, đầu đội khăn xếp.</a:t>
            </a:r>
          </a:p>
        </p:txBody>
      </p:sp>
      <p:sp>
        <p:nvSpPr>
          <p:cNvPr id="67602" name="Text Box 18">
            <a:extLst>
              <a:ext uri="{FF2B5EF4-FFF2-40B4-BE49-F238E27FC236}">
                <a16:creationId xmlns:a16="http://schemas.microsoft.com/office/drawing/2014/main" id="{58A8F81C-2603-4755-83D6-1EC0D2CD1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4525" y="2393950"/>
            <a:ext cx="6400800" cy="2308225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Nữ: váy đen, áo dài tứ thân,mặc yếm đỏ, lưng thắt khăn lụa dài, đầu vấn tóc và chít khăn mỏ quạ.</a:t>
            </a:r>
          </a:p>
        </p:txBody>
      </p:sp>
      <p:sp>
        <p:nvSpPr>
          <p:cNvPr id="67603" name="Text Box 19">
            <a:extLst>
              <a:ext uri="{FF2B5EF4-FFF2-40B4-BE49-F238E27FC236}">
                <a16:creationId xmlns:a16="http://schemas.microsoft.com/office/drawing/2014/main" id="{FA20395C-18DA-4CE8-ABBA-7AF3D9DAD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800600"/>
            <a:ext cx="6486525" cy="175418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Hội Chùa Hương,Hội Lim,Hội Gióng… là những lễ hội nổi tiếng ở đồng bằng Bắc Bộ</a:t>
            </a:r>
            <a:r>
              <a:rPr lang="en-US" altLang="vi-VN" sz="3600" b="1"/>
              <a:t>.</a:t>
            </a:r>
          </a:p>
        </p:txBody>
      </p:sp>
      <p:sp>
        <p:nvSpPr>
          <p:cNvPr id="48138" name="Rectangle 22">
            <a:extLst>
              <a:ext uri="{FF2B5EF4-FFF2-40B4-BE49-F238E27FC236}">
                <a16:creationId xmlns:a16="http://schemas.microsoft.com/office/drawing/2014/main" id="{5F0CE93E-A66D-458E-A349-89852DBC5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7800" y="43735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7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7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7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7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7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8F14BE63-1A35-4269-A623-BA7119DD5C8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229600" cy="1020763"/>
          </a:xfrm>
        </p:spPr>
        <p:txBody>
          <a:bodyPr/>
          <a:lstStyle/>
          <a:p>
            <a:pPr eaLnBrk="1" hangingPunct="1"/>
            <a:br>
              <a:rPr lang="en-US" altLang="vi-VN" sz="3200"/>
            </a:br>
            <a:endParaRPr lang="en-US" altLang="vi-VN" sz="3200"/>
          </a:p>
        </p:txBody>
      </p:sp>
      <p:sp>
        <p:nvSpPr>
          <p:cNvPr id="49155" name="Text Box 8">
            <a:extLst>
              <a:ext uri="{FF2B5EF4-FFF2-40B4-BE49-F238E27FC236}">
                <a16:creationId xmlns:a16="http://schemas.microsoft.com/office/drawing/2014/main" id="{BF0119A9-AE76-4F00-A790-6AA9C6B82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143000"/>
            <a:ext cx="7239000" cy="535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1800" b="1"/>
              <a:t>  </a:t>
            </a: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Người dân sống ở đồng bằng Bắc Bộ chủ yếu là người Kinh. Đây là vùng có dân cư tập trung đông đúc nhất nước ta. Làng ở đồng bằng Bắc Bộ có nhiều ngôi nhà quây quần bên nhau.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 Hội Chùa Hương, Hội Lim, Hội Gióng, … là những lễ hội nổi tiếng ở đồng bằng Bắc Bộ.</a:t>
            </a:r>
          </a:p>
        </p:txBody>
      </p:sp>
      <p:sp>
        <p:nvSpPr>
          <p:cNvPr id="49156" name="Rectangle 10">
            <a:extLst>
              <a:ext uri="{FF2B5EF4-FFF2-40B4-BE49-F238E27FC236}">
                <a16:creationId xmlns:a16="http://schemas.microsoft.com/office/drawing/2014/main" id="{103C9CB3-1266-425E-837E-C56B63351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0"/>
            <a:ext cx="2971800" cy="990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6000" b="1" u="sng">
                <a:solidFill>
                  <a:srgbClr val="FF3399"/>
                </a:solidFill>
              </a:rPr>
              <a:t>Ghi nhớ</a:t>
            </a:r>
            <a:r>
              <a:rPr lang="en-US" altLang="vi-VN" sz="6000" b="1">
                <a:solidFill>
                  <a:srgbClr val="FF3399"/>
                </a:solidFill>
              </a:rPr>
              <a:t>:</a:t>
            </a:r>
          </a:p>
        </p:txBody>
      </p:sp>
    </p:spTree>
  </p:cSld>
  <p:clrMapOvr>
    <a:masterClrMapping/>
  </p:clrMapOvr>
  <p:transition>
    <p:push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4">
            <a:extLst>
              <a:ext uri="{FF2B5EF4-FFF2-40B4-BE49-F238E27FC236}">
                <a16:creationId xmlns:a16="http://schemas.microsoft.com/office/drawing/2014/main" id="{8B4B571C-457E-499C-8695-4018DC995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828800"/>
            <a:ext cx="80772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Người dân ở đồng bằng Bắc Bộ tổ chức lễ hội vào mùa: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A. Mùa xuân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B. Mùa xuân và mùa thu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C. Sau mỗi vụ thu hoạch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D. Mùa thu 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3D8E08DE-4AC0-4974-8BAA-0EE648567FA4}"/>
              </a:ext>
            </a:extLst>
          </p:cNvPr>
          <p:cNvGrpSpPr>
            <a:grpSpLocks/>
          </p:cNvGrpSpPr>
          <p:nvPr/>
        </p:nvGrpSpPr>
        <p:grpSpPr bwMode="auto">
          <a:xfrm>
            <a:off x="522288" y="3505200"/>
            <a:ext cx="688975" cy="650875"/>
            <a:chOff x="522288" y="3505200"/>
            <a:chExt cx="688975" cy="650875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9304CA37-C205-49D5-B67E-8BC6ED6F9EE2}"/>
                </a:ext>
              </a:extLst>
            </p:cNvPr>
            <p:cNvSpPr/>
            <p:nvPr/>
          </p:nvSpPr>
          <p:spPr>
            <a:xfrm>
              <a:off x="522288" y="3505200"/>
              <a:ext cx="688975" cy="6508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1206" name="TextBox 2">
              <a:extLst>
                <a:ext uri="{FF2B5EF4-FFF2-40B4-BE49-F238E27FC236}">
                  <a16:creationId xmlns:a16="http://schemas.microsoft.com/office/drawing/2014/main" id="{45F325F7-CC3F-463D-B624-592DB9CFD9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" y="3505200"/>
              <a:ext cx="51435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pic>
        <p:nvPicPr>
          <p:cNvPr id="51204" name="Picture 3">
            <a:extLst>
              <a:ext uri="{FF2B5EF4-FFF2-40B4-BE49-F238E27FC236}">
                <a16:creationId xmlns:a16="http://schemas.microsoft.com/office/drawing/2014/main" id="{A252BC02-F9FE-4210-B221-7D50D421AC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304800"/>
            <a:ext cx="5359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09979C9-3F3E-45CF-A8AB-3E20BDEA5E0A}"/>
              </a:ext>
            </a:extLst>
          </p:cNvPr>
          <p:cNvSpPr txBox="1"/>
          <p:nvPr/>
        </p:nvSpPr>
        <p:spPr>
          <a:xfrm>
            <a:off x="304800" y="1676400"/>
            <a:ext cx="8610600" cy="286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Đồng bằng Bắc Bộ là nơi có dân cư tập trung:</a:t>
            </a:r>
          </a:p>
          <a:p>
            <a:pPr marL="342900" indent="-342900" eaLnBrk="1" hangingPunct="1">
              <a:buFontTx/>
              <a:buAutoNum type="alphaUcPeriod"/>
              <a:defRPr/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Đông đúc nhất nước ta</a:t>
            </a:r>
          </a:p>
          <a:p>
            <a:pPr marL="342900" indent="-342900" eaLnBrk="1" hangingPunct="1">
              <a:buFontTx/>
              <a:buAutoNum type="alphaUcPeriod"/>
              <a:defRPr/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Thưa thớt</a:t>
            </a:r>
          </a:p>
          <a:p>
            <a:pPr marL="342900" indent="-342900" eaLnBrk="1" hangingPunct="1">
              <a:buFontTx/>
              <a:buAutoNum type="alphaUcPeriod"/>
              <a:defRPr/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Thưa thớt nhất nước ta</a:t>
            </a:r>
          </a:p>
          <a:p>
            <a:pPr marL="342900" indent="-342900" eaLnBrk="1" hangingPunct="1">
              <a:buFontTx/>
              <a:buAutoNum type="alphaUcPeriod"/>
              <a:defRPr/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Tập trung khá đông đúc </a:t>
            </a:r>
          </a:p>
        </p:txBody>
      </p:sp>
      <p:grpSp>
        <p:nvGrpSpPr>
          <p:cNvPr id="3" name="Group 7">
            <a:extLst>
              <a:ext uri="{FF2B5EF4-FFF2-40B4-BE49-F238E27FC236}">
                <a16:creationId xmlns:a16="http://schemas.microsoft.com/office/drawing/2014/main" id="{72B3B070-A2FB-4230-A3E8-8265CCD88608}"/>
              </a:ext>
            </a:extLst>
          </p:cNvPr>
          <p:cNvGrpSpPr>
            <a:grpSpLocks/>
          </p:cNvGrpSpPr>
          <p:nvPr/>
        </p:nvGrpSpPr>
        <p:grpSpPr bwMode="auto">
          <a:xfrm>
            <a:off x="127000" y="2209800"/>
            <a:ext cx="762000" cy="685800"/>
            <a:chOff x="3276600" y="5650527"/>
            <a:chExt cx="762000" cy="685800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CD241769-9558-4B47-B88B-36C3AFC8BA1F}"/>
                </a:ext>
              </a:extLst>
            </p:cNvPr>
            <p:cNvSpPr/>
            <p:nvPr/>
          </p:nvSpPr>
          <p:spPr>
            <a:xfrm>
              <a:off x="3276600" y="5650527"/>
              <a:ext cx="762000" cy="685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2230" name="TextBox 2">
              <a:extLst>
                <a:ext uri="{FF2B5EF4-FFF2-40B4-BE49-F238E27FC236}">
                  <a16:creationId xmlns:a16="http://schemas.microsoft.com/office/drawing/2014/main" id="{A65EFE12-6AA2-456B-8EA0-293DFAC3B7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4225" y="5650527"/>
              <a:ext cx="66675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</a:t>
              </a:r>
            </a:p>
          </p:txBody>
        </p:sp>
      </p:grpSp>
      <p:pic>
        <p:nvPicPr>
          <p:cNvPr id="52228" name="Picture 2">
            <a:extLst>
              <a:ext uri="{FF2B5EF4-FFF2-40B4-BE49-F238E27FC236}">
                <a16:creationId xmlns:a16="http://schemas.microsoft.com/office/drawing/2014/main" id="{BF3A59A5-50DE-4F19-8745-C55F6E8116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57200"/>
            <a:ext cx="5359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1F427D4-879D-4792-B53E-6BA52032AD81}"/>
              </a:ext>
            </a:extLst>
          </p:cNvPr>
          <p:cNvSpPr txBox="1"/>
          <p:nvPr/>
        </p:nvSpPr>
        <p:spPr>
          <a:xfrm>
            <a:off x="317500" y="1687513"/>
            <a:ext cx="8686800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Một số lễ hội nổi tiếng ở đồng bằng Bắc Bộ là:</a:t>
            </a:r>
          </a:p>
          <a:p>
            <a:pPr marL="342900" indent="-342900" eaLnBrk="1" hangingPunct="1">
              <a:buFontTx/>
              <a:buAutoNum type="alphaUcPeriod"/>
              <a:defRPr/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Hội Lim, hội đua voi</a:t>
            </a:r>
          </a:p>
          <a:p>
            <a:pPr marL="342900" indent="-342900" eaLnBrk="1" hangingPunct="1">
              <a:buFontTx/>
              <a:buAutoNum type="alphaUcPeriod"/>
              <a:defRPr/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Hội Lim, hội Gióng, hội Chùa Hương</a:t>
            </a:r>
          </a:p>
          <a:p>
            <a:pPr marL="342900" indent="-342900" eaLnBrk="1" hangingPunct="1">
              <a:buFontTx/>
              <a:buAutoNum type="alphaUcPeriod"/>
              <a:defRPr/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Mừng lúa mới, đua voi</a:t>
            </a:r>
          </a:p>
          <a:p>
            <a:pPr marL="342900" indent="-342900" eaLnBrk="1" hangingPunct="1">
              <a:buFontTx/>
              <a:buAutoNum type="alphaUcPeriod"/>
              <a:defRPr/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Hội chơi núi mùa xuân, hội Gióng 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F018C5A1-F24D-467A-A4FC-10099013632D}"/>
              </a:ext>
            </a:extLst>
          </p:cNvPr>
          <p:cNvGrpSpPr>
            <a:grpSpLocks/>
          </p:cNvGrpSpPr>
          <p:nvPr/>
        </p:nvGrpSpPr>
        <p:grpSpPr bwMode="auto">
          <a:xfrm>
            <a:off x="266700" y="3276600"/>
            <a:ext cx="609600" cy="646113"/>
            <a:chOff x="6858000" y="115669"/>
            <a:chExt cx="609600" cy="646331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E53F3FAF-8C2E-4E32-9CA4-1F7200C1A2F7}"/>
                </a:ext>
              </a:extLst>
            </p:cNvPr>
            <p:cNvSpPr/>
            <p:nvPr/>
          </p:nvSpPr>
          <p:spPr>
            <a:xfrm>
              <a:off x="6858000" y="152194"/>
              <a:ext cx="609600" cy="6098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3254" name="TextBox 2">
              <a:extLst>
                <a:ext uri="{FF2B5EF4-FFF2-40B4-BE49-F238E27FC236}">
                  <a16:creationId xmlns:a16="http://schemas.microsoft.com/office/drawing/2014/main" id="{B194D834-B951-4167-B631-DD6B7D5252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34200" y="115669"/>
              <a:ext cx="4572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pic>
        <p:nvPicPr>
          <p:cNvPr id="53252" name="Picture 2">
            <a:extLst>
              <a:ext uri="{FF2B5EF4-FFF2-40B4-BE49-F238E27FC236}">
                <a16:creationId xmlns:a16="http://schemas.microsoft.com/office/drawing/2014/main" id="{262FC1FE-33F1-436C-AEA7-BA7A07A598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1000"/>
            <a:ext cx="5359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116B27-A49D-4FCA-83F0-CDB6FB7DDC63}"/>
              </a:ext>
            </a:extLst>
          </p:cNvPr>
          <p:cNvSpPr txBox="1"/>
          <p:nvPr/>
        </p:nvSpPr>
        <p:spPr>
          <a:xfrm>
            <a:off x="228600" y="1374775"/>
            <a:ext cx="8686800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eaLnBrk="1" hangingPunct="1">
              <a:buFontTx/>
              <a:buAutoNum type="alphaUcPeriod"/>
              <a:defRPr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buFontTx/>
              <a:buAutoNum type="alphaUcPeriod"/>
              <a:defRPr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eaLnBrk="1" hangingPunct="1">
              <a:buFontTx/>
              <a:buAutoNum type="alphaUcPeriod"/>
              <a:defRPr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eaLnBrk="1" hangingPunct="1">
              <a:buFontTx/>
              <a:buAutoNum type="alphaUcPeriod"/>
              <a:defRPr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Ba-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ADD55C-BCA9-4E39-A673-291017ED0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362200"/>
            <a:ext cx="884238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2">
            <a:extLst>
              <a:ext uri="{FF2B5EF4-FFF2-40B4-BE49-F238E27FC236}">
                <a16:creationId xmlns:a16="http://schemas.microsoft.com/office/drawing/2014/main" id="{39878156-85F2-4450-8FDB-BD3CED79FE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307975"/>
            <a:ext cx="5359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6">
            <a:extLst>
              <a:ext uri="{FF2B5EF4-FFF2-40B4-BE49-F238E27FC236}">
                <a16:creationId xmlns:a16="http://schemas.microsoft.com/office/drawing/2014/main" id="{AC765DEC-8E81-4B1F-B43F-200A93169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762000"/>
            <a:ext cx="7239000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 2" panose="05020102010507070707" pitchFamily="18" charset="2"/>
              <a:buNone/>
            </a:pPr>
            <a:r>
              <a:rPr lang="en-US" altLang="vi-VN" b="1">
                <a:solidFill>
                  <a:srgbClr val="00FFFF"/>
                </a:solidFill>
              </a:rPr>
              <a:t> </a:t>
            </a:r>
            <a:r>
              <a:rPr lang="en-US" altLang="vi-VN" sz="4000" b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r>
              <a:rPr lang="en-US" altLang="vi-VN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vi-VN" sz="4000" b="1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  <a:buFont typeface="Wingdings 2" panose="05020102010507070707" pitchFamily="18" charset="2"/>
              <a:buNone/>
            </a:pPr>
            <a:r>
              <a:rPr lang="en-US" altLang="vi-VN" sz="4400" b="1" i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</a:t>
            </a:r>
            <a:r>
              <a:rPr lang="en-US" altLang="vi-VN" sz="4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:Hoạt động sản xuất của người dân ở đồng bằng Bắc Bộ.</a:t>
            </a:r>
          </a:p>
        </p:txBody>
      </p:sp>
      <p:sp>
        <p:nvSpPr>
          <p:cNvPr id="55299" name="Text Box 12">
            <a:extLst>
              <a:ext uri="{FF2B5EF4-FFF2-40B4-BE49-F238E27FC236}">
                <a16:creationId xmlns:a16="http://schemas.microsoft.com/office/drawing/2014/main" id="{7B1949F4-A19F-4633-A6B3-6B43953EA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40163"/>
            <a:ext cx="5867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4000" b="1">
                <a:solidFill>
                  <a:srgbClr val="0000FF"/>
                </a:solidFill>
                <a:latin typeface="Times New Roman" panose="02020603050405020304" pitchFamily="18" charset="0"/>
              </a:rPr>
              <a:t>Nhận xét tiết học</a:t>
            </a:r>
          </a:p>
        </p:txBody>
      </p:sp>
    </p:spTree>
  </p:cSld>
  <p:clrMapOvr>
    <a:masterClrMapping/>
  </p:clrMapOvr>
  <p:transition spd="med">
    <p:cover dir="d"/>
    <p:sndAc>
      <p:stSnd>
        <p:snd r:embed="rId2" name="cashreg.wav"/>
      </p:stSnd>
    </p:sndAc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WordArt 6">
            <a:extLst>
              <a:ext uri="{FF2B5EF4-FFF2-40B4-BE49-F238E27FC236}">
                <a16:creationId xmlns:a16="http://schemas.microsoft.com/office/drawing/2014/main" id="{86C19A8E-EA97-4BA7-A194-D0D38132303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00200" y="2749550"/>
            <a:ext cx="5437188" cy="2432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6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4800" b="1" i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luôn vui vẻ</a:t>
            </a:r>
          </a:p>
          <a:p>
            <a:pPr algn="ctr"/>
            <a:r>
              <a:rPr lang="en-US" sz="4800" b="1" i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học tốt !</a:t>
            </a:r>
          </a:p>
        </p:txBody>
      </p:sp>
      <p:grpSp>
        <p:nvGrpSpPr>
          <p:cNvPr id="2" name="Group 35">
            <a:extLst>
              <a:ext uri="{FF2B5EF4-FFF2-40B4-BE49-F238E27FC236}">
                <a16:creationId xmlns:a16="http://schemas.microsoft.com/office/drawing/2014/main" id="{8109815B-326C-4877-890F-B4CEAA079E8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0" y="0"/>
            <a:ext cx="9144000" cy="6858000"/>
            <a:chOff x="2527" y="6427"/>
            <a:chExt cx="11443" cy="8645"/>
          </a:xfrm>
        </p:grpSpPr>
        <p:sp>
          <p:nvSpPr>
            <p:cNvPr id="56328" name="AutoShape 36">
              <a:extLst>
                <a:ext uri="{FF2B5EF4-FFF2-40B4-BE49-F238E27FC236}">
                  <a16:creationId xmlns:a16="http://schemas.microsoft.com/office/drawing/2014/main" id="{653A54CA-E6DF-41F4-AC33-F65448D65BF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27" y="6427"/>
              <a:ext cx="11443" cy="8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grpSp>
          <p:nvGrpSpPr>
            <p:cNvPr id="56329" name="Group 37">
              <a:extLst>
                <a:ext uri="{FF2B5EF4-FFF2-40B4-BE49-F238E27FC236}">
                  <a16:creationId xmlns:a16="http://schemas.microsoft.com/office/drawing/2014/main" id="{E6B7243F-50E0-4350-AB11-044DE19B33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35" y="6428"/>
              <a:ext cx="11435" cy="8124"/>
              <a:chOff x="2535" y="6428"/>
              <a:chExt cx="11435" cy="8124"/>
            </a:xfrm>
          </p:grpSpPr>
          <p:sp>
            <p:nvSpPr>
              <p:cNvPr id="56330" name="AutoShape 38">
                <a:extLst>
                  <a:ext uri="{FF2B5EF4-FFF2-40B4-BE49-F238E27FC236}">
                    <a16:creationId xmlns:a16="http://schemas.microsoft.com/office/drawing/2014/main" id="{BF5A2F64-7BBF-4799-A98C-12112FE05E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35" y="12709"/>
                <a:ext cx="528" cy="537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cs typeface="Arial" panose="020B0604020202020204" pitchFamily="34" charset="0"/>
                </a:endParaRPr>
              </a:p>
            </p:txBody>
          </p:sp>
          <p:sp>
            <p:nvSpPr>
              <p:cNvPr id="36903" name="AutoShape 39">
                <a:extLst>
                  <a:ext uri="{FF2B5EF4-FFF2-40B4-BE49-F238E27FC236}">
                    <a16:creationId xmlns:a16="http://schemas.microsoft.com/office/drawing/2014/main" id="{C2AA8892-051B-4DB5-8DC5-52C1A9388A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1" y="9413"/>
                <a:ext cx="668" cy="816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 altLang="vi-VN">
                  <a:cs typeface="Arial" charset="0"/>
                </a:endParaRPr>
              </a:p>
            </p:txBody>
          </p:sp>
          <p:sp>
            <p:nvSpPr>
              <p:cNvPr id="56332" name="AutoShape 40">
                <a:extLst>
                  <a:ext uri="{FF2B5EF4-FFF2-40B4-BE49-F238E27FC236}">
                    <a16:creationId xmlns:a16="http://schemas.microsoft.com/office/drawing/2014/main" id="{A34F283E-2BFF-49E7-B7EF-90F7B05102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01" y="8074"/>
                <a:ext cx="615" cy="538"/>
              </a:xfrm>
              <a:prstGeom prst="irregularSeal2">
                <a:avLst/>
              </a:prstGeom>
              <a:gradFill rotWithShape="1">
                <a:gsLst>
                  <a:gs pos="0">
                    <a:srgbClr val="FCA2B1">
                      <a:alpha val="87999"/>
                    </a:srgbClr>
                  </a:gs>
                  <a:gs pos="100000">
                    <a:srgbClr val="FF0000">
                      <a:alpha val="57999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cs typeface="Arial" panose="020B0604020202020204" pitchFamily="34" charset="0"/>
                </a:endParaRPr>
              </a:p>
            </p:txBody>
          </p:sp>
          <p:sp>
            <p:nvSpPr>
              <p:cNvPr id="56333" name="AutoShape 41">
                <a:extLst>
                  <a:ext uri="{FF2B5EF4-FFF2-40B4-BE49-F238E27FC236}">
                    <a16:creationId xmlns:a16="http://schemas.microsoft.com/office/drawing/2014/main" id="{399702FE-2AEE-4F57-A16B-B3FBEEE42B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8" y="6839"/>
                <a:ext cx="527" cy="578"/>
              </a:xfrm>
              <a:prstGeom prst="irregularSeal1">
                <a:avLst/>
              </a:prstGeom>
              <a:gradFill rotWithShape="1">
                <a:gsLst>
                  <a:gs pos="0">
                    <a:srgbClr val="FF0066"/>
                  </a:gs>
                  <a:gs pos="100000">
                    <a:srgbClr val="FF0000">
                      <a:alpha val="3998"/>
                    </a:srgbClr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cs typeface="Arial" panose="020B0604020202020204" pitchFamily="34" charset="0"/>
                </a:endParaRPr>
              </a:p>
            </p:txBody>
          </p:sp>
          <p:sp>
            <p:nvSpPr>
              <p:cNvPr id="36906" name="AutoShape 42">
                <a:extLst>
                  <a:ext uri="{FF2B5EF4-FFF2-40B4-BE49-F238E27FC236}">
                    <a16:creationId xmlns:a16="http://schemas.microsoft.com/office/drawing/2014/main" id="{6E13B082-C7F5-4BE8-80C6-B847C07D92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79" y="8752"/>
                <a:ext cx="666" cy="594"/>
              </a:xfrm>
              <a:prstGeom prst="star5">
                <a:avLst/>
              </a:prstGeom>
              <a:gradFill rotWithShape="1">
                <a:gsLst>
                  <a:gs pos="0">
                    <a:srgbClr val="33CCCC"/>
                  </a:gs>
                  <a:gs pos="100000">
                    <a:srgbClr val="FF00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 altLang="vi-VN">
                  <a:cs typeface="Arial" charset="0"/>
                </a:endParaRPr>
              </a:p>
            </p:txBody>
          </p:sp>
          <p:sp>
            <p:nvSpPr>
              <p:cNvPr id="36907" name="AutoShape 43">
                <a:extLst>
                  <a:ext uri="{FF2B5EF4-FFF2-40B4-BE49-F238E27FC236}">
                    <a16:creationId xmlns:a16="http://schemas.microsoft.com/office/drawing/2014/main" id="{CACC6AD6-C6DD-484B-9D57-D842BBBD5B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70" y="12911"/>
                <a:ext cx="668" cy="919"/>
              </a:xfrm>
              <a:prstGeom prst="star5">
                <a:avLst/>
              </a:prstGeom>
              <a:gradFill rotWithShape="1">
                <a:gsLst>
                  <a:gs pos="0">
                    <a:srgbClr val="1907FD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 altLang="vi-VN">
                  <a:cs typeface="Arial" charset="0"/>
                </a:endParaRPr>
              </a:p>
            </p:txBody>
          </p:sp>
          <p:sp>
            <p:nvSpPr>
              <p:cNvPr id="56336" name="AutoShape 44">
                <a:extLst>
                  <a:ext uri="{FF2B5EF4-FFF2-40B4-BE49-F238E27FC236}">
                    <a16:creationId xmlns:a16="http://schemas.microsoft.com/office/drawing/2014/main" id="{42F6D4A5-7207-4071-8A64-F3360ADEAD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80" y="14038"/>
                <a:ext cx="528" cy="514"/>
              </a:xfrm>
              <a:prstGeom prst="irregularSeal1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cs typeface="Arial" panose="020B0604020202020204" pitchFamily="34" charset="0"/>
                </a:endParaRPr>
              </a:p>
            </p:txBody>
          </p:sp>
          <p:sp>
            <p:nvSpPr>
              <p:cNvPr id="36909" name="AutoShape 45">
                <a:extLst>
                  <a:ext uri="{FF2B5EF4-FFF2-40B4-BE49-F238E27FC236}">
                    <a16:creationId xmlns:a16="http://schemas.microsoft.com/office/drawing/2014/main" id="{CAA71244-773C-49CC-8BC4-630E2099AE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87" y="8074"/>
                <a:ext cx="666" cy="486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 altLang="vi-VN">
                  <a:cs typeface="Arial" charset="0"/>
                </a:endParaRPr>
              </a:p>
            </p:txBody>
          </p:sp>
          <p:sp>
            <p:nvSpPr>
              <p:cNvPr id="36910" name="AutoShape 46">
                <a:extLst>
                  <a:ext uri="{FF2B5EF4-FFF2-40B4-BE49-F238E27FC236}">
                    <a16:creationId xmlns:a16="http://schemas.microsoft.com/office/drawing/2014/main" id="{555CA49A-2F82-49E6-8513-FA806F18A4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70" y="8550"/>
                <a:ext cx="666" cy="959"/>
              </a:xfrm>
              <a:prstGeom prst="star5">
                <a:avLst/>
              </a:prstGeom>
              <a:gradFill rotWithShape="1">
                <a:gsLst>
                  <a:gs pos="0">
                    <a:srgbClr val="CC00CC">
                      <a:gamma/>
                      <a:shade val="46275"/>
                      <a:invGamma/>
                    </a:srgbClr>
                  </a:gs>
                  <a:gs pos="100000">
                    <a:srgbClr val="CC00CC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 altLang="vi-VN">
                  <a:cs typeface="Arial" charset="0"/>
                </a:endParaRPr>
              </a:p>
            </p:txBody>
          </p:sp>
          <p:sp>
            <p:nvSpPr>
              <p:cNvPr id="56339" name="AutoShape 47">
                <a:extLst>
                  <a:ext uri="{FF2B5EF4-FFF2-40B4-BE49-F238E27FC236}">
                    <a16:creationId xmlns:a16="http://schemas.microsoft.com/office/drawing/2014/main" id="{531ADF77-CBDD-49FA-945E-E08C260043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34" y="12806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cs typeface="Arial" panose="020B0604020202020204" pitchFamily="34" charset="0"/>
                </a:endParaRPr>
              </a:p>
            </p:txBody>
          </p:sp>
          <p:sp>
            <p:nvSpPr>
              <p:cNvPr id="56340" name="AutoShape 48">
                <a:extLst>
                  <a:ext uri="{FF2B5EF4-FFF2-40B4-BE49-F238E27FC236}">
                    <a16:creationId xmlns:a16="http://schemas.microsoft.com/office/drawing/2014/main" id="{663396EF-DE40-4EA8-BDE8-254AB4B58F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21" y="6946"/>
                <a:ext cx="1149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00082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cs typeface="Arial" panose="020B0604020202020204" pitchFamily="34" charset="0"/>
                </a:endParaRPr>
              </a:p>
            </p:txBody>
          </p:sp>
          <p:sp>
            <p:nvSpPr>
              <p:cNvPr id="36913" name="AutoShape 49">
                <a:extLst>
                  <a:ext uri="{FF2B5EF4-FFF2-40B4-BE49-F238E27FC236}">
                    <a16:creationId xmlns:a16="http://schemas.microsoft.com/office/drawing/2014/main" id="{DC8D67BB-AD13-4B67-87FF-FAD1F6B4A5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86" y="6697"/>
                <a:ext cx="666" cy="526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 altLang="vi-VN">
                  <a:cs typeface="Arial" charset="0"/>
                </a:endParaRPr>
              </a:p>
            </p:txBody>
          </p:sp>
          <p:sp>
            <p:nvSpPr>
              <p:cNvPr id="36914" name="AutoShape 50">
                <a:extLst>
                  <a:ext uri="{FF2B5EF4-FFF2-40B4-BE49-F238E27FC236}">
                    <a16:creationId xmlns:a16="http://schemas.microsoft.com/office/drawing/2014/main" id="{29F80512-C6C4-4DCB-949A-092AFB4F0B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85" y="6697"/>
                <a:ext cx="668" cy="526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 altLang="vi-VN">
                  <a:cs typeface="Arial" charset="0"/>
                </a:endParaRPr>
              </a:p>
            </p:txBody>
          </p:sp>
          <p:sp>
            <p:nvSpPr>
              <p:cNvPr id="56343" name="AutoShape 51">
                <a:extLst>
                  <a:ext uri="{FF2B5EF4-FFF2-40B4-BE49-F238E27FC236}">
                    <a16:creationId xmlns:a16="http://schemas.microsoft.com/office/drawing/2014/main" id="{3FDEBEBA-1B6F-4567-B019-10C21023FD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1" y="6946"/>
                <a:ext cx="1150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6E81C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cs typeface="Arial" panose="020B0604020202020204" pitchFamily="34" charset="0"/>
                </a:endParaRPr>
              </a:p>
            </p:txBody>
          </p:sp>
          <p:sp>
            <p:nvSpPr>
              <p:cNvPr id="56344" name="AutoShape 52">
                <a:extLst>
                  <a:ext uri="{FF2B5EF4-FFF2-40B4-BE49-F238E27FC236}">
                    <a16:creationId xmlns:a16="http://schemas.microsoft.com/office/drawing/2014/main" id="{F29C2A37-7B16-49AD-AC8A-2FFDFE1934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21" y="11986"/>
                <a:ext cx="1149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6E81C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cs typeface="Arial" panose="020B0604020202020204" pitchFamily="34" charset="0"/>
                </a:endParaRPr>
              </a:p>
            </p:txBody>
          </p:sp>
          <p:sp>
            <p:nvSpPr>
              <p:cNvPr id="56345" name="AutoShape 53">
                <a:extLst>
                  <a:ext uri="{FF2B5EF4-FFF2-40B4-BE49-F238E27FC236}">
                    <a16:creationId xmlns:a16="http://schemas.microsoft.com/office/drawing/2014/main" id="{98F7E411-52F4-4DF9-83D1-17E8FE232E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02" y="12395"/>
                <a:ext cx="614" cy="537"/>
              </a:xfrm>
              <a:prstGeom prst="irregularSeal2">
                <a:avLst/>
              </a:prstGeom>
              <a:gradFill rotWithShape="1">
                <a:gsLst>
                  <a:gs pos="0">
                    <a:srgbClr val="FCA2B1">
                      <a:alpha val="87999"/>
                    </a:srgbClr>
                  </a:gs>
                  <a:gs pos="100000">
                    <a:srgbClr val="FF0000">
                      <a:alpha val="57999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cs typeface="Arial" panose="020B0604020202020204" pitchFamily="34" charset="0"/>
                </a:endParaRPr>
              </a:p>
            </p:txBody>
          </p:sp>
          <p:sp>
            <p:nvSpPr>
              <p:cNvPr id="56346" name="AutoShape 54">
                <a:extLst>
                  <a:ext uri="{FF2B5EF4-FFF2-40B4-BE49-F238E27FC236}">
                    <a16:creationId xmlns:a16="http://schemas.microsoft.com/office/drawing/2014/main" id="{F1B5AA7F-EB8D-47D9-BB86-A029DC405F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5" y="7972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cs typeface="Arial" panose="020B0604020202020204" pitchFamily="34" charset="0"/>
                </a:endParaRPr>
              </a:p>
            </p:txBody>
          </p:sp>
          <p:sp>
            <p:nvSpPr>
              <p:cNvPr id="56347" name="AutoShape 55">
                <a:extLst>
                  <a:ext uri="{FF2B5EF4-FFF2-40B4-BE49-F238E27FC236}">
                    <a16:creationId xmlns:a16="http://schemas.microsoft.com/office/drawing/2014/main" id="{D9DB283A-DC08-4C43-857D-C8388750B4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35" y="7662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cs typeface="Arial" panose="020B0604020202020204" pitchFamily="34" charset="0"/>
                </a:endParaRPr>
              </a:p>
            </p:txBody>
          </p:sp>
          <p:sp>
            <p:nvSpPr>
              <p:cNvPr id="56348" name="AutoShape 56">
                <a:extLst>
                  <a:ext uri="{FF2B5EF4-FFF2-40B4-BE49-F238E27FC236}">
                    <a16:creationId xmlns:a16="http://schemas.microsoft.com/office/drawing/2014/main" id="{D48D8F28-91A3-41B2-BC9D-248814918F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35" y="13423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cs typeface="Arial" panose="020B0604020202020204" pitchFamily="34" charset="0"/>
                </a:endParaRPr>
              </a:p>
            </p:txBody>
          </p:sp>
          <p:sp>
            <p:nvSpPr>
              <p:cNvPr id="36921" name="AutoShape 57">
                <a:extLst>
                  <a:ext uri="{FF2B5EF4-FFF2-40B4-BE49-F238E27FC236}">
                    <a16:creationId xmlns:a16="http://schemas.microsoft.com/office/drawing/2014/main" id="{3D0654B4-5694-4FB1-85B7-A5C524B3A7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9" y="6427"/>
                <a:ext cx="666" cy="678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 altLang="vi-VN">
                  <a:cs typeface="Arial" charset="0"/>
                </a:endParaRPr>
              </a:p>
            </p:txBody>
          </p:sp>
          <p:sp>
            <p:nvSpPr>
              <p:cNvPr id="36922" name="AutoShape 58">
                <a:extLst>
                  <a:ext uri="{FF2B5EF4-FFF2-40B4-BE49-F238E27FC236}">
                    <a16:creationId xmlns:a16="http://schemas.microsoft.com/office/drawing/2014/main" id="{EAE19392-6634-41F3-8ED3-3D6F5BCEC9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37" y="13423"/>
                <a:ext cx="668" cy="718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 altLang="vi-VN">
                  <a:cs typeface="Arial" charset="0"/>
                </a:endParaRPr>
              </a:p>
            </p:txBody>
          </p:sp>
        </p:grpSp>
      </p:grpSp>
      <p:pic>
        <p:nvPicPr>
          <p:cNvPr id="56324" name="Picture 8" descr="BLULINE">
            <a:extLst>
              <a:ext uri="{FF2B5EF4-FFF2-40B4-BE49-F238E27FC236}">
                <a16:creationId xmlns:a16="http://schemas.microsoft.com/office/drawing/2014/main" id="{035A5EFA-EDCD-43A9-B870-35DBCE2B9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68675" y="3368675"/>
            <a:ext cx="6858000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8" descr="BLULINE">
            <a:extLst>
              <a:ext uri="{FF2B5EF4-FFF2-40B4-BE49-F238E27FC236}">
                <a16:creationId xmlns:a16="http://schemas.microsoft.com/office/drawing/2014/main" id="{1C799904-E5F9-4929-AD88-C056FD8B1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654675" y="3368675"/>
            <a:ext cx="6858000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8" descr="BLULINE">
            <a:extLst>
              <a:ext uri="{FF2B5EF4-FFF2-40B4-BE49-F238E27FC236}">
                <a16:creationId xmlns:a16="http://schemas.microsoft.com/office/drawing/2014/main" id="{8B1FE011-18B9-481F-911C-A2645888E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7" name="Picture 8" descr="BLULINE">
            <a:extLst>
              <a:ext uri="{FF2B5EF4-FFF2-40B4-BE49-F238E27FC236}">
                <a16:creationId xmlns:a16="http://schemas.microsoft.com/office/drawing/2014/main" id="{D41D702F-7532-434C-8F3A-47EFBC808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6781800"/>
            <a:ext cx="9144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5" name="Text Box 3">
            <a:extLst>
              <a:ext uri="{FF2B5EF4-FFF2-40B4-BE49-F238E27FC236}">
                <a16:creationId xmlns:a16="http://schemas.microsoft.com/office/drawing/2014/main" id="{3EEA3C37-139D-4733-91E9-54E4A01C4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81000"/>
            <a:ext cx="86868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8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vi-VN" sz="48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2</a:t>
            </a:r>
            <a:r>
              <a:rPr lang="en-US" altLang="vi-VN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vi-VN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vi-VN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vi-VN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Bắc</a:t>
            </a:r>
            <a:r>
              <a:rPr lang="en-US" altLang="vi-VN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vi-VN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do </a:t>
            </a:r>
            <a:r>
              <a:rPr lang="en-US" altLang="vi-VN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phù</a:t>
            </a:r>
            <a:r>
              <a:rPr lang="en-US" altLang="vi-VN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sa</a:t>
            </a:r>
            <a:r>
              <a:rPr lang="en-US" altLang="vi-VN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vi-VN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vi-VN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sông</a:t>
            </a:r>
            <a:r>
              <a:rPr lang="en-US" altLang="vi-VN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vi-VN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vi-VN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nên</a:t>
            </a:r>
            <a:r>
              <a:rPr lang="en-US" altLang="vi-VN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vi-VN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Sông</a:t>
            </a:r>
            <a:r>
              <a:rPr lang="en-US" altLang="vi-VN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Hồng</a:t>
            </a:r>
            <a:r>
              <a:rPr lang="en-US" altLang="vi-VN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sông</a:t>
            </a:r>
            <a:r>
              <a:rPr lang="en-US" altLang="vi-VN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Thái</a:t>
            </a:r>
            <a:r>
              <a:rPr lang="en-US" altLang="vi-VN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vi-VN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gtbrd013a">
            <a:extLst>
              <a:ext uri="{FF2B5EF4-FFF2-40B4-BE49-F238E27FC236}">
                <a16:creationId xmlns:a16="http://schemas.microsoft.com/office/drawing/2014/main" id="{8E2DE824-FEED-475D-B0D4-1ECAB4E2F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938" y="0"/>
            <a:ext cx="92964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Subtitle 2">
            <a:extLst>
              <a:ext uri="{FF2B5EF4-FFF2-40B4-BE49-F238E27FC236}">
                <a16:creationId xmlns:a16="http://schemas.microsoft.com/office/drawing/2014/main" id="{4C44F45F-992E-4360-9571-5A4F902B53D2}"/>
              </a:ext>
            </a:extLst>
          </p:cNvPr>
          <p:cNvSpPr txBox="1">
            <a:spLocks/>
          </p:cNvSpPr>
          <p:nvPr/>
        </p:nvSpPr>
        <p:spPr bwMode="auto">
          <a:xfrm>
            <a:off x="1379538" y="2225675"/>
            <a:ext cx="5942012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DÂN Ở</a:t>
            </a:r>
          </a:p>
          <a:p>
            <a:pPr algn="ctr" eaLnBrk="1" hangingPunct="1"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BẰNG BẮC BỘ</a:t>
            </a:r>
            <a:endParaRPr lang="en-US" altLang="vi-VN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ình chữ nhật 10">
            <a:extLst>
              <a:ext uri="{FF2B5EF4-FFF2-40B4-BE49-F238E27FC236}">
                <a16:creationId xmlns:a16="http://schemas.microsoft.com/office/drawing/2014/main" id="{4FEF7020-2D3C-4C10-9537-2D4C72F5E6F7}"/>
              </a:ext>
            </a:extLst>
          </p:cNvPr>
          <p:cNvSpPr/>
          <p:nvPr/>
        </p:nvSpPr>
        <p:spPr>
          <a:xfrm>
            <a:off x="1122363" y="1219200"/>
            <a:ext cx="6781800" cy="7302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100" b="1" kern="0" dirty="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  <a:t>      </a:t>
            </a:r>
            <a:r>
              <a:rPr lang="en-US" altLang="en-US" sz="28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altLang="en-US" sz="28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altLang="en-US" sz="28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2021</a:t>
            </a:r>
            <a:br>
              <a:rPr lang="en-US" altLang="en-US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135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9" name="Rectangle 4">
            <a:extLst>
              <a:ext uri="{FF2B5EF4-FFF2-40B4-BE49-F238E27FC236}">
                <a16:creationId xmlns:a16="http://schemas.microsoft.com/office/drawing/2014/main" id="{E5C01F91-D0AC-4F03-8164-26CCCF3729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1720850"/>
            <a:ext cx="15875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 lý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>
            <a:extLst>
              <a:ext uri="{FF2B5EF4-FFF2-40B4-BE49-F238E27FC236}">
                <a16:creationId xmlns:a16="http://schemas.microsoft.com/office/drawing/2014/main" id="{FE54EDA6-261D-4A72-92AD-76CF69512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"/>
            <a:ext cx="8763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Chủ nhân của đồng bằng</a:t>
            </a:r>
            <a:endParaRPr lang="en-US" altLang="vi-VN" sz="4400" b="1">
              <a:solidFill>
                <a:srgbClr val="0000FF"/>
              </a:solidFill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912824D3-4AA6-43E0-AAD6-B3976F8CFE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295400"/>
            <a:ext cx="84582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Đồng bằng Bắc Bộ là nơi đông dân hay thưa dân?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vi-VN" sz="40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Đây là vùng có dân cư tập trung đông nhất cả nước.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49892D74-EC60-4EB7-AF80-DDB450A22D7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229600" cy="1020763"/>
          </a:xfrm>
        </p:spPr>
        <p:txBody>
          <a:bodyPr/>
          <a:lstStyle/>
          <a:p>
            <a:pPr eaLnBrk="1" hangingPunct="1"/>
            <a:br>
              <a:rPr lang="en-US" altLang="vi-VN" sz="3200"/>
            </a:br>
            <a:endParaRPr lang="en-US" altLang="vi-VN" sz="3200"/>
          </a:p>
        </p:txBody>
      </p:sp>
      <p:sp>
        <p:nvSpPr>
          <p:cNvPr id="201734" name="Text Box 6">
            <a:extLst>
              <a:ext uri="{FF2B5EF4-FFF2-40B4-BE49-F238E27FC236}">
                <a16:creationId xmlns:a16="http://schemas.microsoft.com/office/drawing/2014/main" id="{8DE916AE-5B64-4DF0-94E5-923CB334B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81000"/>
            <a:ext cx="868680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4400" b="1">
                <a:solidFill>
                  <a:srgbClr val="FF0000"/>
                </a:solidFill>
              </a:rPr>
              <a:t>    </a:t>
            </a: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dân sống ở đồng bằng Bắc Bộ chủ yếu là dân tộc nào?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vi-VN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Ngườ</a:t>
            </a:r>
            <a:r>
              <a:rPr lang="en-US" altLang="vi-VN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vi-VN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 ở đồng bằng Bắc Bộ chủ yếu là </a:t>
            </a: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Kinh.</a:t>
            </a:r>
            <a:endParaRPr lang="en-US" altLang="vi-VN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1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6">
            <a:extLst>
              <a:ext uri="{FF2B5EF4-FFF2-40B4-BE49-F238E27FC236}">
                <a16:creationId xmlns:a16="http://schemas.microsoft.com/office/drawing/2014/main" id="{8457F1B2-1145-4DE3-90CF-2AF485F5C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8" y="1371600"/>
            <a:ext cx="868680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vi-VN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Đồng bằng Bắc Bộ là nơi</a:t>
            </a:r>
            <a:r>
              <a:rPr lang="en-US" altLang="vi-VN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có dân cư tập trung đông nhất cả nước.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vi-VN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Người dân chủ yếu là người Kinh sống thành từng làng với nhiều ngôi nhà quây quần bên nhau.</a:t>
            </a:r>
          </a:p>
        </p:txBody>
      </p:sp>
      <p:sp>
        <p:nvSpPr>
          <p:cNvPr id="10243" name="Text Box 4">
            <a:extLst>
              <a:ext uri="{FF2B5EF4-FFF2-40B4-BE49-F238E27FC236}">
                <a16:creationId xmlns:a16="http://schemas.microsoft.com/office/drawing/2014/main" id="{714AA42E-C57B-4118-86FB-7B645AE3C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"/>
            <a:ext cx="8763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luận:</a:t>
            </a:r>
            <a:endParaRPr lang="en-US" altLang="vi-VN" sz="4400" b="1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351b7419f64af94e266ed64ed29ac223c9c872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Gothic-EB"/>
        <a:ea typeface="华康少女文字W5"/>
        <a:cs typeface=""/>
      </a:majorFont>
      <a:minorFont>
        <a:latin typeface="DFGothic-EB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1266</Words>
  <Application>Microsoft Office PowerPoint</Application>
  <PresentationFormat>On-screen Show (4:3)</PresentationFormat>
  <Paragraphs>170</Paragraphs>
  <Slides>49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49</vt:i4>
      </vt:variant>
    </vt:vector>
  </HeadingPairs>
  <TitlesOfParts>
    <vt:vector size="63" baseType="lpstr">
      <vt:lpstr>等线</vt:lpstr>
      <vt:lpstr>.VnTime</vt:lpstr>
      <vt:lpstr>Arial</vt:lpstr>
      <vt:lpstr>Calibri</vt:lpstr>
      <vt:lpstr>Calibri Light</vt:lpstr>
      <vt:lpstr>DFGothic-EB</vt:lpstr>
      <vt:lpstr>Times New Roman</vt:lpstr>
      <vt:lpstr>Verdana</vt:lpstr>
      <vt:lpstr>VNI-Times</vt:lpstr>
      <vt:lpstr>Wingdings 2</vt:lpstr>
      <vt:lpstr>Default Design</vt:lpstr>
      <vt:lpstr>1_Office 主题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Nguyễn Thu Hồng</cp:lastModifiedBy>
  <cp:revision>113</cp:revision>
  <dcterms:created xsi:type="dcterms:W3CDTF">2013-11-14T03:43:38Z</dcterms:created>
  <dcterms:modified xsi:type="dcterms:W3CDTF">2021-11-28T14:45:10Z</dcterms:modified>
</cp:coreProperties>
</file>