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94" r:id="rId9"/>
    <p:sldId id="266" r:id="rId10"/>
    <p:sldId id="267" r:id="rId11"/>
    <p:sldId id="295" r:id="rId12"/>
    <p:sldId id="269" r:id="rId13"/>
    <p:sldId id="270" r:id="rId14"/>
    <p:sldId id="271" r:id="rId15"/>
    <p:sldId id="272" r:id="rId16"/>
    <p:sldId id="289" r:id="rId17"/>
    <p:sldId id="297" r:id="rId18"/>
    <p:sldId id="302" r:id="rId19"/>
    <p:sldId id="27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9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9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3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1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4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3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50" r:id="rId3"/>
    <p:sldLayoutId id="2147483713" r:id="rId4"/>
    <p:sldLayoutId id="2147483708" r:id="rId5"/>
    <p:sldLayoutId id="2147483707" r:id="rId6"/>
    <p:sldLayoutId id="2147483702" r:id="rId7"/>
    <p:sldLayoutId id="2147483694" r:id="rId8"/>
    <p:sldLayoutId id="2147483691" r:id="rId9"/>
    <p:sldLayoutId id="2147483690" r:id="rId10"/>
    <p:sldLayoutId id="2147483682" r:id="rId11"/>
    <p:sldLayoutId id="2147483681" r:id="rId12"/>
    <p:sldLayoutId id="2147483673" r:id="rId13"/>
    <p:sldLayoutId id="2147483672" r:id="rId14"/>
    <p:sldLayoutId id="2147483662" r:id="rId15"/>
    <p:sldLayoutId id="2147483661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712" r:id="rId22"/>
    <p:sldLayoutId id="2147483711" r:id="rId23"/>
    <p:sldLayoutId id="2147483710" r:id="rId24"/>
    <p:sldLayoutId id="2147483709" r:id="rId25"/>
    <p:sldLayoutId id="2147483706" r:id="rId26"/>
    <p:sldLayoutId id="2147483705" r:id="rId27"/>
    <p:sldLayoutId id="2147483704" r:id="rId28"/>
    <p:sldLayoutId id="2147483703" r:id="rId29"/>
    <p:sldLayoutId id="2147483701" r:id="rId30"/>
    <p:sldLayoutId id="2147483699" r:id="rId31"/>
    <p:sldLayoutId id="2147483698" r:id="rId32"/>
    <p:sldLayoutId id="2147483697" r:id="rId33"/>
    <p:sldLayoutId id="2147483696" r:id="rId34"/>
    <p:sldLayoutId id="2147483695" r:id="rId35"/>
    <p:sldLayoutId id="2147483693" r:id="rId36"/>
    <p:sldLayoutId id="2147483692" r:id="rId37"/>
    <p:sldLayoutId id="2147483689" r:id="rId38"/>
    <p:sldLayoutId id="2147483688" r:id="rId39"/>
    <p:sldLayoutId id="2147483687" r:id="rId40"/>
    <p:sldLayoutId id="2147483686" r:id="rId41"/>
    <p:sldLayoutId id="2147483685" r:id="rId42"/>
    <p:sldLayoutId id="2147483684" r:id="rId43"/>
    <p:sldLayoutId id="2147483683" r:id="rId44"/>
    <p:sldLayoutId id="2147483680" r:id="rId45"/>
    <p:sldLayoutId id="2147483679" r:id="rId46"/>
    <p:sldLayoutId id="2147483678" r:id="rId47"/>
    <p:sldLayoutId id="2147483677" r:id="rId48"/>
    <p:sldLayoutId id="2147483676" r:id="rId49"/>
    <p:sldLayoutId id="2147483675" r:id="rId50"/>
    <p:sldLayoutId id="2147483674" r:id="rId51"/>
    <p:sldLayoutId id="2147483671" r:id="rId52"/>
    <p:sldLayoutId id="2147483670" r:id="rId53"/>
    <p:sldLayoutId id="2147483669" r:id="rId54"/>
    <p:sldLayoutId id="2147483668" r:id="rId55"/>
    <p:sldLayoutId id="2147483664" r:id="rId56"/>
    <p:sldLayoutId id="2147483663" r:id="rId57"/>
    <p:sldLayoutId id="2147483656" r:id="rId58"/>
    <p:sldLayoutId id="2147483657" r:id="rId59"/>
    <p:sldLayoutId id="2147483658" r:id="rId60"/>
    <p:sldLayoutId id="2147483659" r:id="rId61"/>
    <p:sldLayoutId id="2147483660" r:id="rId62"/>
    <p:sldLayoutId id="2147483667" r:id="rId63"/>
    <p:sldLayoutId id="2147483666" r:id="rId64"/>
    <p:sldLayoutId id="2147483665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9525" y="4812124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311150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6406" y="5842000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</a:rPr>
              <a:t>Bài 55. an - at (tiết 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50208"/>
            <a:ext cx="12192000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an  </a:t>
            </a:r>
            <a:r>
              <a:rPr lang="en-US" sz="115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115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</a:t>
            </a:r>
            <a:r>
              <a:rPr lang="en-US" sz="11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292584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952" y="302704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4953" y="3712507"/>
            <a:ext cx="45140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 smtClean="0">
                <a:latin typeface="UTM Avo" panose="02040603050506020204" pitchFamily="18" charset="0"/>
              </a:rPr>
              <a:t>hát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3009" y="3712515"/>
            <a:ext cx="3448724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7415" y="3694621"/>
            <a:ext cx="45140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 smtClean="0">
                <a:latin typeface="UTM Avo" panose="02040603050506020204" pitchFamily="18" charset="0"/>
              </a:rPr>
              <a:t>bàn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8042" y="3685368"/>
            <a:ext cx="3825162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an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3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9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f You're Hap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7145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76" t="29514" r="17315" b="15724"/>
          <a:stretch/>
        </p:blipFill>
        <p:spPr>
          <a:xfrm>
            <a:off x="1016000" y="0"/>
            <a:ext cx="9434286" cy="3381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630" t="36061" r="12630" b="16320"/>
          <a:stretch/>
        </p:blipFill>
        <p:spPr>
          <a:xfrm>
            <a:off x="1320800" y="3178629"/>
            <a:ext cx="9724572" cy="298994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07771" y="3178629"/>
            <a:ext cx="928915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50857" y="3178629"/>
            <a:ext cx="769257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75086" y="6023429"/>
            <a:ext cx="769257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824686" y="6023429"/>
            <a:ext cx="1030514" cy="0"/>
          </a:xfrm>
          <a:prstGeom prst="line">
            <a:avLst/>
          </a:prstGeom>
          <a:ln w="571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133599" y="6023429"/>
            <a:ext cx="6676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955314" y="3178629"/>
            <a:ext cx="6676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04" t="28523" r="17984" b="6596"/>
          <a:stretch/>
        </p:blipFill>
        <p:spPr>
          <a:xfrm>
            <a:off x="522515" y="0"/>
            <a:ext cx="11166366" cy="628468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862537" y="3142344"/>
            <a:ext cx="2597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955566" y="3751944"/>
            <a:ext cx="10447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78995" y="4390572"/>
            <a:ext cx="10447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78995" y="5000172"/>
            <a:ext cx="2162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42584" y="5609772"/>
            <a:ext cx="2162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04" t="28523" r="17984" b="6596"/>
          <a:stretch/>
        </p:blipFill>
        <p:spPr>
          <a:xfrm>
            <a:off x="522515" y="0"/>
            <a:ext cx="11166366" cy="6284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6527" y="31423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9327" y="372291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80927" y="430348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9270" y="489857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9115224" y="3802742"/>
            <a:ext cx="72319" cy="50074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649028" y="5051807"/>
            <a:ext cx="72319" cy="50074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28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628" t="34485" r="11039" b="25603"/>
          <a:stretch/>
        </p:blipFill>
        <p:spPr>
          <a:xfrm>
            <a:off x="-1" y="1339524"/>
            <a:ext cx="12198269" cy="41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4665" y="1267633"/>
            <a:ext cx="950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55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</a:rPr>
              <a:t>: an – at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1" y="416266"/>
            <a:ext cx="3268387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an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an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a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05548" y="5180762"/>
            <a:ext cx="2069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bàn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7927" y="5177209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smtClean="0">
                <a:solidFill>
                  <a:srgbClr val="0070C0"/>
                </a:solidFill>
                <a:latin typeface="UTM Avo" panose="02040603050506020204" pitchFamily="18" charset="0"/>
              </a:rPr>
              <a:t>an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6909" t="31300" r="31259" b="18898"/>
          <a:stretch/>
        </p:blipFill>
        <p:spPr>
          <a:xfrm>
            <a:off x="2088623" y="2209742"/>
            <a:ext cx="3903245" cy="26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2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at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at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a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9936280" y="6099052"/>
            <a:ext cx="161787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84804" y="4947760"/>
            <a:ext cx="3973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nhà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</a:rPr>
              <a:t>hát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00583" y="4947760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26" name="Picture 2" descr="Khi “thánh đường” Nhà hát Lớn thiếu vắng nghệ thuật đỉnh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0" y="1974374"/>
            <a:ext cx="7190913" cy="46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9651" y="1872332"/>
            <a:ext cx="3165692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a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2609" y="1872331"/>
            <a:ext cx="332114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 smtClean="0">
                <a:latin typeface="UTM Avo" panose="02040603050506020204" pitchFamily="18" charset="0"/>
              </a:rPr>
              <a:t>a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1765" y="1872332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 smtClean="0">
                <a:latin typeface="UTM Avo" panose="02040603050506020204" pitchFamily="18" charset="0"/>
              </a:rPr>
              <a:t>n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8511" y="1874145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t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62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987461" y="575923"/>
            <a:ext cx="3268387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an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3778" y="4985524"/>
            <a:ext cx="2069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bàn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6157" y="4981971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smtClean="0">
                <a:solidFill>
                  <a:srgbClr val="0070C0"/>
                </a:solidFill>
                <a:latin typeface="UTM Avo" panose="02040603050506020204" pitchFamily="18" charset="0"/>
              </a:rPr>
              <a:t>an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6909" t="31300" r="31259" b="18898"/>
          <a:stretch/>
        </p:blipFill>
        <p:spPr>
          <a:xfrm>
            <a:off x="869423" y="2369399"/>
            <a:ext cx="3903245" cy="261257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243119" y="564821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at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19407" y="5029085"/>
            <a:ext cx="3973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nhà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latin typeface="UTM Avo" panose="02040603050506020204" pitchFamily="18" charset="0"/>
              </a:rPr>
              <a:t>hát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5186" y="5029085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2" descr="Khi “thánh đường” Nhà hát Lớn thiếu vắng nghệ thuật đỉnh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07" y="2346815"/>
            <a:ext cx="3880419" cy="25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9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35516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90</Words>
  <Application>Microsoft Office PowerPoint</Application>
  <PresentationFormat>Widescreen</PresentationFormat>
  <Paragraphs>45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宋体</vt:lpstr>
      <vt:lpstr>.VnArial</vt:lpstr>
      <vt:lpstr>Arial</vt:lpstr>
      <vt:lpstr>Calibri</vt:lpstr>
      <vt:lpstr>Calibri Light</vt:lpstr>
      <vt:lpstr>HP001 4 hàng</vt:lpstr>
      <vt:lpstr>Times New Roman</vt:lpstr>
      <vt:lpstr>UTM Avo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TryLate</cp:lastModifiedBy>
  <cp:revision>23</cp:revision>
  <dcterms:created xsi:type="dcterms:W3CDTF">2021-11-07T09:12:58Z</dcterms:created>
  <dcterms:modified xsi:type="dcterms:W3CDTF">2021-11-10T04:49:40Z</dcterms:modified>
</cp:coreProperties>
</file>