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24" r:id="rId2"/>
    <p:sldMasterId id="2147483749" r:id="rId3"/>
    <p:sldMasterId id="2147483824" r:id="rId4"/>
  </p:sldMasterIdLst>
  <p:notesMasterIdLst>
    <p:notesMasterId r:id="rId32"/>
  </p:notesMasterIdLst>
  <p:sldIdLst>
    <p:sldId id="325" r:id="rId5"/>
    <p:sldId id="344" r:id="rId6"/>
    <p:sldId id="345" r:id="rId7"/>
    <p:sldId id="364" r:id="rId8"/>
    <p:sldId id="365" r:id="rId9"/>
    <p:sldId id="366" r:id="rId10"/>
    <p:sldId id="348" r:id="rId11"/>
    <p:sldId id="284" r:id="rId12"/>
    <p:sldId id="281" r:id="rId13"/>
    <p:sldId id="258" r:id="rId14"/>
    <p:sldId id="282" r:id="rId15"/>
    <p:sldId id="335" r:id="rId16"/>
    <p:sldId id="336" r:id="rId17"/>
    <p:sldId id="339" r:id="rId18"/>
    <p:sldId id="337" r:id="rId19"/>
    <p:sldId id="338" r:id="rId20"/>
    <p:sldId id="340" r:id="rId21"/>
    <p:sldId id="371" r:id="rId22"/>
    <p:sldId id="372" r:id="rId23"/>
    <p:sldId id="373" r:id="rId24"/>
    <p:sldId id="367" r:id="rId25"/>
    <p:sldId id="355" r:id="rId26"/>
    <p:sldId id="368" r:id="rId27"/>
    <p:sldId id="369" r:id="rId28"/>
    <p:sldId id="370" r:id="rId29"/>
    <p:sldId id="353" r:id="rId30"/>
    <p:sldId id="270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40CC2"/>
    <a:srgbClr val="009999"/>
    <a:srgbClr val="008000"/>
    <a:srgbClr val="0000CC"/>
    <a:srgbClr val="99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8F0B8-58C4-41CC-BDDF-EE13A8680EC8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1A4E-1F7D-46AF-9FB4-2D6DB907E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3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3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9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5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6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6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2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3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7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68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173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7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941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2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4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9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0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3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5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0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4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62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0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5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3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5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4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2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8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0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4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0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9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171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9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09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305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9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0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1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2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4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5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892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1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6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194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567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371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267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2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9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7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5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123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9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036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160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569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7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0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5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4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53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9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1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4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5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1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81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01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42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7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8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8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9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3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3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26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0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0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4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4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2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7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9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6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7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1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7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9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84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07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7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7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1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3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1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7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6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2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4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3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5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7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6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9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98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3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17.xml"/><Relationship Id="rId47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8.xml"/><Relationship Id="rId68" Type="http://schemas.openxmlformats.org/officeDocument/2006/relationships/slideLayout" Target="../slideLayouts/slideLayout143.xml"/><Relationship Id="rId84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33.xml"/><Relationship Id="rId74" Type="http://schemas.openxmlformats.org/officeDocument/2006/relationships/slideLayout" Target="../slideLayouts/slideLayout149.xml"/><Relationship Id="rId79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23.xml"/><Relationship Id="rId56" Type="http://schemas.openxmlformats.org/officeDocument/2006/relationships/slideLayout" Target="../slideLayouts/slideLayout131.xml"/><Relationship Id="rId64" Type="http://schemas.openxmlformats.org/officeDocument/2006/relationships/slideLayout" Target="../slideLayouts/slideLayout139.xml"/><Relationship Id="rId69" Type="http://schemas.openxmlformats.org/officeDocument/2006/relationships/slideLayout" Target="../slideLayouts/slideLayout144.xml"/><Relationship Id="rId7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26.xml"/><Relationship Id="rId72" Type="http://schemas.openxmlformats.org/officeDocument/2006/relationships/slideLayout" Target="../slideLayouts/slideLayout147.xml"/><Relationship Id="rId80" Type="http://schemas.openxmlformats.org/officeDocument/2006/relationships/slideLayout" Target="../slideLayouts/slideLayout155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21.xml"/><Relationship Id="rId59" Type="http://schemas.openxmlformats.org/officeDocument/2006/relationships/slideLayout" Target="../slideLayouts/slideLayout134.xml"/><Relationship Id="rId67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16.xml"/><Relationship Id="rId54" Type="http://schemas.openxmlformats.org/officeDocument/2006/relationships/slideLayout" Target="../slideLayouts/slideLayout129.xml"/><Relationship Id="rId62" Type="http://schemas.openxmlformats.org/officeDocument/2006/relationships/slideLayout" Target="../slideLayouts/slideLayout137.xml"/><Relationship Id="rId70" Type="http://schemas.openxmlformats.org/officeDocument/2006/relationships/slideLayout" Target="../slideLayouts/slideLayout145.xml"/><Relationship Id="rId75" Type="http://schemas.openxmlformats.org/officeDocument/2006/relationships/slideLayout" Target="../slideLayouts/slideLayout150.xml"/><Relationship Id="rId83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24.xml"/><Relationship Id="rId57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27.xml"/><Relationship Id="rId60" Type="http://schemas.openxmlformats.org/officeDocument/2006/relationships/slideLayout" Target="../slideLayouts/slideLayout135.xml"/><Relationship Id="rId65" Type="http://schemas.openxmlformats.org/officeDocument/2006/relationships/slideLayout" Target="../slideLayouts/slideLayout140.xml"/><Relationship Id="rId73" Type="http://schemas.openxmlformats.org/officeDocument/2006/relationships/slideLayout" Target="../slideLayouts/slideLayout148.xml"/><Relationship Id="rId78" Type="http://schemas.openxmlformats.org/officeDocument/2006/relationships/slideLayout" Target="../slideLayouts/slideLayout153.xml"/><Relationship Id="rId8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25.xml"/><Relationship Id="rId55" Type="http://schemas.openxmlformats.org/officeDocument/2006/relationships/slideLayout" Target="../slideLayouts/slideLayout130.xml"/><Relationship Id="rId7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82.xml"/><Relationship Id="rId7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15.xml"/><Relationship Id="rId45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41.xml"/><Relationship Id="rId61" Type="http://schemas.openxmlformats.org/officeDocument/2006/relationships/slideLayout" Target="../slideLayouts/slideLayout136.xml"/><Relationship Id="rId82" Type="http://schemas.openxmlformats.org/officeDocument/2006/relationships/slideLayout" Target="../slideLayouts/slideLayout1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7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927" r:id="rId2"/>
    <p:sldLayoutId id="2147483924" r:id="rId3"/>
    <p:sldLayoutId id="2147483923" r:id="rId4"/>
    <p:sldLayoutId id="2147483916" r:id="rId5"/>
    <p:sldLayoutId id="2147483915" r:id="rId6"/>
    <p:sldLayoutId id="2147483901" r:id="rId7"/>
    <p:sldLayoutId id="2147483895" r:id="rId8"/>
    <p:sldLayoutId id="2147483859" r:id="rId9"/>
    <p:sldLayoutId id="2147483850" r:id="rId10"/>
    <p:sldLayoutId id="2147483849" r:id="rId11"/>
    <p:sldLayoutId id="2147483848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897" r:id="rId3"/>
    <p:sldLayoutId id="2147483896" r:id="rId4"/>
    <p:sldLayoutId id="2147483890" r:id="rId5"/>
    <p:sldLayoutId id="2147483889" r:id="rId6"/>
    <p:sldLayoutId id="2147483887" r:id="rId7"/>
    <p:sldLayoutId id="2147483886" r:id="rId8"/>
    <p:sldLayoutId id="2147483879" r:id="rId9"/>
    <p:sldLayoutId id="2147483878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969" r:id="rId16"/>
    <p:sldLayoutId id="2147483968" r:id="rId17"/>
    <p:sldLayoutId id="2147483967" r:id="rId18"/>
    <p:sldLayoutId id="2147483966" r:id="rId19"/>
    <p:sldLayoutId id="2147483965" r:id="rId20"/>
    <p:sldLayoutId id="2147483962" r:id="rId21"/>
    <p:sldLayoutId id="2147483961" r:id="rId22"/>
    <p:sldLayoutId id="2147483960" r:id="rId23"/>
    <p:sldLayoutId id="2147483959" r:id="rId24"/>
    <p:sldLayoutId id="2147483958" r:id="rId25"/>
    <p:sldLayoutId id="2147483957" r:id="rId26"/>
    <p:sldLayoutId id="2147483956" r:id="rId27"/>
    <p:sldLayoutId id="2147483955" r:id="rId28"/>
    <p:sldLayoutId id="2147483954" r:id="rId29"/>
    <p:sldLayoutId id="2147483953" r:id="rId30"/>
    <p:sldLayoutId id="2147483952" r:id="rId31"/>
    <p:sldLayoutId id="2147483951" r:id="rId32"/>
    <p:sldLayoutId id="2147483950" r:id="rId33"/>
    <p:sldLayoutId id="2147483949" r:id="rId34"/>
    <p:sldLayoutId id="2147483948" r:id="rId35"/>
    <p:sldLayoutId id="2147483947" r:id="rId36"/>
    <p:sldLayoutId id="2147483944" r:id="rId37"/>
    <p:sldLayoutId id="2147483943" r:id="rId38"/>
    <p:sldLayoutId id="2147483942" r:id="rId39"/>
    <p:sldLayoutId id="2147483941" r:id="rId40"/>
    <p:sldLayoutId id="2147483939" r:id="rId41"/>
    <p:sldLayoutId id="2147483938" r:id="rId42"/>
    <p:sldLayoutId id="2147483937" r:id="rId43"/>
    <p:sldLayoutId id="2147483936" r:id="rId44"/>
    <p:sldLayoutId id="2147483935" r:id="rId45"/>
    <p:sldLayoutId id="2147483934" r:id="rId46"/>
    <p:sldLayoutId id="2147483929" r:id="rId47"/>
    <p:sldLayoutId id="2147483928" r:id="rId48"/>
    <p:sldLayoutId id="2147483732" r:id="rId49"/>
    <p:sldLayoutId id="2147483733" r:id="rId50"/>
    <p:sldLayoutId id="2147483734" r:id="rId51"/>
    <p:sldLayoutId id="2147483735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900" r:id="rId2"/>
    <p:sldLayoutId id="2147483893" r:id="rId3"/>
    <p:sldLayoutId id="2147483885" r:id="rId4"/>
    <p:sldLayoutId id="2147483884" r:id="rId5"/>
    <p:sldLayoutId id="2147483883" r:id="rId6"/>
    <p:sldLayoutId id="2147483875" r:id="rId7"/>
    <p:sldLayoutId id="2147483874" r:id="rId8"/>
    <p:sldLayoutId id="2147483866" r:id="rId9"/>
    <p:sldLayoutId id="2147483865" r:id="rId10"/>
    <p:sldLayoutId id="2147483864" r:id="rId11"/>
    <p:sldLayoutId id="2147483863" r:id="rId12"/>
    <p:sldLayoutId id="2147483862" r:id="rId13"/>
    <p:sldLayoutId id="2147483857" r:id="rId14"/>
    <p:sldLayoutId id="2147483856" r:id="rId15"/>
    <p:sldLayoutId id="2147483843" r:id="rId16"/>
    <p:sldLayoutId id="2147483842" r:id="rId17"/>
    <p:sldLayoutId id="2147483841" r:id="rId18"/>
    <p:sldLayoutId id="2147483840" r:id="rId19"/>
    <p:sldLayoutId id="2147483822" r:id="rId20"/>
    <p:sldLayoutId id="2147483821" r:id="rId21"/>
    <p:sldLayoutId id="2147483763" r:id="rId22"/>
    <p:sldLayoutId id="2147483762" r:id="rId23"/>
    <p:sldLayoutId id="2147483751" r:id="rId24"/>
    <p:sldLayoutId id="2147483906" r:id="rId25"/>
    <p:sldLayoutId id="2147483905" r:id="rId26"/>
    <p:sldLayoutId id="2147483899" r:id="rId27"/>
    <p:sldLayoutId id="2147483894" r:id="rId28"/>
    <p:sldLayoutId id="2147483892" r:id="rId29"/>
    <p:sldLayoutId id="2147483882" r:id="rId30"/>
    <p:sldLayoutId id="2147483881" r:id="rId31"/>
    <p:sldLayoutId id="2147483880" r:id="rId32"/>
    <p:sldLayoutId id="2147483873" r:id="rId33"/>
    <p:sldLayoutId id="2147483861" r:id="rId34"/>
    <p:sldLayoutId id="2147483855" r:id="rId35"/>
    <p:sldLayoutId id="2147483844" r:id="rId36"/>
    <p:sldLayoutId id="2147483839" r:id="rId37"/>
    <p:sldLayoutId id="2147483820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904" r:id="rId44"/>
    <p:sldLayoutId id="2147483903" r:id="rId45"/>
    <p:sldLayoutId id="2147483902" r:id="rId46"/>
    <p:sldLayoutId id="2147483898" r:id="rId47"/>
    <p:sldLayoutId id="2147483891" r:id="rId48"/>
    <p:sldLayoutId id="2147483888" r:id="rId49"/>
    <p:sldLayoutId id="2147483877" r:id="rId50"/>
    <p:sldLayoutId id="2147483872" r:id="rId51"/>
    <p:sldLayoutId id="2147483871" r:id="rId52"/>
    <p:sldLayoutId id="2147483870" r:id="rId53"/>
    <p:sldLayoutId id="2147483860" r:id="rId54"/>
    <p:sldLayoutId id="2147483854" r:id="rId55"/>
    <p:sldLayoutId id="2147483853" r:id="rId56"/>
    <p:sldLayoutId id="2147483852" r:id="rId57"/>
    <p:sldLayoutId id="2147483851" r:id="rId58"/>
    <p:sldLayoutId id="2147483838" r:id="rId59"/>
    <p:sldLayoutId id="2147483837" r:id="rId60"/>
    <p:sldLayoutId id="2147483836" r:id="rId61"/>
    <p:sldLayoutId id="2147483823" r:id="rId62"/>
    <p:sldLayoutId id="2147483819" r:id="rId63"/>
    <p:sldLayoutId id="2147483818" r:id="rId64"/>
    <p:sldLayoutId id="2147483817" r:id="rId65"/>
    <p:sldLayoutId id="2147483816" r:id="rId66"/>
    <p:sldLayoutId id="2147483815" r:id="rId67"/>
    <p:sldLayoutId id="2147483814" r:id="rId68"/>
    <p:sldLayoutId id="2147483813" r:id="rId69"/>
    <p:sldLayoutId id="2147483812" r:id="rId70"/>
    <p:sldLayoutId id="2147483811" r:id="rId71"/>
    <p:sldLayoutId id="2147483810" r:id="rId72"/>
    <p:sldLayoutId id="2147483757" r:id="rId73"/>
    <p:sldLayoutId id="2147483758" r:id="rId74"/>
    <p:sldLayoutId id="2147483759" r:id="rId75"/>
    <p:sldLayoutId id="2147483760" r:id="rId76"/>
    <p:sldLayoutId id="2147483914" r:id="rId77"/>
    <p:sldLayoutId id="2147483913" r:id="rId78"/>
    <p:sldLayoutId id="2147483912" r:id="rId79"/>
    <p:sldLayoutId id="2147483911" r:id="rId80"/>
    <p:sldLayoutId id="2147483910" r:id="rId81"/>
    <p:sldLayoutId id="2147483909" r:id="rId82"/>
    <p:sldLayoutId id="2147483908" r:id="rId83"/>
    <p:sldLayoutId id="2147483907" r:id="rId8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6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964" r:id="rId3"/>
    <p:sldLayoutId id="2147483963" r:id="rId4"/>
    <p:sldLayoutId id="2147483946" r:id="rId5"/>
    <p:sldLayoutId id="2147483945" r:id="rId6"/>
    <p:sldLayoutId id="2147483940" r:id="rId7"/>
    <p:sldLayoutId id="2147483933" r:id="rId8"/>
    <p:sldLayoutId id="2147483932" r:id="rId9"/>
    <p:sldLayoutId id="2147483931" r:id="rId10"/>
    <p:sldLayoutId id="2147483930" r:id="rId11"/>
    <p:sldLayoutId id="2147483925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921" r:id="rId18"/>
    <p:sldLayoutId id="2147483920" r:id="rId19"/>
    <p:sldLayoutId id="2147483918" r:id="rId20"/>
    <p:sldLayoutId id="2147483917" r:id="rId21"/>
    <p:sldLayoutId id="2147483832" r:id="rId22"/>
    <p:sldLayoutId id="2147483833" r:id="rId23"/>
    <p:sldLayoutId id="2147483834" r:id="rId24"/>
    <p:sldLayoutId id="214748383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350" y="6031575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46.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yêm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320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3352" y="260648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152" t="44094" r="11259" b="26375"/>
          <a:stretch/>
        </p:blipFill>
        <p:spPr>
          <a:xfrm>
            <a:off x="911424" y="2348880"/>
            <a:ext cx="1022513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9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5640" y="2060848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96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</a:rPr>
              <a:t>HƯỚNG DẪN VIẾT</a:t>
            </a:r>
            <a:endParaRPr lang="en-US" sz="9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m - diê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44" t="7912" r="13141" b="4154"/>
          <a:stretch/>
        </p:blipFill>
        <p:spPr>
          <a:xfrm rot="5400000">
            <a:off x="2657661" y="-2091102"/>
            <a:ext cx="6876679" cy="110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89" t="7476" r="6989" b="3932"/>
          <a:stretch/>
        </p:blipFill>
        <p:spPr>
          <a:xfrm rot="5400000">
            <a:off x="2659692" y="-1519904"/>
            <a:ext cx="6872616" cy="991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2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631" t="7487" r="9087" b="7485"/>
          <a:stretch/>
        </p:blipFill>
        <p:spPr>
          <a:xfrm rot="5400000">
            <a:off x="2667000" y="-1953228"/>
            <a:ext cx="6858001" cy="10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6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98" t="11608" r="7396" b="7477"/>
          <a:stretch/>
        </p:blipFill>
        <p:spPr>
          <a:xfrm rot="5400000">
            <a:off x="2747627" y="-1458925"/>
            <a:ext cx="6768754" cy="986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9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1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p - thiế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91" t="11150" r="10183" b="8000"/>
          <a:stretch/>
        </p:blipFill>
        <p:spPr>
          <a:xfrm rot="5400000">
            <a:off x="2667000" y="-1748118"/>
            <a:ext cx="6858000" cy="103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00" t="12201" r="10589" b="8066"/>
          <a:stretch/>
        </p:blipFill>
        <p:spPr>
          <a:xfrm rot="5400000">
            <a:off x="2689312" y="-1602566"/>
            <a:ext cx="6813376" cy="1010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70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9" y="908720"/>
            <a:ext cx="379738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 err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Tập</a:t>
            </a:r>
            <a:r>
              <a:rPr lang="en-US" sz="8800" b="1" dirty="0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8800" b="1" dirty="0" err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đọc</a:t>
            </a:r>
            <a:endParaRPr lang="en-US" sz="8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95442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92000" cy="6928601"/>
          </a:xfrm>
          <a:prstGeom prst="rect">
            <a:avLst/>
          </a:prstGeom>
        </p:spPr>
      </p:pic>
      <p:sp>
        <p:nvSpPr>
          <p:cNvPr id="2" name="Google Shape;289;p27">
            <a:extLst>
              <a:ext uri="{FF2B5EF4-FFF2-40B4-BE49-F238E27FC236}">
                <a16:creationId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1639970" y="3465265"/>
            <a:ext cx="8912059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Ai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giỏi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Tiếng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Việt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507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25930" y="3912430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……………………………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461358" y="767258"/>
            <a:ext cx="15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479253" y="418028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202442" y="4005064"/>
            <a:ext cx="216024" cy="216024"/>
          </a:xfrm>
          <a:custGeom>
            <a:avLst/>
            <a:gdLst>
              <a:gd name="connsiteX0" fmla="*/ 0 w 114300"/>
              <a:gd name="connsiteY0" fmla="*/ 30997 h 173410"/>
              <a:gd name="connsiteX1" fmla="*/ 61994 w 114300"/>
              <a:gd name="connsiteY1" fmla="*/ 0 h 173410"/>
              <a:gd name="connsiteX2" fmla="*/ 108489 w 114300"/>
              <a:gd name="connsiteY2" fmla="*/ 30997 h 173410"/>
              <a:gd name="connsiteX3" fmla="*/ 108489 w 114300"/>
              <a:gd name="connsiteY3" fmla="*/ 154983 h 173410"/>
              <a:gd name="connsiteX4" fmla="*/ 61994 w 114300"/>
              <a:gd name="connsiteY4" fmla="*/ 170482 h 173410"/>
              <a:gd name="connsiteX0" fmla="*/ 0 w 108754"/>
              <a:gd name="connsiteY0" fmla="*/ 30997 h 170965"/>
              <a:gd name="connsiteX1" fmla="*/ 61994 w 108754"/>
              <a:gd name="connsiteY1" fmla="*/ 0 h 170965"/>
              <a:gd name="connsiteX2" fmla="*/ 108489 w 108754"/>
              <a:gd name="connsiteY2" fmla="*/ 30997 h 170965"/>
              <a:gd name="connsiteX3" fmla="*/ 80125 w 108754"/>
              <a:gd name="connsiteY3" fmla="*/ 131105 h 170965"/>
              <a:gd name="connsiteX4" fmla="*/ 61994 w 108754"/>
              <a:gd name="connsiteY4" fmla="*/ 170482 h 170965"/>
              <a:gd name="connsiteX0" fmla="*/ 0 w 108788"/>
              <a:gd name="connsiteY0" fmla="*/ 30997 h 175376"/>
              <a:gd name="connsiteX1" fmla="*/ 61994 w 108788"/>
              <a:gd name="connsiteY1" fmla="*/ 0 h 175376"/>
              <a:gd name="connsiteX2" fmla="*/ 108489 w 108788"/>
              <a:gd name="connsiteY2" fmla="*/ 30997 h 175376"/>
              <a:gd name="connsiteX3" fmla="*/ 80125 w 108788"/>
              <a:gd name="connsiteY3" fmla="*/ 131105 h 175376"/>
              <a:gd name="connsiteX4" fmla="*/ 43558 w 108788"/>
              <a:gd name="connsiteY4" fmla="*/ 174959 h 175376"/>
              <a:gd name="connsiteX0" fmla="*/ 0 w 108788"/>
              <a:gd name="connsiteY0" fmla="*/ 30997 h 196107"/>
              <a:gd name="connsiteX1" fmla="*/ 61994 w 108788"/>
              <a:gd name="connsiteY1" fmla="*/ 0 h 196107"/>
              <a:gd name="connsiteX2" fmla="*/ 108489 w 108788"/>
              <a:gd name="connsiteY2" fmla="*/ 30997 h 196107"/>
              <a:gd name="connsiteX3" fmla="*/ 80125 w 108788"/>
              <a:gd name="connsiteY3" fmla="*/ 131105 h 196107"/>
              <a:gd name="connsiteX4" fmla="*/ 43558 w 108788"/>
              <a:gd name="connsiteY4" fmla="*/ 195853 h 196107"/>
              <a:gd name="connsiteX0" fmla="*/ 0 w 109888"/>
              <a:gd name="connsiteY0" fmla="*/ 30997 h 196099"/>
              <a:gd name="connsiteX1" fmla="*/ 61994 w 109888"/>
              <a:gd name="connsiteY1" fmla="*/ 0 h 196099"/>
              <a:gd name="connsiteX2" fmla="*/ 108489 w 109888"/>
              <a:gd name="connsiteY2" fmla="*/ 30997 h 196099"/>
              <a:gd name="connsiteX3" fmla="*/ 92889 w 109888"/>
              <a:gd name="connsiteY3" fmla="*/ 129613 h 196099"/>
              <a:gd name="connsiteX4" fmla="*/ 43558 w 109888"/>
              <a:gd name="connsiteY4" fmla="*/ 195853 h 196099"/>
              <a:gd name="connsiteX0" fmla="*/ 0 w 116579"/>
              <a:gd name="connsiteY0" fmla="*/ 30997 h 196099"/>
              <a:gd name="connsiteX1" fmla="*/ 61994 w 116579"/>
              <a:gd name="connsiteY1" fmla="*/ 0 h 196099"/>
              <a:gd name="connsiteX2" fmla="*/ 115580 w 116579"/>
              <a:gd name="connsiteY2" fmla="*/ 30997 h 196099"/>
              <a:gd name="connsiteX3" fmla="*/ 92889 w 116579"/>
              <a:gd name="connsiteY3" fmla="*/ 129613 h 196099"/>
              <a:gd name="connsiteX4" fmla="*/ 43558 w 116579"/>
              <a:gd name="connsiteY4" fmla="*/ 195853 h 196099"/>
              <a:gd name="connsiteX0" fmla="*/ 0 w 116557"/>
              <a:gd name="connsiteY0" fmla="*/ 30997 h 205019"/>
              <a:gd name="connsiteX1" fmla="*/ 61994 w 116557"/>
              <a:gd name="connsiteY1" fmla="*/ 0 h 205019"/>
              <a:gd name="connsiteX2" fmla="*/ 115580 w 116557"/>
              <a:gd name="connsiteY2" fmla="*/ 30997 h 205019"/>
              <a:gd name="connsiteX3" fmla="*/ 92889 w 116557"/>
              <a:gd name="connsiteY3" fmla="*/ 129613 h 205019"/>
              <a:gd name="connsiteX4" fmla="*/ 46394 w 116557"/>
              <a:gd name="connsiteY4" fmla="*/ 204807 h 205019"/>
              <a:gd name="connsiteX0" fmla="*/ 0 w 117770"/>
              <a:gd name="connsiteY0" fmla="*/ 30997 h 205031"/>
              <a:gd name="connsiteX1" fmla="*/ 61994 w 117770"/>
              <a:gd name="connsiteY1" fmla="*/ 0 h 205031"/>
              <a:gd name="connsiteX2" fmla="*/ 115580 w 117770"/>
              <a:gd name="connsiteY2" fmla="*/ 30997 h 205031"/>
              <a:gd name="connsiteX3" fmla="*/ 101398 w 117770"/>
              <a:gd name="connsiteY3" fmla="*/ 132598 h 205031"/>
              <a:gd name="connsiteX4" fmla="*/ 46394 w 117770"/>
              <a:gd name="connsiteY4" fmla="*/ 204807 h 205031"/>
              <a:gd name="connsiteX0" fmla="*/ 0 w 117770"/>
              <a:gd name="connsiteY0" fmla="*/ 31609 h 205643"/>
              <a:gd name="connsiteX1" fmla="*/ 25527 w 117770"/>
              <a:gd name="connsiteY1" fmla="*/ 12561 h 205643"/>
              <a:gd name="connsiteX2" fmla="*/ 61994 w 117770"/>
              <a:gd name="connsiteY2" fmla="*/ 612 h 205643"/>
              <a:gd name="connsiteX3" fmla="*/ 115580 w 117770"/>
              <a:gd name="connsiteY3" fmla="*/ 31609 h 205643"/>
              <a:gd name="connsiteX4" fmla="*/ 101398 w 117770"/>
              <a:gd name="connsiteY4" fmla="*/ 133210 h 205643"/>
              <a:gd name="connsiteX5" fmla="*/ 46394 w 117770"/>
              <a:gd name="connsiteY5" fmla="*/ 205419 h 205643"/>
              <a:gd name="connsiteX0" fmla="*/ 0 w 115957"/>
              <a:gd name="connsiteY0" fmla="*/ 31006 h 205040"/>
              <a:gd name="connsiteX1" fmla="*/ 25527 w 115957"/>
              <a:gd name="connsiteY1" fmla="*/ 11958 h 205040"/>
              <a:gd name="connsiteX2" fmla="*/ 61994 w 115957"/>
              <a:gd name="connsiteY2" fmla="*/ 9 h 205040"/>
              <a:gd name="connsiteX3" fmla="*/ 90764 w 115957"/>
              <a:gd name="connsiteY3" fmla="*/ 10466 h 205040"/>
              <a:gd name="connsiteX4" fmla="*/ 115580 w 115957"/>
              <a:gd name="connsiteY4" fmla="*/ 31006 h 205040"/>
              <a:gd name="connsiteX5" fmla="*/ 101398 w 115957"/>
              <a:gd name="connsiteY5" fmla="*/ 132607 h 205040"/>
              <a:gd name="connsiteX6" fmla="*/ 46394 w 115957"/>
              <a:gd name="connsiteY6" fmla="*/ 204816 h 205040"/>
              <a:gd name="connsiteX0" fmla="*/ 0 w 115885"/>
              <a:gd name="connsiteY0" fmla="*/ 31258 h 205292"/>
              <a:gd name="connsiteX1" fmla="*/ 25527 w 115885"/>
              <a:gd name="connsiteY1" fmla="*/ 12210 h 205292"/>
              <a:gd name="connsiteX2" fmla="*/ 61994 w 115885"/>
              <a:gd name="connsiteY2" fmla="*/ 261 h 205292"/>
              <a:gd name="connsiteX3" fmla="*/ 92182 w 115885"/>
              <a:gd name="connsiteY3" fmla="*/ 6241 h 205292"/>
              <a:gd name="connsiteX4" fmla="*/ 115580 w 115885"/>
              <a:gd name="connsiteY4" fmla="*/ 31258 h 205292"/>
              <a:gd name="connsiteX5" fmla="*/ 101398 w 115885"/>
              <a:gd name="connsiteY5" fmla="*/ 132859 h 205292"/>
              <a:gd name="connsiteX6" fmla="*/ 46394 w 115885"/>
              <a:gd name="connsiteY6" fmla="*/ 205068 h 205292"/>
              <a:gd name="connsiteX0" fmla="*/ 0 w 117134"/>
              <a:gd name="connsiteY0" fmla="*/ 31258 h 205292"/>
              <a:gd name="connsiteX1" fmla="*/ 25527 w 117134"/>
              <a:gd name="connsiteY1" fmla="*/ 12210 h 205292"/>
              <a:gd name="connsiteX2" fmla="*/ 61994 w 117134"/>
              <a:gd name="connsiteY2" fmla="*/ 261 h 205292"/>
              <a:gd name="connsiteX3" fmla="*/ 92182 w 117134"/>
              <a:gd name="connsiteY3" fmla="*/ 6241 h 205292"/>
              <a:gd name="connsiteX4" fmla="*/ 115580 w 117134"/>
              <a:gd name="connsiteY4" fmla="*/ 31258 h 205292"/>
              <a:gd name="connsiteX5" fmla="*/ 113455 w 117134"/>
              <a:gd name="connsiteY5" fmla="*/ 77876 h 205292"/>
              <a:gd name="connsiteX6" fmla="*/ 101398 w 117134"/>
              <a:gd name="connsiteY6" fmla="*/ 132859 h 205292"/>
              <a:gd name="connsiteX7" fmla="*/ 46394 w 117134"/>
              <a:gd name="connsiteY7" fmla="*/ 205068 h 205292"/>
              <a:gd name="connsiteX0" fmla="*/ 0 w 122685"/>
              <a:gd name="connsiteY0" fmla="*/ 31258 h 205263"/>
              <a:gd name="connsiteX1" fmla="*/ 25527 w 122685"/>
              <a:gd name="connsiteY1" fmla="*/ 12210 h 205263"/>
              <a:gd name="connsiteX2" fmla="*/ 61994 w 122685"/>
              <a:gd name="connsiteY2" fmla="*/ 261 h 205263"/>
              <a:gd name="connsiteX3" fmla="*/ 92182 w 122685"/>
              <a:gd name="connsiteY3" fmla="*/ 6241 h 205263"/>
              <a:gd name="connsiteX4" fmla="*/ 115580 w 122685"/>
              <a:gd name="connsiteY4" fmla="*/ 31258 h 205263"/>
              <a:gd name="connsiteX5" fmla="*/ 121964 w 122685"/>
              <a:gd name="connsiteY5" fmla="*/ 77876 h 205263"/>
              <a:gd name="connsiteX6" fmla="*/ 101398 w 122685"/>
              <a:gd name="connsiteY6" fmla="*/ 132859 h 205263"/>
              <a:gd name="connsiteX7" fmla="*/ 46394 w 122685"/>
              <a:gd name="connsiteY7" fmla="*/ 205068 h 205263"/>
              <a:gd name="connsiteX0" fmla="*/ 0 w 122685"/>
              <a:gd name="connsiteY0" fmla="*/ 31258 h 205068"/>
              <a:gd name="connsiteX1" fmla="*/ 25527 w 122685"/>
              <a:gd name="connsiteY1" fmla="*/ 12210 h 205068"/>
              <a:gd name="connsiteX2" fmla="*/ 61994 w 122685"/>
              <a:gd name="connsiteY2" fmla="*/ 261 h 205068"/>
              <a:gd name="connsiteX3" fmla="*/ 92182 w 122685"/>
              <a:gd name="connsiteY3" fmla="*/ 6241 h 205068"/>
              <a:gd name="connsiteX4" fmla="*/ 115580 w 122685"/>
              <a:gd name="connsiteY4" fmla="*/ 31258 h 205068"/>
              <a:gd name="connsiteX5" fmla="*/ 121964 w 122685"/>
              <a:gd name="connsiteY5" fmla="*/ 77876 h 205068"/>
              <a:gd name="connsiteX6" fmla="*/ 101398 w 122685"/>
              <a:gd name="connsiteY6" fmla="*/ 132859 h 205068"/>
              <a:gd name="connsiteX7" fmla="*/ 83673 w 122685"/>
              <a:gd name="connsiteY7" fmla="*/ 168912 h 205068"/>
              <a:gd name="connsiteX8" fmla="*/ 46394 w 122685"/>
              <a:gd name="connsiteY8" fmla="*/ 205068 h 205068"/>
              <a:gd name="connsiteX0" fmla="*/ 0 w 122685"/>
              <a:gd name="connsiteY0" fmla="*/ 31258 h 205068"/>
              <a:gd name="connsiteX1" fmla="*/ 25527 w 122685"/>
              <a:gd name="connsiteY1" fmla="*/ 12210 h 205068"/>
              <a:gd name="connsiteX2" fmla="*/ 61994 w 122685"/>
              <a:gd name="connsiteY2" fmla="*/ 261 h 205068"/>
              <a:gd name="connsiteX3" fmla="*/ 92182 w 122685"/>
              <a:gd name="connsiteY3" fmla="*/ 6241 h 205068"/>
              <a:gd name="connsiteX4" fmla="*/ 115580 w 122685"/>
              <a:gd name="connsiteY4" fmla="*/ 31258 h 205068"/>
              <a:gd name="connsiteX5" fmla="*/ 121964 w 122685"/>
              <a:gd name="connsiteY5" fmla="*/ 77876 h 205068"/>
              <a:gd name="connsiteX6" fmla="*/ 107071 w 122685"/>
              <a:gd name="connsiteY6" fmla="*/ 134351 h 205068"/>
              <a:gd name="connsiteX7" fmla="*/ 83673 w 122685"/>
              <a:gd name="connsiteY7" fmla="*/ 168912 h 205068"/>
              <a:gd name="connsiteX8" fmla="*/ 46394 w 122685"/>
              <a:gd name="connsiteY8" fmla="*/ 205068 h 2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85" h="205068">
                <a:moveTo>
                  <a:pt x="0" y="31258"/>
                </a:moveTo>
                <a:cubicBezTo>
                  <a:pt x="4254" y="28083"/>
                  <a:pt x="15195" y="17376"/>
                  <a:pt x="25527" y="12210"/>
                </a:cubicBezTo>
                <a:cubicBezTo>
                  <a:pt x="35859" y="7044"/>
                  <a:pt x="50885" y="1256"/>
                  <a:pt x="61994" y="261"/>
                </a:cubicBezTo>
                <a:cubicBezTo>
                  <a:pt x="73103" y="-734"/>
                  <a:pt x="83251" y="1075"/>
                  <a:pt x="92182" y="6241"/>
                </a:cubicBezTo>
                <a:cubicBezTo>
                  <a:pt x="101113" y="11407"/>
                  <a:pt x="110616" y="19319"/>
                  <a:pt x="115580" y="31258"/>
                </a:cubicBezTo>
                <a:cubicBezTo>
                  <a:pt x="120544" y="43197"/>
                  <a:pt x="124328" y="60942"/>
                  <a:pt x="121964" y="77876"/>
                </a:cubicBezTo>
                <a:cubicBezTo>
                  <a:pt x="119600" y="94810"/>
                  <a:pt x="113453" y="119179"/>
                  <a:pt x="107071" y="134351"/>
                </a:cubicBezTo>
                <a:cubicBezTo>
                  <a:pt x="100689" y="149523"/>
                  <a:pt x="92840" y="156877"/>
                  <a:pt x="83673" y="168912"/>
                </a:cubicBezTo>
                <a:cubicBezTo>
                  <a:pt x="74506" y="180947"/>
                  <a:pt x="52607" y="199042"/>
                  <a:pt x="46394" y="205068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10354" y="3933056"/>
            <a:ext cx="21339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iêm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25930" y="3912430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kỉ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……………………………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461358" y="767258"/>
            <a:ext cx="15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479253" y="418028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2522" y="3938130"/>
            <a:ext cx="21339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iêm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7952" y="4187329"/>
            <a:ext cx="444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.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25930" y="3912430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……………………………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đỏ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461358" y="767258"/>
            <a:ext cx="15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479253" y="418028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8008" y="3933056"/>
            <a:ext cx="237436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y</a:t>
            </a:r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êm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320136" y="3933056"/>
            <a:ext cx="144016" cy="2160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25930" y="3912430"/>
            <a:ext cx="5910629" cy="138877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k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……………………………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3076124" cy="3726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350543">
            <a:off x="461358" y="767258"/>
            <a:ext cx="15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40CC2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409403">
            <a:off x="4479253" y="418028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54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err="1" smtClean="0">
                <a:solidFill>
                  <a:srgbClr val="FF33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6240" y="3933056"/>
            <a:ext cx="21339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iêm</a:t>
            </a:r>
            <a:endParaRPr lang="en-US" sz="7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048328" y="3933056"/>
            <a:ext cx="144016" cy="2160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62" t="19485" r="31736" b="22438"/>
          <a:stretch/>
        </p:blipFill>
        <p:spPr>
          <a:xfrm>
            <a:off x="920216" y="8406"/>
            <a:ext cx="10216344" cy="684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9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41779" y="548779"/>
            <a:ext cx="40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Dặn</a:t>
            </a:r>
            <a:r>
              <a:rPr lang="en-US" altLang="zh-CN" sz="88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53" t="31297" r="11813" b="22438"/>
          <a:stretch/>
        </p:blipFill>
        <p:spPr>
          <a:xfrm>
            <a:off x="7991" y="0"/>
            <a:ext cx="12231216" cy="40770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655840" y="3429000"/>
            <a:ext cx="24482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56140" y="3429000"/>
            <a:ext cx="900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16280" y="4005064"/>
            <a:ext cx="2232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862" t="31297" r="27862" b="9641"/>
          <a:stretch/>
        </p:blipFill>
        <p:spPr>
          <a:xfrm>
            <a:off x="7968208" y="4069749"/>
            <a:ext cx="3553270" cy="266495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60096" y="2852936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6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53" t="31297" r="11813" b="22438"/>
          <a:stretch/>
        </p:blipFill>
        <p:spPr>
          <a:xfrm>
            <a:off x="7991" y="0"/>
            <a:ext cx="12231216" cy="4077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862" t="31297" r="27862" b="9641"/>
          <a:stretch/>
        </p:blipFill>
        <p:spPr>
          <a:xfrm>
            <a:off x="7968208" y="4069749"/>
            <a:ext cx="3553270" cy="2664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376" y="22620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20" y="278092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5156" y="27809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376" y="334221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3628" y="3284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0096" y="328498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53" t="31297" r="11813" b="22438"/>
          <a:stretch/>
        </p:blipFill>
        <p:spPr>
          <a:xfrm>
            <a:off x="7991" y="0"/>
            <a:ext cx="12231216" cy="4077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862" t="31297" r="27862" b="9641"/>
          <a:stretch/>
        </p:blipFill>
        <p:spPr>
          <a:xfrm>
            <a:off x="7968208" y="4069749"/>
            <a:ext cx="3553270" cy="2664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368" y="2348880"/>
            <a:ext cx="35618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368" y="2882388"/>
            <a:ext cx="35618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368" y="3420496"/>
            <a:ext cx="35618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53" t="31297" r="11813" b="22438"/>
          <a:stretch/>
        </p:blipFill>
        <p:spPr>
          <a:xfrm>
            <a:off x="7991" y="0"/>
            <a:ext cx="12231216" cy="4077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862" t="31297" r="27862" b="9641"/>
          <a:stretch/>
        </p:blipFill>
        <p:spPr>
          <a:xfrm>
            <a:off x="7968208" y="4069749"/>
            <a:ext cx="3553270" cy="26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153" t="37203" r="16240" b="17516"/>
          <a:stretch/>
        </p:blipFill>
        <p:spPr>
          <a:xfrm>
            <a:off x="335360" y="980728"/>
            <a:ext cx="11659036" cy="40324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15680" y="3861048"/>
            <a:ext cx="936104" cy="86409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1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 - Bộ Y T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4967447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87</Words>
  <Application>Microsoft Office PowerPoint</Application>
  <PresentationFormat>Widescreen</PresentationFormat>
  <Paragraphs>39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Fredoka One</vt:lpstr>
      <vt:lpstr>HP001 4 hàng</vt:lpstr>
      <vt:lpstr>Times New Roman</vt:lpstr>
      <vt:lpstr>UTM Avo</vt:lpstr>
      <vt:lpstr>3_Office Theme</vt:lpstr>
      <vt:lpstr>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117</cp:revision>
  <dcterms:created xsi:type="dcterms:W3CDTF">2020-08-24T04:04:33Z</dcterms:created>
  <dcterms:modified xsi:type="dcterms:W3CDTF">2021-11-08T03:37:37Z</dcterms:modified>
</cp:coreProperties>
</file>