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0" r:id="rId4"/>
    <p:sldId id="261" r:id="rId5"/>
    <p:sldId id="262" r:id="rId6"/>
    <p:sldId id="263" r:id="rId7"/>
    <p:sldId id="280" r:id="rId8"/>
    <p:sldId id="264" r:id="rId9"/>
    <p:sldId id="265" r:id="rId10"/>
    <p:sldId id="28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9" r:id="rId19"/>
    <p:sldId id="290" r:id="rId20"/>
    <p:sldId id="293" r:id="rId21"/>
    <p:sldId id="291" r:id="rId22"/>
    <p:sldId id="292" r:id="rId23"/>
    <p:sldId id="276" r:id="rId24"/>
    <p:sldId id="282" r:id="rId25"/>
    <p:sldId id="27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58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6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6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0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2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6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1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4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5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4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81" r:id="rId4"/>
    <p:sldLayoutId id="2147483673" r:id="rId5"/>
    <p:sldLayoutId id="2147483672" r:id="rId6"/>
    <p:sldLayoutId id="2147483662" r:id="rId7"/>
    <p:sldLayoutId id="214748366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86" r:id="rId14"/>
    <p:sldLayoutId id="2147483685" r:id="rId15"/>
    <p:sldLayoutId id="2147483684" r:id="rId16"/>
    <p:sldLayoutId id="2147483683" r:id="rId17"/>
    <p:sldLayoutId id="2147483680" r:id="rId18"/>
    <p:sldLayoutId id="2147483679" r:id="rId19"/>
    <p:sldLayoutId id="2147483678" r:id="rId20"/>
    <p:sldLayoutId id="2147483677" r:id="rId21"/>
    <p:sldLayoutId id="2147483676" r:id="rId22"/>
    <p:sldLayoutId id="2147483675" r:id="rId23"/>
    <p:sldLayoutId id="2147483674" r:id="rId24"/>
    <p:sldLayoutId id="2147483671" r:id="rId25"/>
    <p:sldLayoutId id="2147483670" r:id="rId26"/>
    <p:sldLayoutId id="2147483669" r:id="rId27"/>
    <p:sldLayoutId id="2147483668" r:id="rId28"/>
    <p:sldLayoutId id="2147483664" r:id="rId29"/>
    <p:sldLayoutId id="2147483663" r:id="rId30"/>
    <p:sldLayoutId id="2147483656" r:id="rId31"/>
    <p:sldLayoutId id="2147483657" r:id="rId32"/>
    <p:sldLayoutId id="2147483658" r:id="rId33"/>
    <p:sldLayoutId id="2147483659" r:id="rId34"/>
    <p:sldLayoutId id="2147483660" r:id="rId35"/>
    <p:sldLayoutId id="2147483667" r:id="rId36"/>
    <p:sldLayoutId id="2147483666" r:id="rId37"/>
    <p:sldLayoutId id="2147483665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4812124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311150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2807" y="5842000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lang="en-US" sz="3600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3600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3600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4360" y="1872332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 smtClean="0">
                <a:latin typeface="UTM Avo" panose="02040603050506020204" pitchFamily="18" charset="0"/>
              </a:rPr>
              <a:t>iê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568" y="1872331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 smtClean="0">
                <a:latin typeface="UTM Avo" panose="02040603050506020204" pitchFamily="18" charset="0"/>
              </a:rPr>
              <a:t>iê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1765" y="1872332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 smtClean="0">
                <a:latin typeface="UTM Avo" panose="02040603050506020204" pitchFamily="18" charset="0"/>
              </a:rPr>
              <a:t>m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0738" y="1796991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p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D0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718" y="4930815"/>
            <a:ext cx="415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d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iêm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352" y="0"/>
            <a:ext cx="111008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êm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96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yêm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6045" y="4930815"/>
            <a:ext cx="5674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atin typeface="UTM Avo" panose="02040603050506020204" pitchFamily="18" charset="0"/>
              </a:rPr>
              <a:t>t</a:t>
            </a:r>
            <a:r>
              <a:rPr lang="en-US" sz="6600" b="1" dirty="0" err="1" smtClean="0">
                <a:latin typeface="UTM Avo" panose="02040603050506020204" pitchFamily="18" charset="0"/>
              </a:rPr>
              <a:t>ấm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th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iếp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6" y="2017069"/>
            <a:ext cx="11414094" cy="2466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4950" y="4930815"/>
            <a:ext cx="415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7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ếm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0392" y="3950208"/>
            <a:ext cx="111008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êm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96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yêm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270" y="3897543"/>
            <a:ext cx="415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d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iêm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4735" y="3897543"/>
            <a:ext cx="5674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th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iếp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3582" y="3897542"/>
            <a:ext cx="415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7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ếm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245" y="0"/>
            <a:ext cx="11518799" cy="6479178"/>
          </a:xfrm>
        </p:spPr>
      </p:pic>
    </p:spTree>
    <p:extLst>
      <p:ext uri="{BB962C8B-B14F-4D97-AF65-F5344CB8AC3E}">
        <p14:creationId xmlns:p14="http://schemas.microsoft.com/office/powerpoint/2010/main" val="39982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24492"/>
            <a:ext cx="9893808" cy="674621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42616" y="3520440"/>
            <a:ext cx="9509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71616" y="3520440"/>
            <a:ext cx="9509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67128" y="6455664"/>
            <a:ext cx="9509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229344" y="6477000"/>
            <a:ext cx="9509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72600" y="3547872"/>
            <a:ext cx="807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63896" y="6467856"/>
            <a:ext cx="807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/>
        </p:blipFill>
        <p:spPr>
          <a:xfrm>
            <a:off x="719377" y="105156"/>
            <a:ext cx="4624878" cy="5166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536772" y="5349240"/>
            <a:ext cx="282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d</a:t>
            </a:r>
            <a:r>
              <a:rPr lang="en-US" sz="4400" dirty="0" err="1" smtClean="0">
                <a:latin typeface="UTM Avo" panose="02040603050506020204" pitchFamily="18" charset="0"/>
              </a:rPr>
              <a:t>ừa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xiêm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1928" y="1865376"/>
            <a:ext cx="5148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Dừa</a:t>
            </a:r>
            <a:r>
              <a:rPr lang="en-US" sz="2800" dirty="0" smtClean="0"/>
              <a:t> </a:t>
            </a:r>
            <a:r>
              <a:rPr lang="en-US" sz="2800" dirty="0" err="1" smtClean="0"/>
              <a:t>xiêm</a:t>
            </a:r>
            <a:r>
              <a:rPr lang="en-US" sz="2800" dirty="0" smtClean="0"/>
              <a:t>: </a:t>
            </a:r>
            <a:r>
              <a:rPr lang="en-US" sz="2800" dirty="0" err="1" smtClean="0"/>
              <a:t>dừa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lùn</a:t>
            </a:r>
            <a:r>
              <a:rPr lang="en-US" sz="2800" dirty="0" smtClean="0"/>
              <a:t>, </a:t>
            </a:r>
            <a:r>
              <a:rPr lang="en-US" sz="2800" dirty="0" err="1" smtClean="0"/>
              <a:t>quả</a:t>
            </a:r>
            <a:r>
              <a:rPr lang="en-US" sz="2800" dirty="0" smtClean="0"/>
              <a:t> </a:t>
            </a:r>
            <a:r>
              <a:rPr lang="en-US" sz="2800" dirty="0" err="1" smtClean="0"/>
              <a:t>nhỏ</a:t>
            </a:r>
            <a:r>
              <a:rPr lang="en-US" sz="2800" dirty="0" smtClean="0"/>
              <a:t>,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ngọt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42" y="180254"/>
            <a:ext cx="6191250" cy="432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64808" y="5271516"/>
            <a:ext cx="4782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Diếp</a:t>
            </a:r>
            <a:r>
              <a:rPr lang="en-US" sz="2400" dirty="0" smtClean="0"/>
              <a:t> </a:t>
            </a:r>
            <a:r>
              <a:rPr lang="en-US" sz="2400" dirty="0" err="1" smtClean="0"/>
              <a:t>cá</a:t>
            </a:r>
            <a:r>
              <a:rPr lang="en-US" sz="2400" dirty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cây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nhỏ</a:t>
            </a:r>
            <a:r>
              <a:rPr lang="en-US" sz="2400" dirty="0" smtClean="0"/>
              <a:t>, </a:t>
            </a:r>
            <a:r>
              <a:rPr lang="en-US" sz="2400" dirty="0" err="1" smtClean="0"/>
              <a:t>lá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trái</a:t>
            </a:r>
            <a:r>
              <a:rPr lang="en-US" sz="2400" dirty="0" smtClean="0"/>
              <a:t> </a:t>
            </a:r>
            <a:r>
              <a:rPr lang="en-US" sz="2400" dirty="0" err="1" smtClean="0"/>
              <a:t>tim</a:t>
            </a:r>
            <a:r>
              <a:rPr lang="en-US" sz="2400" dirty="0" smtClean="0"/>
              <a:t>, </a:t>
            </a:r>
            <a:r>
              <a:rPr lang="en-US" sz="2400" dirty="0" err="1" smtClean="0"/>
              <a:t>vò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mùi</a:t>
            </a:r>
            <a:r>
              <a:rPr lang="en-US" sz="2400" dirty="0" smtClean="0"/>
              <a:t> </a:t>
            </a:r>
            <a:r>
              <a:rPr lang="en-US" sz="2400" dirty="0" err="1" smtClean="0"/>
              <a:t>tanh</a:t>
            </a:r>
            <a:r>
              <a:rPr lang="en-US" sz="2400" dirty="0" smtClean="0"/>
              <a:t>, </a:t>
            </a:r>
            <a:r>
              <a:rPr lang="en-US" sz="2400" dirty="0" err="1" smtClean="0"/>
              <a:t>dùng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ăn</a:t>
            </a:r>
            <a:r>
              <a:rPr lang="en-US" sz="2400" dirty="0" smtClean="0"/>
              <a:t> hay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thuốc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52228" y="4502075"/>
            <a:ext cx="282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d</a:t>
            </a:r>
            <a:r>
              <a:rPr lang="en-US" sz="4400" dirty="0" err="1" smtClean="0">
                <a:latin typeface="UTM Avo" panose="02040603050506020204" pitchFamily="18" charset="0"/>
              </a:rPr>
              <a:t>iếp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cá</a:t>
            </a:r>
            <a:endParaRPr lang="en-US" sz="4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97" y="0"/>
            <a:ext cx="7254772" cy="4832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7835" y="4764024"/>
            <a:ext cx="282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t</a:t>
            </a:r>
            <a:r>
              <a:rPr lang="en-US" sz="4400" dirty="0" err="1" smtClean="0">
                <a:latin typeface="UTM Avo" panose="02040603050506020204" pitchFamily="18" charset="0"/>
              </a:rPr>
              <a:t>ấm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liếp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632" y="5470802"/>
            <a:ext cx="12490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Tấm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liếp</a:t>
            </a:r>
            <a:r>
              <a:rPr lang="en-US" sz="2800" dirty="0" smtClean="0">
                <a:latin typeface="UTM Avo" panose="02040603050506020204" pitchFamily="18" charset="0"/>
              </a:rPr>
              <a:t>: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đan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bằng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tre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nứa</a:t>
            </a:r>
            <a:r>
              <a:rPr lang="en-US" sz="2800" dirty="0" smtClean="0">
                <a:latin typeface="UTM Avo" panose="02040603050506020204" pitchFamily="18" charset="0"/>
              </a:rPr>
              <a:t>, ken </a:t>
            </a:r>
            <a:r>
              <a:rPr lang="en-US" sz="2800" dirty="0" err="1" smtClean="0">
                <a:latin typeface="UTM Avo" panose="02040603050506020204" pitchFamily="18" charset="0"/>
              </a:rPr>
              <a:t>dày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tấm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che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chắn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26" y="1408176"/>
            <a:ext cx="6593321" cy="42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170158"/>
            <a:ext cx="12640056" cy="447857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806440" y="2624328"/>
            <a:ext cx="1938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333744" y="3371088"/>
            <a:ext cx="22524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10640" y="3325368"/>
            <a:ext cx="13959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64608" y="3934968"/>
            <a:ext cx="2441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29472" y="4612153"/>
            <a:ext cx="18318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1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275686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718" y="4930815"/>
            <a:ext cx="415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d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iêm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352" y="0"/>
            <a:ext cx="111008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êm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96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yêm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6045" y="4930815"/>
            <a:ext cx="5674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atin typeface="UTM Avo" panose="02040603050506020204" pitchFamily="18" charset="0"/>
              </a:rPr>
              <a:t>t</a:t>
            </a:r>
            <a:r>
              <a:rPr lang="en-US" sz="6600" b="1" dirty="0" err="1" smtClean="0">
                <a:latin typeface="UTM Avo" panose="02040603050506020204" pitchFamily="18" charset="0"/>
              </a:rPr>
              <a:t>ấm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th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iếp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6" y="2017069"/>
            <a:ext cx="11414094" cy="2466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4950" y="4930815"/>
            <a:ext cx="415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7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ếm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" y="1002109"/>
            <a:ext cx="11252812" cy="52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76"/>
            <a:ext cx="12122443" cy="6897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6651" y="1971549"/>
            <a:ext cx="9502567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46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lang="en-US" sz="5400" b="1" noProof="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lang="en-US" sz="5400" b="1" noProof="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êp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êm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iê</a:t>
              </a:r>
              <a:r>
                <a:rPr lang="en-US" sz="6000" b="1" noProof="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iê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48081" y="5079379"/>
            <a:ext cx="350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diêm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8683" y="5081661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iêm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56" y="1993833"/>
            <a:ext cx="4042915" cy="25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351712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yêm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y</a:t>
              </a:r>
              <a:r>
                <a:rPr lang="en-US" sz="6000" b="1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ê</a:t>
              </a:r>
              <a:r>
                <a:rPr lang="en-US" sz="6000" b="1" noProof="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y</a:t>
              </a:r>
              <a:r>
                <a:rPr lang="en-US" sz="6000" b="1" noProof="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39521" y="5079379"/>
            <a:ext cx="350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y</a:t>
            </a:r>
            <a:r>
              <a:rPr lang="en-US" sz="7200" b="1" dirty="0" err="1" smtClean="0">
                <a:latin typeface="UTM Avo" panose="02040603050506020204" pitchFamily="18" charset="0"/>
              </a:rPr>
              <a:t>ếm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3392" y="5079379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  <a:r>
              <a:rPr lang="en-US" sz="7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êm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88" y="2042278"/>
            <a:ext cx="3381925" cy="30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iêp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iê</a:t>
              </a:r>
              <a:r>
                <a:rPr lang="en-US" sz="6000" b="1" noProof="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iê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3977640" y="5949880"/>
            <a:ext cx="2359152" cy="1250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650" y="4754863"/>
            <a:ext cx="2412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t</a:t>
            </a:r>
            <a:r>
              <a:rPr lang="en-US" sz="7200" b="1" dirty="0" err="1" smtClean="0">
                <a:latin typeface="UTM Avo" panose="02040603050506020204" pitchFamily="18" charset="0"/>
              </a:rPr>
              <a:t>ấm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8478" y="4762068"/>
            <a:ext cx="301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t</a:t>
            </a:r>
            <a:r>
              <a:rPr lang="en-US" sz="7200" b="1" dirty="0" err="1" smtClean="0">
                <a:latin typeface="UTM Avo" panose="02040603050506020204" pitchFamily="18" charset="0"/>
              </a:rPr>
              <a:t>hiếp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8106" y="4762068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00" y="1966551"/>
            <a:ext cx="3127762" cy="27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7878" y="1588868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atin typeface="UTM Avo" panose="02040603050506020204" pitchFamily="18" charset="0"/>
              </a:rPr>
              <a:t>m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2344" y="1588868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atin typeface="UTM Avo" panose="02040603050506020204" pitchFamily="18" charset="0"/>
              </a:rPr>
              <a:t>m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205" y="1577536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 err="1" smtClean="0">
                <a:latin typeface="UTM Avo" panose="02040603050506020204" pitchFamily="18" charset="0"/>
              </a:rPr>
              <a:t>iê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8242" y="1577535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 smtClean="0">
                <a:latin typeface="UTM Avo" panose="02040603050506020204" pitchFamily="18" charset="0"/>
              </a:rPr>
              <a:t>yê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7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D0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52769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180</Words>
  <Application>Microsoft Office PowerPoint</Application>
  <PresentationFormat>Widescreen</PresentationFormat>
  <Paragraphs>63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2021-11-07T09:12:58Z</dcterms:created>
  <dcterms:modified xsi:type="dcterms:W3CDTF">2021-11-08T03:14:31Z</dcterms:modified>
</cp:coreProperties>
</file>