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1" r:id="rId5"/>
    <p:sldId id="262" r:id="rId6"/>
    <p:sldId id="279" r:id="rId7"/>
    <p:sldId id="263" r:id="rId8"/>
    <p:sldId id="265" r:id="rId9"/>
    <p:sldId id="280" r:id="rId10"/>
    <p:sldId id="285" r:id="rId11"/>
    <p:sldId id="267" r:id="rId12"/>
    <p:sldId id="268" r:id="rId13"/>
    <p:sldId id="269" r:id="rId14"/>
    <p:sldId id="270" r:id="rId15"/>
    <p:sldId id="292" r:id="rId16"/>
    <p:sldId id="272" r:id="rId17"/>
    <p:sldId id="282" r:id="rId18"/>
    <p:sldId id="283" r:id="rId19"/>
    <p:sldId id="284" r:id="rId20"/>
    <p:sldId id="274" r:id="rId21"/>
    <p:sldId id="275" r:id="rId22"/>
    <p:sldId id="281" r:id="rId23"/>
    <p:sldId id="286" r:id="rId24"/>
    <p:sldId id="287" r:id="rId25"/>
    <p:sldId id="288" r:id="rId26"/>
    <p:sldId id="293" r:id="rId27"/>
    <p:sldId id="290" r:id="rId28"/>
    <p:sldId id="276" r:id="rId29"/>
    <p:sldId id="27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8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57143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11-04T02:14:36.02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F6FC6"/>
    </inkml:brush>
  </inkml:definitions>
  <inkml:trace contextRef="#ctx0" brushRef="#br0">6985 12061 0,'-29'0'125,"-28"-57"-109,-85 0-16,-29 0 15,0-28-15,57 28 16,-86 0-16,86 0 16,-57 28-16,28 1 15,29-1 1,0-28-16,57 57 0,0-28 15,0 28 1,-57 0-16,86 0 16,-86 0-16,28 0 15,29 0-15,-28 0 16,-1 0-16,29 0 16,-57 0-16,28 0 15,1 0-15,-1 0 16,58 0-16,-1 0 15,-28 0-15,29 0 16,-1 0 0,-28 0-16,29 0 31,-115 28-31,58 29 16,-115 114-1,143-142-15,0 28 16,-57 28-16,57-28 15,-28 0 1,56 0-16,1-28 16,-29 28-16,-1 0 15,58-29-15,-28 29 16,-1 0-16,29 29 16,-28-58-16,-1 58 15,1-29-15,-29 0 16,57 29-1,0-58-15,0 29 16,0-28-16,0 56 16,0-28-16,0 0 15,0-28-15,0-1 16,0 29 0,28 86-16,1-115 15,-29 1-15,57 85 16,0-29-1,0-56-15,0 28 16,-28 0-16,28 0 16,57 29-1,28-1-15,-85-28 16,114 57 0,-57-57-16,57 86 0,-57-115 15,57 115-15,-28-115 16,28 29-16,-57 0 15,-28-28-15,227 142 16,-256-171-16,114 57 16,-142 29-1,142-29-15,-114 0 16,57-29-16,-29 1 16,58-1-1,-58 1-15,-28-29 0,29 28 16,0-28-16,-1 0 15,1 29-15,-58-29 16,86 0-16,29 28 16,-58 1-16,58-29 15,56 0-15,-28 0 16,-28 0-16,28 0 16,-28 0-1,-86 0-15,28 0 0,1 0 16,-29 0-1,28 0-15,1-29 16,-29 1-16,0-1 16,28-28-16,1 29 0,-29-29 15,28-29-15,-85 58 16,29-1-16,28-28 16,0 0-1,0 29-15,-57-1 16,57-28-16,-29 57 15,-28-29-15,0-28 16,57 29 0,-57-1-16,29-28 15,-29 29 1,28-29-16,-28 28 16,0 1-16,57-29 15,-28 0-15,-29 28 16,0 1-16,0-29 15,0 28-15,0-28 16,0 29-16,0-58 16,0 58 15,0-29-15,0 28-1,0 1-15,0-1 16,0 1-1,0-29-15,-29 57 0,29-29 16,0 0-16,-57 1 16,0-86-1,57 85 1,0 1 0,-57-1-1,0-28-15,57 29 16,-28-1-16,-1-28 15,1-28 1,-29 56-16,28-56 31,-28 28-15,29 57 0,-1-57-16,29 28 15,-57 1 1,0-29-16,29 0 15,-29 28-15,0 1 16,0-1 0,-29-85-1,-56 28-15,56 86 16,-56-28 0,-30-29-16,87 0 15,28 57-15,-57-57 16,57 28-1,57 1-15,-29-1 16,-28 29 15,0-85-31,0 85 16,-28 0 0,85-29-1,-29 29 1,-28 0-16,29 0 15,-29-57-15,-29 29 16,29 28 0,29 0-16,-1-29 15,1 29-15,-1 0 63,1 0-32,-58-57-31,58 57 188,-1 0-157</inkml:trace>
  <inkml:trace contextRef="#ctx0" brushRef="#br1" timeOffset="67079.9526">11860 11035 0,'-29'0'187,"-28"0"-187,-85 0 16,56 0-16,1 0 15,-58 0-15,1 0 16,-115 0-16,29 0 16,28 0-16,-85 0 15,29 0-15,85 0 16,57 0-16,0 0 16,-29 0-1,58 57-15,56-29 0,-28 1 16,29-29-1,-1 57-15,0-29 16,1 58 15,-1 0-15,1-29 0,28 0-1,-29 57 1,29-86-16,0 58 15,0-29-15,0 0 16,0 28-16,0 29 16,0 0-16,0-28 15,0-1-15,29 58 16,28 28-16,0-57 16,0 57-16,-28-57 15,28-85 1,-29 85-16,1-86 0,-1 29 15,1 29-15,-29-29 16,28-29 0,1 1-16,-29 28 15,28-29-15,-28 58 16,29-86 0,-29 29-16,28 28 15,1-29-15,-29 1 16,28 28-16,-28 0 0,29 57 15,-1-57-15,-28 0 16,0 28 0,57 1-16,-57-58 0,57 86 15,-57-85 1,29 28-16,-1 0 16,-28-29-1,29-28-15,-29 57 16,28-28-16,-28-1 15,0 1 1,29 0-16,-1-1 16,-28 1-16,0 28 15,57 0 1,-28-57-16,-1 57 16,-28-29-16,57 1 15,0 56 1,0-56-1,29 56-15,-1-56 0,-85-1 16,86 1-16,28 28 16,-86-29-16,58-28 15,0 0-15,-29 0 16,57 29-16,28-29 16,29 0-1,-28 0-15,-1 0 16,58 0-16,-58 0 15,1 0-15,-1 0 16,-27 0-16,-58 0 16,57 0-16,-29 0 15,-28 0-15,-28 0 16,-1-29-16,1 29 16,-1 0-16,29 0 15,-28-28-15,-1 28 16,58-29-1,-29 1-15,28 28 0,58 0 16,28-57-16,-114 57 16,57-29-1,0 29-15,29-28 0,-58 28 16,-28-29 0,29 29-1,-58-28-15,-28-1 31,57-28-15,-28 29 0,-29-29-1,28-29-15,-28 58 16,29-58-16,-29 29 16,0-29-16,0-28 15,0 0-15,0 29 16,0-58-16,0 1 15,0 56-15,0-28 16,0 0 0,0-114-16,0 85 15,0 86-15,-57-57 16,28 57-16,1-28 16,28-1-16,-29 29 15,-28-28-15,29-1 16,-1 1-16,-56 28 15,-1-29-15,0-57 16,1 58 0,28 28-16,28 0 0,-56-29 15,56 58-15,-28-58 16,0 29-16,29 0 16,-58-28-16,29 28 15,0 0 1,0 28-16,-28-85 15,85 86-15,-86-29 16,29 0-16,-57-29 16,29 29-1,28 28 1,0-28-16,28 57 16,-28-28-1,-28-1-15,-1 1 16,57 28-1,1 0 1,-58-29-16,29 1 0,-28 28 16,-29-29-16,0 29 15,28 0-15,-28-57 16,0 57-16,29 0 16,56 0-16,-56 0 15,28 0-15,0 0 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57143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11-04T02:18:08.167"/>
    </inkml:context>
    <inkml:brush xml:id="br0">
      <inkml:brushProperty name="width" value="0.05292" units="cm"/>
      <inkml:brushProperty name="height" value="0.05292" units="cm"/>
      <inkml:brushProperty name="color" value="#0F6FC6"/>
    </inkml:brush>
  </inkml:definitions>
  <inkml:trace contextRef="#ctx0" brushRef="#br0">28253 18049 0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171DF-19CF-4F91-A7E4-FC6FA27B5FB2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CFA0-AACF-483E-8A65-AA6186531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36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6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0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6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3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8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86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8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9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0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6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72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69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7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9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5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0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D910-C71F-4AFE-8BB6-7FABF3F5099C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7E65A-DD73-46EF-A1CA-66644454C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3" r:id="rId3"/>
    <p:sldLayoutId id="2147483650" r:id="rId4"/>
    <p:sldLayoutId id="2147483668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71" r:id="rId11"/>
    <p:sldLayoutId id="2147483670" r:id="rId12"/>
    <p:sldLayoutId id="2147483669" r:id="rId13"/>
    <p:sldLayoutId id="2147483667" r:id="rId14"/>
    <p:sldLayoutId id="2147483666" r:id="rId15"/>
    <p:sldLayoutId id="2147483665" r:id="rId16"/>
    <p:sldLayoutId id="2147483664" r:id="rId17"/>
    <p:sldLayoutId id="2147483662" r:id="rId18"/>
    <p:sldLayoutId id="2147483661" r:id="rId19"/>
    <p:sldLayoutId id="2147483656" r:id="rId20"/>
    <p:sldLayoutId id="2147483657" r:id="rId21"/>
    <p:sldLayoutId id="2147483658" r:id="rId22"/>
    <p:sldLayoutId id="2147483659" r:id="rId23"/>
    <p:sldLayoutId id="214748366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30.jpe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4812124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31115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5063" y="5784358"/>
            <a:ext cx="585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43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 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90" y="640081"/>
            <a:ext cx="7520471" cy="342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238" y="4690872"/>
            <a:ext cx="1045444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</a:t>
            </a:r>
            <a:r>
              <a:rPr lang="en-US" sz="3200" dirty="0" err="1" smtClean="0">
                <a:latin typeface="UTM Avo" panose="02040603050506020204" pitchFamily="18" charset="0"/>
              </a:rPr>
              <a:t>Chim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bìm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bịp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loại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chim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rừng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nhỏ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hơn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gà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đuôi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dài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lông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màu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nâu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kiếm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ăn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trên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mặt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đất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trong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lùm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cây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bụi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cỏ</a:t>
            </a:r>
            <a:r>
              <a:rPr lang="en-US" sz="3200" dirty="0" smtClean="0">
                <a:latin typeface="UTM Avo" panose="020406030505060202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</a:rPr>
              <a:t>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kêu</a:t>
            </a:r>
            <a:r>
              <a:rPr lang="en-US" sz="3200" dirty="0" smtClean="0">
                <a:latin typeface="UTM Avo" panose="02040603050506020204" pitchFamily="18" charset="0"/>
              </a:rPr>
              <a:t> “</a:t>
            </a:r>
            <a:r>
              <a:rPr lang="en-US" sz="3200" dirty="0" err="1" smtClean="0">
                <a:latin typeface="UTM Avo" panose="02040603050506020204" pitchFamily="18" charset="0"/>
              </a:rPr>
              <a:t>bìm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bịp</a:t>
            </a:r>
            <a:r>
              <a:rPr lang="en-US" sz="3200" dirty="0" smtClean="0">
                <a:latin typeface="UTM Avo" panose="02040603050506020204" pitchFamily="18" charset="0"/>
              </a:rPr>
              <a:t>”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6816" y="3161262"/>
            <a:ext cx="8470828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13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138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</a:t>
            </a:r>
            <a:r>
              <a:rPr lang="en-US" sz="1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13800" b="1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     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3541" y="3496407"/>
            <a:ext cx="81203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 </a:t>
            </a:r>
            <a:r>
              <a:rPr lang="en-US" sz="11500" b="1" noProof="0" dirty="0" smtClean="0">
                <a:latin typeface="UTM Avo" panose="02040603050506020204" pitchFamily="18" charset="0"/>
              </a:rPr>
              <a:t>b</a:t>
            </a:r>
            <a:r>
              <a:rPr lang="en-US" sz="115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ìm</a:t>
            </a:r>
            <a:r>
              <a:rPr lang="en-US" sz="115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err="1" smtClean="0">
                <a:latin typeface="UTM Avo" panose="02040603050506020204" pitchFamily="18" charset="0"/>
              </a:rPr>
              <a:t>b</a:t>
            </a:r>
            <a:r>
              <a:rPr lang="en-US" sz="11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ịp</a:t>
            </a: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8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64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9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17829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6240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8601"/>
            <a:ext cx="9756648" cy="6485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7494" y="2907650"/>
            <a:ext cx="13957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nhím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9369" y="2840219"/>
            <a:ext cx="13957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k</a:t>
            </a:r>
            <a:r>
              <a:rPr lang="en-US" sz="4000" dirty="0" err="1" smtClean="0">
                <a:latin typeface="UTM Avo" panose="02040603050506020204" pitchFamily="18" charset="0"/>
              </a:rPr>
              <a:t>ịp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81614" y="2840219"/>
            <a:ext cx="20236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</a:t>
            </a:r>
            <a:r>
              <a:rPr lang="en-US" sz="4000" dirty="0" err="1" smtClean="0">
                <a:latin typeface="UTM Avo" panose="02040603050506020204" pitchFamily="18" charset="0"/>
              </a:rPr>
              <a:t>à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tím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7494" y="5927843"/>
            <a:ext cx="20236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kìm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5425" y="5927843"/>
            <a:ext cx="20236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chim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81614" y="5862271"/>
            <a:ext cx="15267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nhíp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6238" y="2908025"/>
            <a:ext cx="13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im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2457" y="5927843"/>
            <a:ext cx="13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im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526" y="5930811"/>
            <a:ext cx="13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im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66118" y="2854717"/>
            <a:ext cx="13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im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5500" y="2840219"/>
            <a:ext cx="13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0358" y="5856917"/>
            <a:ext cx="1395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5492" r="32708" b="45870"/>
          <a:stretch/>
        </p:blipFill>
        <p:spPr>
          <a:xfrm>
            <a:off x="2999232" y="988730"/>
            <a:ext cx="5907023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7298" r="7246" b="12250"/>
          <a:stretch/>
        </p:blipFill>
        <p:spPr>
          <a:xfrm>
            <a:off x="3346704" y="182880"/>
            <a:ext cx="5779008" cy="4032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798" y="4215384"/>
            <a:ext cx="152675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UTM Avo" panose="02040603050506020204" pitchFamily="18" charset="0"/>
              </a:rPr>
              <a:t>nhíp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267" y="5428488"/>
            <a:ext cx="113078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</a:rPr>
              <a:t>Nhíp</a:t>
            </a:r>
            <a:r>
              <a:rPr lang="en-US" sz="2800" dirty="0" smtClean="0">
                <a:latin typeface="UTM Avo" panose="02040603050506020204" pitchFamily="18" charset="0"/>
              </a:rPr>
              <a:t>: </a:t>
            </a:r>
            <a:r>
              <a:rPr lang="en-US" sz="2800" dirty="0" err="1" smtClean="0">
                <a:latin typeface="UTM Avo" panose="02040603050506020204" pitchFamily="18" charset="0"/>
              </a:rPr>
              <a:t>dụng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cụ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thường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nhổ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tóc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tóc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sâu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lông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mày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1" y="106900"/>
            <a:ext cx="11558016" cy="67511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82294" y="2283319"/>
            <a:ext cx="6875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919511" y="1719073"/>
            <a:ext cx="234920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24629" y="1709928"/>
            <a:ext cx="2344851" cy="18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23682" y="2765270"/>
            <a:ext cx="186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2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" y="0"/>
            <a:ext cx="12411456" cy="72465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21792" y="547720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621792" y="1095440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216870" y="484172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4192432" y="484172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925030" y="1122872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10847294" y="1122872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566928" y="2366004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68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89304" y="4188963"/>
            <a:ext cx="409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b</a:t>
            </a:r>
            <a:r>
              <a:rPr lang="en-US" sz="7200" b="1" dirty="0" err="1" smtClean="0">
                <a:latin typeface="UTM Avo" panose="02040603050506020204" pitchFamily="18" charset="0"/>
              </a:rPr>
              <a:t>ìm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bịp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261" y="4188971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03" y="1545337"/>
            <a:ext cx="5859100" cy="3552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6812" y="4184532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3382" y="0"/>
            <a:ext cx="744158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14AF4-43D0-41C9-A354-3C49E5CB0BB5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 HỌC 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668E6E5-93DF-4B67-8ABC-4B03930DF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4127"/>
          <a:stretch/>
        </p:blipFill>
        <p:spPr>
          <a:xfrm>
            <a:off x="0" y="-92530"/>
            <a:ext cx="12192000" cy="7043059"/>
          </a:xfrm>
          <a:prstGeom prst="rect">
            <a:avLst/>
          </a:prstGeom>
        </p:spPr>
      </p:pic>
      <p:sp>
        <p:nvSpPr>
          <p:cNvPr id="6" name="Google Shape;289;p27">
            <a:extLst>
              <a:ext uri="{FF2B5EF4-FFF2-40B4-BE49-F238E27FC236}">
                <a16:creationId xmlns:a16="http://schemas.microsoft.com/office/drawing/2014/main" id="{593D1F75-F746-4592-BEF5-C05A5BE3CBDC}"/>
              </a:ext>
            </a:extLst>
          </p:cNvPr>
          <p:cNvSpPr txBox="1">
            <a:spLocks/>
          </p:cNvSpPr>
          <p:nvPr/>
        </p:nvSpPr>
        <p:spPr>
          <a:xfrm>
            <a:off x="1559496" y="5096453"/>
            <a:ext cx="8912059" cy="3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Nhìn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nhanh</a:t>
            </a:r>
            <a:endParaRPr kumimoji="0" lang="en-US" sz="8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8507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38303" y="5157192"/>
            <a:ext cx="3528392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bim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4" y="3374328"/>
            <a:ext cx="18669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03" y="624840"/>
            <a:ext cx="3768634" cy="37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1864" y="4941168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chỉ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69" y="730807"/>
            <a:ext cx="5853899" cy="3773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4" y="3820995"/>
            <a:ext cx="1866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1824" y="5085184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tim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 descr="43UN7400-Tivi LG 43UN7400PTA 4K 43 inch Chính hãng giá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16632"/>
            <a:ext cx="7527966" cy="4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1866900" cy="2667000"/>
          </a:xfrm>
          <a:prstGeom prst="rect">
            <a:avLst/>
          </a:prstGeom>
        </p:spPr>
      </p:pic>
      <p:pic>
        <p:nvPicPr>
          <p:cNvPr id="6" name="10-thu-vi-cuc-ky-bat-ngo-ve-trai-tim-cua-ba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5600" y="224246"/>
            <a:ext cx="7527966" cy="41579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7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0" y="812619"/>
            <a:ext cx="1866900" cy="2667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87888" y="2026196"/>
            <a:ext cx="3744416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ịp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lễ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5600" y="359640"/>
            <a:ext cx="9631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Từ</a:t>
            </a:r>
            <a:r>
              <a:rPr lang="en-US" sz="6000" dirty="0" smtClean="0"/>
              <a:t> </a:t>
            </a:r>
            <a:r>
              <a:rPr lang="en-US" sz="6000" dirty="0" err="1" smtClean="0"/>
              <a:t>nào</a:t>
            </a:r>
            <a:r>
              <a:rPr lang="en-US" sz="6000" dirty="0" smtClean="0"/>
              <a:t> </a:t>
            </a:r>
            <a:r>
              <a:rPr lang="en-US" sz="6000" dirty="0" err="1" smtClean="0"/>
              <a:t>không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vần</a:t>
            </a:r>
            <a:r>
              <a:rPr lang="en-US" sz="6000" dirty="0" smtClean="0"/>
              <a:t> </a:t>
            </a:r>
            <a:r>
              <a:rPr lang="en-US" sz="6000" dirty="0" err="1" smtClean="0"/>
              <a:t>vừa</a:t>
            </a:r>
            <a:r>
              <a:rPr lang="en-US" sz="6000" dirty="0" smtClean="0"/>
              <a:t> </a:t>
            </a:r>
            <a:r>
              <a:rPr lang="en-US" sz="6000" dirty="0" err="1" smtClean="0"/>
              <a:t>học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7" name="Rounded Rectangle 6"/>
          <p:cNvSpPr/>
          <p:nvPr/>
        </p:nvSpPr>
        <p:spPr>
          <a:xfrm>
            <a:off x="5076618" y="3608464"/>
            <a:ext cx="3744416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ỗ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lim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92383" y="5225590"/>
            <a:ext cx="3744416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ue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kem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6926915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635"/>
            <a:ext cx="12470299" cy="34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76"/>
            <a:ext cx="12122443" cy="6897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2988" y="1971549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43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i</a:t>
            </a:r>
            <a:r>
              <a:rPr lang="en-US" sz="5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i</a:t>
            </a:r>
            <a:r>
              <a:rPr lang="en-US" sz="5400" b="1" noProof="0" dirty="0" smtClean="0">
                <a:solidFill>
                  <a:schemeClr val="bg1"/>
                </a:solidFill>
                <a:latin typeface="UTM Avo" panose="02040603050506020204" pitchFamily="18" charset="0"/>
              </a:rPr>
              <a:t>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65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19576" y="1051992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09736" y="1051991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</a:t>
            </a:r>
            <a:r>
              <a:rPr lang="en-US" sz="7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4089" y="3140013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i</a:t>
              </a:r>
              <a:r>
                <a:rPr lang="en-US" sz="6000" b="1" noProof="0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88089" y="3104009"/>
            <a:ext cx="3024336" cy="2376264"/>
            <a:chOff x="767408" y="1052736"/>
            <a:chExt cx="3024336" cy="2376264"/>
          </a:xfrm>
        </p:grpSpPr>
        <p:sp>
          <p:nvSpPr>
            <p:cNvPr id="10" name="Rectangle 9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err="1" smtClean="0">
                  <a:solidFill>
                    <a:prstClr val="black"/>
                  </a:solidFill>
                  <a:latin typeface="UTM Avo" panose="02040603050506020204" pitchFamily="18" charset="0"/>
                </a:rPr>
                <a:t>i</a:t>
              </a:r>
              <a:r>
                <a:rPr lang="en-US" sz="60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>
                  <a:solidFill>
                    <a:srgbClr val="F40CC2"/>
                  </a:solidFill>
                  <a:latin typeface="UTM Avo" panose="02040603050506020204" pitchFamily="18" charset="0"/>
                </a:rPr>
                <a:t>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52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89304" y="4188963"/>
            <a:ext cx="409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b</a:t>
            </a:r>
            <a:r>
              <a:rPr lang="en-US" sz="7200" b="1" dirty="0" err="1" smtClean="0">
                <a:latin typeface="UTM Avo" panose="02040603050506020204" pitchFamily="18" charset="0"/>
              </a:rPr>
              <a:t>ìm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bịp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261" y="4188971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25" y="941833"/>
            <a:ext cx="5859100" cy="3552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6812" y="4184532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26360" y="3941640"/>
              <a:ext cx="4105800" cy="1632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7000" y="3932280"/>
                <a:ext cx="4124520" cy="165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6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8265" y="1576247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atin typeface="UTM Avo" panose="02040603050506020204" pitchFamily="18" charset="0"/>
              </a:rPr>
              <a:t>i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3000" y="1585390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atin typeface="UTM Avo" panose="02040603050506020204" pitchFamily="18" charset="0"/>
              </a:rPr>
              <a:t>i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2070" y="1576248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m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2956" y="1576249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atin typeface="UTM Avo" panose="02040603050506020204" pitchFamily="18" charset="0"/>
              </a:rPr>
              <a:t>p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171080" y="6497640"/>
              <a:ext cx="36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61720" y="64882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51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D0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89304" y="4188963"/>
            <a:ext cx="409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atin typeface="UTM Avo" panose="02040603050506020204" pitchFamily="18" charset="0"/>
              </a:rPr>
              <a:t>b</a:t>
            </a:r>
            <a:r>
              <a:rPr lang="en-US" sz="7200" b="1" dirty="0" err="1" smtClean="0">
                <a:latin typeface="UTM Avo" panose="02040603050506020204" pitchFamily="18" charset="0"/>
              </a:rPr>
              <a:t>ìm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bịp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261" y="4188971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03" y="1545337"/>
            <a:ext cx="5859100" cy="3552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6812" y="4184532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3382" y="0"/>
            <a:ext cx="744158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49391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198</Words>
  <Application>Microsoft Office PowerPoint</Application>
  <PresentationFormat>Widescreen</PresentationFormat>
  <Paragraphs>73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等线</vt:lpstr>
      <vt:lpstr>Fredoka One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2021-10-30T15:33:51Z</dcterms:created>
  <dcterms:modified xsi:type="dcterms:W3CDTF">2021-11-04T03:27:44Z</dcterms:modified>
</cp:coreProperties>
</file>