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0" r:id="rId1"/>
  </p:sldMasterIdLst>
  <p:notesMasterIdLst>
    <p:notesMasterId r:id="rId19"/>
  </p:notesMasterIdLst>
  <p:sldIdLst>
    <p:sldId id="299" r:id="rId2"/>
    <p:sldId id="275" r:id="rId3"/>
    <p:sldId id="320" r:id="rId4"/>
    <p:sldId id="325" r:id="rId5"/>
    <p:sldId id="278" r:id="rId6"/>
    <p:sldId id="282" r:id="rId7"/>
    <p:sldId id="321" r:id="rId8"/>
    <p:sldId id="324" r:id="rId9"/>
    <p:sldId id="326" r:id="rId10"/>
    <p:sldId id="327" r:id="rId11"/>
    <p:sldId id="328" r:id="rId12"/>
    <p:sldId id="329" r:id="rId13"/>
    <p:sldId id="330" r:id="rId14"/>
    <p:sldId id="331" r:id="rId15"/>
    <p:sldId id="332" r:id="rId16"/>
    <p:sldId id="333" r:id="rId17"/>
    <p:sldId id="306" r:id="rId18"/>
  </p:sldIdLst>
  <p:sldSz cx="12192000" cy="6858000"/>
  <p:notesSz cx="6858000" cy="9144000"/>
  <p:custDataLst>
    <p:tags r:id="rId2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F731E9"/>
    <a:srgbClr val="AE169C"/>
    <a:srgbClr val="00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3648" autoAdjust="0"/>
  </p:normalViewPr>
  <p:slideViewPr>
    <p:cSldViewPr>
      <p:cViewPr varScale="1">
        <p:scale>
          <a:sx n="65" d="100"/>
          <a:sy n="65" d="100"/>
        </p:scale>
        <p:origin x="900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ACE7CD-1C76-4BE9-8A5C-6CF837F22091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0F591F-A6E7-46AA-B922-9CCF4E8B20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22531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7544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41858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75138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89996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54826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4448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29038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74217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47189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52035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96615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11540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292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95881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47024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30935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65041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34648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9728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96049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8653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14594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88368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63428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7541710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0422677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128500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586045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47785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82828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9329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93388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5613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43834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71293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88666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66406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94680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47457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90053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63031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665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92832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8314809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9011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30159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5610440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34770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32217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7010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6046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40684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777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6294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8160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84574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03760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555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41259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69591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39053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94395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2732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46393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23032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63609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10472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08433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51831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2055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51968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90976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0975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8291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3009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11416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68386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61477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19060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39080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7700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39292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28130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79084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8132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76896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48409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76498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7289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39648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57488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14836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83729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67669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5464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64360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30370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4195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59580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6818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06955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2489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73568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02681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58336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44995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65682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09228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2887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07070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07408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40404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3959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97127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19738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16082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3803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25837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50880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4439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09801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61161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98368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32027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78915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23846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8999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0885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72032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78451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29090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2185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93777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76628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08263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98495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75500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93083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45200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02183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53438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117" Type="http://schemas.openxmlformats.org/officeDocument/2006/relationships/slideLayout" Target="../slideLayouts/slideLayout117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84" Type="http://schemas.openxmlformats.org/officeDocument/2006/relationships/slideLayout" Target="../slideLayouts/slideLayout84.xml"/><Relationship Id="rId89" Type="http://schemas.openxmlformats.org/officeDocument/2006/relationships/slideLayout" Target="../slideLayouts/slideLayout89.xml"/><Relationship Id="rId112" Type="http://schemas.openxmlformats.org/officeDocument/2006/relationships/slideLayout" Target="../slideLayouts/slideLayout112.xml"/><Relationship Id="rId133" Type="http://schemas.openxmlformats.org/officeDocument/2006/relationships/slideLayout" Target="../slideLayouts/slideLayout133.xml"/><Relationship Id="rId138" Type="http://schemas.openxmlformats.org/officeDocument/2006/relationships/slideLayout" Target="../slideLayouts/slideLayout138.xml"/><Relationship Id="rId16" Type="http://schemas.openxmlformats.org/officeDocument/2006/relationships/slideLayout" Target="../slideLayouts/slideLayout16.xml"/><Relationship Id="rId107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74" Type="http://schemas.openxmlformats.org/officeDocument/2006/relationships/slideLayout" Target="../slideLayouts/slideLayout74.xml"/><Relationship Id="rId79" Type="http://schemas.openxmlformats.org/officeDocument/2006/relationships/slideLayout" Target="../slideLayouts/slideLayout79.xml"/><Relationship Id="rId102" Type="http://schemas.openxmlformats.org/officeDocument/2006/relationships/slideLayout" Target="../slideLayouts/slideLayout102.xml"/><Relationship Id="rId123" Type="http://schemas.openxmlformats.org/officeDocument/2006/relationships/slideLayout" Target="../slideLayouts/slideLayout123.xml"/><Relationship Id="rId128" Type="http://schemas.openxmlformats.org/officeDocument/2006/relationships/slideLayout" Target="../slideLayouts/slideLayout128.xml"/><Relationship Id="rId5" Type="http://schemas.openxmlformats.org/officeDocument/2006/relationships/slideLayout" Target="../slideLayouts/slideLayout5.xml"/><Relationship Id="rId90" Type="http://schemas.openxmlformats.org/officeDocument/2006/relationships/slideLayout" Target="../slideLayouts/slideLayout90.xml"/><Relationship Id="rId95" Type="http://schemas.openxmlformats.org/officeDocument/2006/relationships/slideLayout" Target="../slideLayouts/slideLayout95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113" Type="http://schemas.openxmlformats.org/officeDocument/2006/relationships/slideLayout" Target="../slideLayouts/slideLayout113.xml"/><Relationship Id="rId118" Type="http://schemas.openxmlformats.org/officeDocument/2006/relationships/slideLayout" Target="../slideLayouts/slideLayout118.xml"/><Relationship Id="rId134" Type="http://schemas.openxmlformats.org/officeDocument/2006/relationships/slideLayout" Target="../slideLayouts/slideLayout134.xml"/><Relationship Id="rId139" Type="http://schemas.openxmlformats.org/officeDocument/2006/relationships/slideLayout" Target="../slideLayouts/slideLayout139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80" Type="http://schemas.openxmlformats.org/officeDocument/2006/relationships/slideLayout" Target="../slideLayouts/slideLayout80.xml"/><Relationship Id="rId85" Type="http://schemas.openxmlformats.org/officeDocument/2006/relationships/slideLayout" Target="../slideLayouts/slideLayout85.xml"/><Relationship Id="rId93" Type="http://schemas.openxmlformats.org/officeDocument/2006/relationships/slideLayout" Target="../slideLayouts/slideLayout93.xml"/><Relationship Id="rId98" Type="http://schemas.openxmlformats.org/officeDocument/2006/relationships/slideLayout" Target="../slideLayouts/slideLayout98.xml"/><Relationship Id="rId121" Type="http://schemas.openxmlformats.org/officeDocument/2006/relationships/slideLayout" Target="../slideLayouts/slideLayout121.xml"/><Relationship Id="rId142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103" Type="http://schemas.openxmlformats.org/officeDocument/2006/relationships/slideLayout" Target="../slideLayouts/slideLayout103.xml"/><Relationship Id="rId108" Type="http://schemas.openxmlformats.org/officeDocument/2006/relationships/slideLayout" Target="../slideLayouts/slideLayout108.xml"/><Relationship Id="rId116" Type="http://schemas.openxmlformats.org/officeDocument/2006/relationships/slideLayout" Target="../slideLayouts/slideLayout116.xml"/><Relationship Id="rId124" Type="http://schemas.openxmlformats.org/officeDocument/2006/relationships/slideLayout" Target="../slideLayouts/slideLayout124.xml"/><Relationship Id="rId129" Type="http://schemas.openxmlformats.org/officeDocument/2006/relationships/slideLayout" Target="../slideLayouts/slideLayout129.xml"/><Relationship Id="rId137" Type="http://schemas.openxmlformats.org/officeDocument/2006/relationships/slideLayout" Target="../slideLayouts/slideLayout13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Relationship Id="rId75" Type="http://schemas.openxmlformats.org/officeDocument/2006/relationships/slideLayout" Target="../slideLayouts/slideLayout75.xml"/><Relationship Id="rId83" Type="http://schemas.openxmlformats.org/officeDocument/2006/relationships/slideLayout" Target="../slideLayouts/slideLayout83.xml"/><Relationship Id="rId88" Type="http://schemas.openxmlformats.org/officeDocument/2006/relationships/slideLayout" Target="../slideLayouts/slideLayout88.xml"/><Relationship Id="rId91" Type="http://schemas.openxmlformats.org/officeDocument/2006/relationships/slideLayout" Target="../slideLayouts/slideLayout91.xml"/><Relationship Id="rId96" Type="http://schemas.openxmlformats.org/officeDocument/2006/relationships/slideLayout" Target="../slideLayouts/slideLayout96.xml"/><Relationship Id="rId111" Type="http://schemas.openxmlformats.org/officeDocument/2006/relationships/slideLayout" Target="../slideLayouts/slideLayout111.xml"/><Relationship Id="rId132" Type="http://schemas.openxmlformats.org/officeDocument/2006/relationships/slideLayout" Target="../slideLayouts/slideLayout132.xml"/><Relationship Id="rId140" Type="http://schemas.openxmlformats.org/officeDocument/2006/relationships/slideLayout" Target="../slideLayouts/slideLayout14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6" Type="http://schemas.openxmlformats.org/officeDocument/2006/relationships/slideLayout" Target="../slideLayouts/slideLayout106.xml"/><Relationship Id="rId114" Type="http://schemas.openxmlformats.org/officeDocument/2006/relationships/slideLayout" Target="../slideLayouts/slideLayout114.xml"/><Relationship Id="rId119" Type="http://schemas.openxmlformats.org/officeDocument/2006/relationships/slideLayout" Target="../slideLayouts/slideLayout119.xml"/><Relationship Id="rId127" Type="http://schemas.openxmlformats.org/officeDocument/2006/relationships/slideLayout" Target="../slideLayouts/slideLayout12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slideLayout" Target="../slideLayouts/slideLayout73.xml"/><Relationship Id="rId78" Type="http://schemas.openxmlformats.org/officeDocument/2006/relationships/slideLayout" Target="../slideLayouts/slideLayout78.xml"/><Relationship Id="rId81" Type="http://schemas.openxmlformats.org/officeDocument/2006/relationships/slideLayout" Target="../slideLayouts/slideLayout81.xml"/><Relationship Id="rId86" Type="http://schemas.openxmlformats.org/officeDocument/2006/relationships/slideLayout" Target="../slideLayouts/slideLayout86.xml"/><Relationship Id="rId94" Type="http://schemas.openxmlformats.org/officeDocument/2006/relationships/slideLayout" Target="../slideLayouts/slideLayout94.xml"/><Relationship Id="rId99" Type="http://schemas.openxmlformats.org/officeDocument/2006/relationships/slideLayout" Target="../slideLayouts/slideLayout99.xml"/><Relationship Id="rId101" Type="http://schemas.openxmlformats.org/officeDocument/2006/relationships/slideLayout" Target="../slideLayouts/slideLayout101.xml"/><Relationship Id="rId122" Type="http://schemas.openxmlformats.org/officeDocument/2006/relationships/slideLayout" Target="../slideLayouts/slideLayout122.xml"/><Relationship Id="rId130" Type="http://schemas.openxmlformats.org/officeDocument/2006/relationships/slideLayout" Target="../slideLayouts/slideLayout130.xml"/><Relationship Id="rId135" Type="http://schemas.openxmlformats.org/officeDocument/2006/relationships/slideLayout" Target="../slideLayouts/slideLayout135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109" Type="http://schemas.openxmlformats.org/officeDocument/2006/relationships/slideLayout" Target="../slideLayouts/slideLayout10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6" Type="http://schemas.openxmlformats.org/officeDocument/2006/relationships/slideLayout" Target="../slideLayouts/slideLayout76.xml"/><Relationship Id="rId97" Type="http://schemas.openxmlformats.org/officeDocument/2006/relationships/slideLayout" Target="../slideLayouts/slideLayout97.xml"/><Relationship Id="rId104" Type="http://schemas.openxmlformats.org/officeDocument/2006/relationships/slideLayout" Target="../slideLayouts/slideLayout104.xml"/><Relationship Id="rId120" Type="http://schemas.openxmlformats.org/officeDocument/2006/relationships/slideLayout" Target="../slideLayouts/slideLayout120.xml"/><Relationship Id="rId125" Type="http://schemas.openxmlformats.org/officeDocument/2006/relationships/slideLayout" Target="../slideLayouts/slideLayout125.xml"/><Relationship Id="rId141" Type="http://schemas.openxmlformats.org/officeDocument/2006/relationships/slideLayout" Target="../slideLayouts/slideLayout141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92" Type="http://schemas.openxmlformats.org/officeDocument/2006/relationships/slideLayout" Target="../slideLayouts/slideLayout92.xml"/><Relationship Id="rId2" Type="http://schemas.openxmlformats.org/officeDocument/2006/relationships/slideLayout" Target="../slideLayouts/slideLayout2.xml"/><Relationship Id="rId29" Type="http://schemas.openxmlformats.org/officeDocument/2006/relationships/slideLayout" Target="../slideLayouts/slideLayout29.xml"/><Relationship Id="rId24" Type="http://schemas.openxmlformats.org/officeDocument/2006/relationships/slideLayout" Target="../slideLayouts/slideLayout24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66" Type="http://schemas.openxmlformats.org/officeDocument/2006/relationships/slideLayout" Target="../slideLayouts/slideLayout66.xml"/><Relationship Id="rId87" Type="http://schemas.openxmlformats.org/officeDocument/2006/relationships/slideLayout" Target="../slideLayouts/slideLayout87.xml"/><Relationship Id="rId110" Type="http://schemas.openxmlformats.org/officeDocument/2006/relationships/slideLayout" Target="../slideLayouts/slideLayout110.xml"/><Relationship Id="rId115" Type="http://schemas.openxmlformats.org/officeDocument/2006/relationships/slideLayout" Target="../slideLayouts/slideLayout115.xml"/><Relationship Id="rId131" Type="http://schemas.openxmlformats.org/officeDocument/2006/relationships/slideLayout" Target="../slideLayouts/slideLayout131.xml"/><Relationship Id="rId136" Type="http://schemas.openxmlformats.org/officeDocument/2006/relationships/slideLayout" Target="../slideLayouts/slideLayout136.xml"/><Relationship Id="rId61" Type="http://schemas.openxmlformats.org/officeDocument/2006/relationships/slideLayout" Target="../slideLayouts/slideLayout61.xml"/><Relationship Id="rId82" Type="http://schemas.openxmlformats.org/officeDocument/2006/relationships/slideLayout" Target="../slideLayouts/slideLayout82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56" Type="http://schemas.openxmlformats.org/officeDocument/2006/relationships/slideLayout" Target="../slideLayouts/slideLayout56.xml"/><Relationship Id="rId77" Type="http://schemas.openxmlformats.org/officeDocument/2006/relationships/slideLayout" Target="../slideLayouts/slideLayout77.xml"/><Relationship Id="rId100" Type="http://schemas.openxmlformats.org/officeDocument/2006/relationships/slideLayout" Target="../slideLayouts/slideLayout100.xml"/><Relationship Id="rId105" Type="http://schemas.openxmlformats.org/officeDocument/2006/relationships/slideLayout" Target="../slideLayouts/slideLayout105.xml"/><Relationship Id="rId126" Type="http://schemas.openxmlformats.org/officeDocument/2006/relationships/slideLayout" Target="../slideLayouts/slideLayout1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D4535D-D38E-4B59-AD58-A014F1B29539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1870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851" r:id="rId2"/>
    <p:sldLayoutId id="2147483850" r:id="rId3"/>
    <p:sldLayoutId id="2147483849" r:id="rId4"/>
    <p:sldLayoutId id="2147483848" r:id="rId5"/>
    <p:sldLayoutId id="2147483847" r:id="rId6"/>
    <p:sldLayoutId id="2147483846" r:id="rId7"/>
    <p:sldLayoutId id="2147483844" r:id="rId8"/>
    <p:sldLayoutId id="2147483834" r:id="rId9"/>
    <p:sldLayoutId id="2147483841" r:id="rId10"/>
    <p:sldLayoutId id="2147483840" r:id="rId11"/>
    <p:sldLayoutId id="2147483833" r:id="rId12"/>
    <p:sldLayoutId id="2147483832" r:id="rId13"/>
    <p:sldLayoutId id="2147483831" r:id="rId14"/>
    <p:sldLayoutId id="2147483824" r:id="rId15"/>
    <p:sldLayoutId id="2147483815" r:id="rId16"/>
    <p:sldLayoutId id="2147483814" r:id="rId17"/>
    <p:sldLayoutId id="2147483812" r:id="rId18"/>
    <p:sldLayoutId id="2147483811" r:id="rId19"/>
    <p:sldLayoutId id="2147483810" r:id="rId20"/>
    <p:sldLayoutId id="2147483809" r:id="rId21"/>
    <p:sldLayoutId id="2147483803" r:id="rId22"/>
    <p:sldLayoutId id="2147483802" r:id="rId23"/>
    <p:sldLayoutId id="2147483798" r:id="rId24"/>
    <p:sldLayoutId id="2147483797" r:id="rId25"/>
    <p:sldLayoutId id="2147483796" r:id="rId26"/>
    <p:sldLayoutId id="2147483795" r:id="rId27"/>
    <p:sldLayoutId id="2147483788" r:id="rId28"/>
    <p:sldLayoutId id="2147483778" r:id="rId29"/>
    <p:sldLayoutId id="2147483767" r:id="rId30"/>
    <p:sldLayoutId id="2147483760" r:id="rId31"/>
    <p:sldLayoutId id="2147483752" r:id="rId32"/>
    <p:sldLayoutId id="2147483751" r:id="rId33"/>
    <p:sldLayoutId id="2147483750" r:id="rId34"/>
    <p:sldLayoutId id="2147483749" r:id="rId35"/>
    <p:sldLayoutId id="2147483829" r:id="rId36"/>
    <p:sldLayoutId id="2147483823" r:id="rId37"/>
    <p:sldLayoutId id="2147483820" r:id="rId38"/>
    <p:sldLayoutId id="2147483816" r:id="rId39"/>
    <p:sldLayoutId id="2147483808" r:id="rId40"/>
    <p:sldLayoutId id="2147483793" r:id="rId41"/>
    <p:sldLayoutId id="2147483792" r:id="rId42"/>
    <p:sldLayoutId id="2147483791" r:id="rId43"/>
    <p:sldLayoutId id="2147483712" r:id="rId44"/>
    <p:sldLayoutId id="2147483845" r:id="rId45"/>
    <p:sldLayoutId id="2147483843" r:id="rId46"/>
    <p:sldLayoutId id="2147483828" r:id="rId47"/>
    <p:sldLayoutId id="2147483827" r:id="rId48"/>
    <p:sldLayoutId id="2147483826" r:id="rId49"/>
    <p:sldLayoutId id="2147483825" r:id="rId50"/>
    <p:sldLayoutId id="2147483819" r:id="rId51"/>
    <p:sldLayoutId id="2147483818" r:id="rId52"/>
    <p:sldLayoutId id="2147483817" r:id="rId53"/>
    <p:sldLayoutId id="2147483807" r:id="rId54"/>
    <p:sldLayoutId id="2147483806" r:id="rId55"/>
    <p:sldLayoutId id="2147483805" r:id="rId56"/>
    <p:sldLayoutId id="2147483804" r:id="rId57"/>
    <p:sldLayoutId id="2147483801" r:id="rId58"/>
    <p:sldLayoutId id="2147483800" r:id="rId59"/>
    <p:sldLayoutId id="2147483790" r:id="rId60"/>
    <p:sldLayoutId id="2147483789" r:id="rId61"/>
    <p:sldLayoutId id="2147483787" r:id="rId62"/>
    <p:sldLayoutId id="2147483786" r:id="rId63"/>
    <p:sldLayoutId id="2147483785" r:id="rId64"/>
    <p:sldLayoutId id="2147483784" r:id="rId65"/>
    <p:sldLayoutId id="2147483783" r:id="rId66"/>
    <p:sldLayoutId id="2147483782" r:id="rId67"/>
    <p:sldLayoutId id="2147483781" r:id="rId68"/>
    <p:sldLayoutId id="2147483779" r:id="rId69"/>
    <p:sldLayoutId id="2147483777" r:id="rId70"/>
    <p:sldLayoutId id="2147483776" r:id="rId71"/>
    <p:sldLayoutId id="2147483775" r:id="rId72"/>
    <p:sldLayoutId id="2147483774" r:id="rId73"/>
    <p:sldLayoutId id="2147483773" r:id="rId74"/>
    <p:sldLayoutId id="2147483772" r:id="rId75"/>
    <p:sldLayoutId id="2147483771" r:id="rId76"/>
    <p:sldLayoutId id="2147483770" r:id="rId77"/>
    <p:sldLayoutId id="2147483768" r:id="rId78"/>
    <p:sldLayoutId id="2147483766" r:id="rId79"/>
    <p:sldLayoutId id="2147483765" r:id="rId80"/>
    <p:sldLayoutId id="2147483764" r:id="rId81"/>
    <p:sldLayoutId id="2147483763" r:id="rId82"/>
    <p:sldLayoutId id="2147483762" r:id="rId83"/>
    <p:sldLayoutId id="2147483761" r:id="rId84"/>
    <p:sldLayoutId id="2147483759" r:id="rId85"/>
    <p:sldLayoutId id="2147483758" r:id="rId86"/>
    <p:sldLayoutId id="2147483757" r:id="rId87"/>
    <p:sldLayoutId id="2147483756" r:id="rId88"/>
    <p:sldLayoutId id="2147483755" r:id="rId89"/>
    <p:sldLayoutId id="2147483754" r:id="rId90"/>
    <p:sldLayoutId id="2147483753" r:id="rId91"/>
    <p:sldLayoutId id="2147483748" r:id="rId92"/>
    <p:sldLayoutId id="2147483747" r:id="rId93"/>
    <p:sldLayoutId id="2147483746" r:id="rId94"/>
    <p:sldLayoutId id="2147483745" r:id="rId95"/>
    <p:sldLayoutId id="2147483744" r:id="rId96"/>
    <p:sldLayoutId id="2147483743" r:id="rId97"/>
    <p:sldLayoutId id="2147483780" r:id="rId98"/>
    <p:sldLayoutId id="2147483769" r:id="rId99"/>
    <p:sldLayoutId id="2147483742" r:id="rId100"/>
    <p:sldLayoutId id="2147483741" r:id="rId101"/>
    <p:sldLayoutId id="2147483740" r:id="rId102"/>
    <p:sldLayoutId id="2147483739" r:id="rId103"/>
    <p:sldLayoutId id="2147483738" r:id="rId104"/>
    <p:sldLayoutId id="2147483737" r:id="rId105"/>
    <p:sldLayoutId id="2147483736" r:id="rId106"/>
    <p:sldLayoutId id="2147483735" r:id="rId107"/>
    <p:sldLayoutId id="2147483734" r:id="rId108"/>
    <p:sldLayoutId id="2147483733" r:id="rId109"/>
    <p:sldLayoutId id="2147483732" r:id="rId110"/>
    <p:sldLayoutId id="2147483731" r:id="rId111"/>
    <p:sldLayoutId id="2147483730" r:id="rId112"/>
    <p:sldLayoutId id="2147483729" r:id="rId113"/>
    <p:sldLayoutId id="2147483728" r:id="rId114"/>
    <p:sldLayoutId id="2147483727" r:id="rId115"/>
    <p:sldLayoutId id="2147483726" r:id="rId116"/>
    <p:sldLayoutId id="2147483725" r:id="rId117"/>
    <p:sldLayoutId id="2147483724" r:id="rId118"/>
    <p:sldLayoutId id="2147483723" r:id="rId119"/>
    <p:sldLayoutId id="2147483713" r:id="rId120"/>
    <p:sldLayoutId id="2147483714" r:id="rId121"/>
    <p:sldLayoutId id="2147483715" r:id="rId122"/>
    <p:sldLayoutId id="2147483716" r:id="rId123"/>
    <p:sldLayoutId id="2147483717" r:id="rId124"/>
    <p:sldLayoutId id="2147483852" r:id="rId125"/>
    <p:sldLayoutId id="2147483842" r:id="rId126"/>
    <p:sldLayoutId id="2147483839" r:id="rId127"/>
    <p:sldLayoutId id="2147483838" r:id="rId128"/>
    <p:sldLayoutId id="2147483837" r:id="rId129"/>
    <p:sldLayoutId id="2147483836" r:id="rId130"/>
    <p:sldLayoutId id="2147483835" r:id="rId131"/>
    <p:sldLayoutId id="2147483830" r:id="rId132"/>
    <p:sldLayoutId id="2147483822" r:id="rId133"/>
    <p:sldLayoutId id="2147483821" r:id="rId134"/>
    <p:sldLayoutId id="2147483813" r:id="rId135"/>
    <p:sldLayoutId id="2147483799" r:id="rId136"/>
    <p:sldLayoutId id="2147483794" r:id="rId137"/>
    <p:sldLayoutId id="2147483718" r:id="rId138"/>
    <p:sldLayoutId id="2147483719" r:id="rId139"/>
    <p:sldLayoutId id="2147483720" r:id="rId140"/>
    <p:sldLayoutId id="2147483721" r:id="rId14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4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" Target="slide14.xml"/><Relationship Id="rId13" Type="http://schemas.openxmlformats.org/officeDocument/2006/relationships/slide" Target="slide17.xml"/><Relationship Id="rId3" Type="http://schemas.openxmlformats.org/officeDocument/2006/relationships/slideLayout" Target="../slideLayouts/slideLayout44.xml"/><Relationship Id="rId7" Type="http://schemas.openxmlformats.org/officeDocument/2006/relationships/slide" Target="slide12.xml"/><Relationship Id="rId12" Type="http://schemas.openxmlformats.org/officeDocument/2006/relationships/image" Target="../media/image18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slide" Target="slide11.xml"/><Relationship Id="rId11" Type="http://schemas.openxmlformats.org/officeDocument/2006/relationships/image" Target="../media/image17.gif"/><Relationship Id="rId5" Type="http://schemas.openxmlformats.org/officeDocument/2006/relationships/image" Target="../media/image16.png"/><Relationship Id="rId15" Type="http://schemas.openxmlformats.org/officeDocument/2006/relationships/slide" Target="slide16.xml"/><Relationship Id="rId10" Type="http://schemas.openxmlformats.org/officeDocument/2006/relationships/image" Target="../media/image15.gif"/><Relationship Id="rId4" Type="http://schemas.openxmlformats.org/officeDocument/2006/relationships/image" Target="../media/image14.png"/><Relationship Id="rId9" Type="http://schemas.openxmlformats.org/officeDocument/2006/relationships/slide" Target="slide15.xml"/><Relationship Id="rId14" Type="http://schemas.openxmlformats.org/officeDocument/2006/relationships/slide" Target="slide1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3.png"/><Relationship Id="rId3" Type="http://schemas.openxmlformats.org/officeDocument/2006/relationships/audio" Target="../media/audio3.wav"/><Relationship Id="rId7" Type="http://schemas.microsoft.com/office/2007/relationships/hdphoto" Target="../media/hdphoto1.wdp"/><Relationship Id="rId12" Type="http://schemas.openxmlformats.org/officeDocument/2006/relationships/slide" Target="slide10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11" Type="http://schemas.microsoft.com/office/2007/relationships/hdphoto" Target="../media/hdphoto3.wdp"/><Relationship Id="rId5" Type="http://schemas.openxmlformats.org/officeDocument/2006/relationships/image" Target="../media/image19.jpg"/><Relationship Id="rId10" Type="http://schemas.openxmlformats.org/officeDocument/2006/relationships/image" Target="../media/image22.png"/><Relationship Id="rId4" Type="http://schemas.openxmlformats.org/officeDocument/2006/relationships/audio" Target="../media/audio4.wav"/><Relationship Id="rId9" Type="http://schemas.microsoft.com/office/2007/relationships/hdphoto" Target="../media/hdphoto2.wdp"/><Relationship Id="rId1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5.png"/><Relationship Id="rId3" Type="http://schemas.openxmlformats.org/officeDocument/2006/relationships/audio" Target="../media/audio4.wav"/><Relationship Id="rId7" Type="http://schemas.microsoft.com/office/2007/relationships/hdphoto" Target="../media/hdphoto1.wdp"/><Relationship Id="rId12" Type="http://schemas.openxmlformats.org/officeDocument/2006/relationships/slide" Target="slide10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11" Type="http://schemas.microsoft.com/office/2007/relationships/hdphoto" Target="../media/hdphoto3.wdp"/><Relationship Id="rId5" Type="http://schemas.openxmlformats.org/officeDocument/2006/relationships/image" Target="../media/image19.jpg"/><Relationship Id="rId15" Type="http://schemas.openxmlformats.org/officeDocument/2006/relationships/image" Target="../media/image23.png"/><Relationship Id="rId10" Type="http://schemas.openxmlformats.org/officeDocument/2006/relationships/image" Target="../media/image22.png"/><Relationship Id="rId4" Type="http://schemas.openxmlformats.org/officeDocument/2006/relationships/audio" Target="../media/audio3.wav"/><Relationship Id="rId9" Type="http://schemas.microsoft.com/office/2007/relationships/hdphoto" Target="../media/hdphoto2.wdp"/><Relationship Id="rId1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png"/><Relationship Id="rId3" Type="http://schemas.openxmlformats.org/officeDocument/2006/relationships/audio" Target="../media/audio3.wav"/><Relationship Id="rId7" Type="http://schemas.microsoft.com/office/2007/relationships/hdphoto" Target="../media/hdphoto1.wdp"/><Relationship Id="rId12" Type="http://schemas.openxmlformats.org/officeDocument/2006/relationships/image" Target="../media/image2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11" Type="http://schemas.microsoft.com/office/2007/relationships/hdphoto" Target="../media/hdphoto3.wdp"/><Relationship Id="rId5" Type="http://schemas.openxmlformats.org/officeDocument/2006/relationships/image" Target="../media/image19.jpg"/><Relationship Id="rId15" Type="http://schemas.openxmlformats.org/officeDocument/2006/relationships/slide" Target="slide10.xml"/><Relationship Id="rId10" Type="http://schemas.openxmlformats.org/officeDocument/2006/relationships/image" Target="../media/image22.png"/><Relationship Id="rId4" Type="http://schemas.openxmlformats.org/officeDocument/2006/relationships/audio" Target="../media/audio4.wav"/><Relationship Id="rId9" Type="http://schemas.microsoft.com/office/2007/relationships/hdphoto" Target="../media/hdphoto2.wdp"/><Relationship Id="rId1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png"/><Relationship Id="rId3" Type="http://schemas.openxmlformats.org/officeDocument/2006/relationships/audio" Target="../media/audio3.wav"/><Relationship Id="rId7" Type="http://schemas.microsoft.com/office/2007/relationships/hdphoto" Target="../media/hdphoto1.wdp"/><Relationship Id="rId12" Type="http://schemas.openxmlformats.org/officeDocument/2006/relationships/image" Target="../media/image23.png"/><Relationship Id="rId2" Type="http://schemas.openxmlformats.org/officeDocument/2006/relationships/audio" Target="../media/audio2.wav"/><Relationship Id="rId16" Type="http://schemas.openxmlformats.org/officeDocument/2006/relationships/image" Target="../media/image2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11" Type="http://schemas.microsoft.com/office/2007/relationships/hdphoto" Target="../media/hdphoto3.wdp"/><Relationship Id="rId5" Type="http://schemas.openxmlformats.org/officeDocument/2006/relationships/image" Target="../media/image19.jpg"/><Relationship Id="rId15" Type="http://schemas.openxmlformats.org/officeDocument/2006/relationships/slide" Target="slide10.xml"/><Relationship Id="rId10" Type="http://schemas.openxmlformats.org/officeDocument/2006/relationships/image" Target="../media/image22.png"/><Relationship Id="rId4" Type="http://schemas.openxmlformats.org/officeDocument/2006/relationships/audio" Target="../media/audio4.wav"/><Relationship Id="rId9" Type="http://schemas.microsoft.com/office/2007/relationships/hdphoto" Target="../media/hdphoto2.wdp"/><Relationship Id="rId1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5.png"/><Relationship Id="rId3" Type="http://schemas.openxmlformats.org/officeDocument/2006/relationships/audio" Target="../media/audio4.wav"/><Relationship Id="rId7" Type="http://schemas.microsoft.com/office/2007/relationships/hdphoto" Target="../media/hdphoto1.wdp"/><Relationship Id="rId12" Type="http://schemas.openxmlformats.org/officeDocument/2006/relationships/slide" Target="slide10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11" Type="http://schemas.microsoft.com/office/2007/relationships/hdphoto" Target="../media/hdphoto3.wdp"/><Relationship Id="rId5" Type="http://schemas.openxmlformats.org/officeDocument/2006/relationships/image" Target="../media/image19.jpg"/><Relationship Id="rId15" Type="http://schemas.openxmlformats.org/officeDocument/2006/relationships/image" Target="../media/image23.png"/><Relationship Id="rId10" Type="http://schemas.openxmlformats.org/officeDocument/2006/relationships/image" Target="../media/image22.png"/><Relationship Id="rId4" Type="http://schemas.openxmlformats.org/officeDocument/2006/relationships/audio" Target="../media/audio3.wav"/><Relationship Id="rId9" Type="http://schemas.microsoft.com/office/2007/relationships/hdphoto" Target="../media/hdphoto2.wdp"/><Relationship Id="rId1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4.png"/><Relationship Id="rId3" Type="http://schemas.openxmlformats.org/officeDocument/2006/relationships/audio" Target="../media/audio3.wav"/><Relationship Id="rId7" Type="http://schemas.microsoft.com/office/2007/relationships/hdphoto" Target="../media/hdphoto1.wdp"/><Relationship Id="rId12" Type="http://schemas.openxmlformats.org/officeDocument/2006/relationships/image" Target="../media/image2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11" Type="http://schemas.microsoft.com/office/2007/relationships/hdphoto" Target="../media/hdphoto3.wdp"/><Relationship Id="rId5" Type="http://schemas.openxmlformats.org/officeDocument/2006/relationships/image" Target="../media/image19.jpg"/><Relationship Id="rId10" Type="http://schemas.openxmlformats.org/officeDocument/2006/relationships/image" Target="../media/image22.png"/><Relationship Id="rId4" Type="http://schemas.openxmlformats.org/officeDocument/2006/relationships/audio" Target="../media/audio4.wav"/><Relationship Id="rId9" Type="http://schemas.microsoft.com/office/2007/relationships/hdphoto" Target="../media/hdphoto2.wdp"/><Relationship Id="rId14" Type="http://schemas.openxmlformats.org/officeDocument/2006/relationships/slide" Target="slide1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2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97.xml"/><Relationship Id="rId4" Type="http://schemas.openxmlformats.org/officeDocument/2006/relationships/image" Target="../media/image15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-4763" y="5213350"/>
            <a:ext cx="12192000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all" spc="0" normalizeH="0" baseline="0" noProof="0" dirty="0">
                <a:ln w="9000" cmpd="sng">
                  <a:solidFill>
                    <a:prstClr val="black"/>
                  </a:solidFill>
                  <a:prstDash val="solid"/>
                </a:ln>
                <a:solidFill>
                  <a:srgbClr val="000099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Calibri"/>
                <a:ea typeface="+mn-ea"/>
                <a:cs typeface="Arial" pitchFamily="34" charset="0"/>
              </a:rPr>
              <a:t>MÔN: </a:t>
            </a:r>
            <a:r>
              <a:rPr kumimoji="0" lang="en-US" sz="2800" b="1" i="0" u="none" strike="noStrike" kern="1200" cap="all" spc="0" normalizeH="0" baseline="0" noProof="0" dirty="0" smtClean="0">
                <a:ln w="9000" cmpd="sng">
                  <a:solidFill>
                    <a:prstClr val="black"/>
                  </a:solidFill>
                  <a:prstDash val="solid"/>
                </a:ln>
                <a:solidFill>
                  <a:srgbClr val="000099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Calibri"/>
                <a:ea typeface="+mn-ea"/>
                <a:cs typeface="Arial" pitchFamily="34" charset="0"/>
              </a:rPr>
              <a:t>TOÁN </a:t>
            </a:r>
            <a:r>
              <a:rPr kumimoji="0" lang="en-US" sz="2800" b="1" i="0" u="none" strike="noStrike" kern="1200" cap="all" spc="0" normalizeH="0" baseline="0" noProof="0" dirty="0">
                <a:ln w="9000" cmpd="sng">
                  <a:solidFill>
                    <a:prstClr val="black"/>
                  </a:solidFill>
                  <a:prstDash val="solid"/>
                </a:ln>
                <a:solidFill>
                  <a:srgbClr val="000099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Calibri"/>
                <a:ea typeface="+mn-ea"/>
                <a:cs typeface="Arial" pitchFamily="34" charset="0"/>
              </a:rPr>
              <a:t>– LỚP </a:t>
            </a:r>
            <a:r>
              <a:rPr kumimoji="0" lang="en-US" sz="2800" b="1" i="0" u="none" strike="noStrike" kern="1200" cap="all" spc="0" normalizeH="0" baseline="0" noProof="0" dirty="0" smtClean="0">
                <a:ln w="9000" cmpd="sng">
                  <a:solidFill>
                    <a:prstClr val="black"/>
                  </a:solidFill>
                  <a:prstDash val="solid"/>
                </a:ln>
                <a:solidFill>
                  <a:srgbClr val="000099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Calibri"/>
                <a:ea typeface="+mn-ea"/>
                <a:cs typeface="Arial" pitchFamily="34" charset="0"/>
              </a:rPr>
              <a:t>1</a:t>
            </a:r>
            <a:endParaRPr kumimoji="0" lang="en-US" sz="2800" b="1" i="0" u="none" strike="noStrike" kern="1200" cap="all" spc="0" normalizeH="0" baseline="0" noProof="0" dirty="0">
              <a:ln w="9000" cmpd="sng">
                <a:solidFill>
                  <a:prstClr val="black"/>
                </a:solidFill>
                <a:prstDash val="solid"/>
              </a:ln>
              <a:solidFill>
                <a:srgbClr val="000099"/>
              </a:solidFill>
              <a:effectLst>
                <a:reflection blurRad="12700" stA="28000" endPos="45000" dist="1000" dir="5400000" sy="-100000" algn="bl" rotWithShape="0"/>
              </a:effectLst>
              <a:uLnTx/>
              <a:uFillTx/>
              <a:latin typeface="Calibri"/>
              <a:ea typeface="+mn-ea"/>
              <a:cs typeface="Arial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0" y="0"/>
            <a:ext cx="12182475" cy="3429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076" name="Picture 3" descr="E:\PICTURES\A___ẢNH\Đồ vật\Đồ dùng học tập\books3_1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2513" y="3270250"/>
            <a:ext cx="2438400" cy="161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0" y="0"/>
            <a:ext cx="12184063" cy="609600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1" rIns="91422" bIns="45711" anchor="ctr"/>
          <a:lstStyle/>
          <a:p>
            <a:pPr marL="0" marR="0" lvl="0" indent="0" algn="ctr" defTabSz="914400" rtl="0" eaLnBrk="1" fontAlgn="auto" latinLnBrk="0" hangingPunct="1">
              <a:lnSpc>
                <a:spcPts val="37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TRƯỜNG TIỂU HỌC ÁI MỘ A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09904" y="809469"/>
            <a:ext cx="11387355" cy="2593393"/>
          </a:xfrm>
          <a:prstGeom prst="rect">
            <a:avLst/>
          </a:prstGeom>
        </p:spPr>
        <p:txBody>
          <a:bodyPr>
            <a:prstTxWarp prst="textChevron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0" cap="none" spc="0" normalizeH="0" baseline="0" noProof="0" dirty="0">
                <a:ln w="12700">
                  <a:solidFill>
                    <a:srgbClr val="FF33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NHIỆT LIỆT CHÀO MỪNG </a:t>
            </a:r>
            <a:r>
              <a:rPr kumimoji="0" lang="en-US" sz="2000" b="1" i="0" u="none" strike="noStrike" kern="10" cap="none" spc="0" normalizeH="0" baseline="0" noProof="0" dirty="0" smtClean="0">
                <a:ln w="12700">
                  <a:solidFill>
                    <a:srgbClr val="FF33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 CON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0" cap="none" spc="0" normalizeH="0" baseline="0" noProof="0" dirty="0" smtClean="0">
                <a:ln w="12700">
                  <a:solidFill>
                    <a:srgbClr val="FF33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ĐẾN VỚI TIẾT </a:t>
            </a:r>
            <a:r>
              <a:rPr lang="en-US" sz="2000" b="1" kern="10" dirty="0" smtClean="0">
                <a:ln w="12700">
                  <a:solidFill>
                    <a:srgbClr val="FF33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HỌC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3079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6750" y="4241800"/>
            <a:ext cx="2616200" cy="261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41800"/>
            <a:ext cx="2651125" cy="261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Picture 12" descr="D:\HOA\A___ẢNH\Hình động\tulip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4938" y="4692650"/>
            <a:ext cx="2597150" cy="259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2" name="Picture 12" descr="D:\HOA\A___ẢNH\Hình động\tulip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25" y="4737100"/>
            <a:ext cx="2913063" cy="259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3" name="Picture 12" descr="D:\HOA\A___ẢNH\Hình động\tulip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1000" y="4406900"/>
            <a:ext cx="2913063" cy="259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4" name="Picture 12" descr="D:\HOA\A___ẢNH\Hình động\tulip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675" y="4546600"/>
            <a:ext cx="2597150" cy="259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5" name="Picture 12" descr="D:\HOA\A___ẢNH\Hình động\tulip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1813" y="4591050"/>
            <a:ext cx="2913063" cy="259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6" name="Picture 12" descr="D:\HOA\A___ẢNH\Hình động\tulip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2263" y="4260850"/>
            <a:ext cx="2913063" cy="259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710509" y="5650939"/>
            <a:ext cx="673432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Bài</a:t>
            </a:r>
            <a:r>
              <a:rPr lang="en-US" sz="3200" dirty="0" smtClean="0">
                <a:solidFill>
                  <a:srgbClr val="FF0000"/>
                </a:solidFill>
                <a:latin typeface="UTM Avo" panose="02040603050506020204" pitchFamily="18" charset="0"/>
              </a:rPr>
              <a:t>: </a:t>
            </a:r>
            <a:r>
              <a:rPr lang="en-US" sz="3200" b="1" dirty="0" err="1" smtClean="0">
                <a:solidFill>
                  <a:srgbClr val="D2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#9Slide03 Arima Madurai ExtraBo" panose="00000900000000000000" pitchFamily="2" charset="0"/>
              </a:rPr>
              <a:t>Phép</a:t>
            </a:r>
            <a:r>
              <a:rPr lang="en-US" sz="3200" b="1" dirty="0" smtClean="0">
                <a:solidFill>
                  <a:srgbClr val="D2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sz="3200" b="1" dirty="0" err="1">
                <a:solidFill>
                  <a:srgbClr val="D2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#9Slide03 Arima Madurai ExtraBo" panose="00000900000000000000" pitchFamily="2" charset="0"/>
              </a:rPr>
              <a:t>cộng</a:t>
            </a:r>
            <a:r>
              <a:rPr lang="en-US" sz="3200" b="1" dirty="0">
                <a:solidFill>
                  <a:srgbClr val="D2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sz="3200" b="1" dirty="0" err="1">
                <a:solidFill>
                  <a:srgbClr val="D2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#9Slide03 Arima Madurai ExtraBo" panose="00000900000000000000" pitchFamily="2" charset="0"/>
              </a:rPr>
              <a:t>trong</a:t>
            </a:r>
            <a:r>
              <a:rPr lang="en-US" sz="3200" b="1" dirty="0">
                <a:solidFill>
                  <a:srgbClr val="D2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sz="3200" b="1" dirty="0" err="1">
                <a:solidFill>
                  <a:srgbClr val="D2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#9Slide03 Arima Madurai ExtraBo" panose="00000900000000000000" pitchFamily="2" charset="0"/>
              </a:rPr>
              <a:t>phạm</a:t>
            </a:r>
            <a:r>
              <a:rPr lang="en-US" sz="3200" b="1" dirty="0">
                <a:solidFill>
                  <a:srgbClr val="D2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#9Slide03 Arima Madurai ExtraBo" panose="00000900000000000000" pitchFamily="2" charset="0"/>
              </a:rPr>
              <a:t> vi 6 (</a:t>
            </a:r>
            <a:r>
              <a:rPr lang="en-US" sz="3200" b="1" dirty="0" err="1">
                <a:solidFill>
                  <a:srgbClr val="D2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#9Slide03 Arima Madurai ExtraBo" panose="00000900000000000000" pitchFamily="2" charset="0"/>
              </a:rPr>
              <a:t>tiếp</a:t>
            </a:r>
            <a:r>
              <a:rPr lang="en-US" sz="3200" b="1" dirty="0">
                <a:solidFill>
                  <a:srgbClr val="D2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sz="3200" b="1" dirty="0" err="1">
                <a:solidFill>
                  <a:srgbClr val="D2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#9Slide03 Arima Madurai ExtraBo" panose="00000900000000000000" pitchFamily="2" charset="0"/>
              </a:rPr>
              <a:t>theo</a:t>
            </a:r>
            <a:r>
              <a:rPr lang="en-US" sz="3200" b="1" dirty="0">
                <a:solidFill>
                  <a:srgbClr val="D2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#9Slide03 Arima Madurai ExtraBo" panose="00000900000000000000" pitchFamily="2" charset="0"/>
              </a:rPr>
              <a:t>) </a:t>
            </a:r>
            <a:endParaRPr lang="en-US" sz="3200" b="1" dirty="0" smtClean="0">
              <a:solidFill>
                <a:srgbClr val="D2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cs typeface="#9Slide03 Arima Madurai ExtraBo" panose="000009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1971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8" y="0"/>
            <a:ext cx="12182001" cy="6858000"/>
          </a:xfrm>
          <a:prstGeom prst="rect">
            <a:avLst/>
          </a:prstGeom>
        </p:spPr>
      </p:pic>
      <p:grpSp>
        <p:nvGrpSpPr>
          <p:cNvPr id="22" name="vong quay"/>
          <p:cNvGrpSpPr/>
          <p:nvPr/>
        </p:nvGrpSpPr>
        <p:grpSpPr>
          <a:xfrm>
            <a:off x="5825983" y="478508"/>
            <a:ext cx="5042125" cy="5036855"/>
            <a:chOff x="5425622" y="292790"/>
            <a:chExt cx="5834378" cy="582828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5622" y="292790"/>
              <a:ext cx="5834378" cy="582828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 rot="14949661">
              <a:off x="6674685" y="126928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 rot="12232592">
              <a:off x="5742637" y="2184872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 rot="17590276">
              <a:off x="8020996" y="1266361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 rot="20155085">
              <a:off x="8917980" y="218947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 rot="9501114">
              <a:off x="5697321" y="3524665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50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 rot="6703311">
              <a:off x="6660976" y="449299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60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 rot="3829829">
              <a:off x="8019634" y="450023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70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 rot="1321648">
              <a:off x="8940448" y="3556175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80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23" name="Isosceles Triangle 2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" name="quay dung"/>
          <p:cNvSpPr/>
          <p:nvPr/>
        </p:nvSpPr>
        <p:spPr>
          <a:xfrm>
            <a:off x="9287691" y="5878286"/>
            <a:ext cx="2704012" cy="849085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QUAY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Rounded Rectangle 25">
            <a:hlinkClick r:id="rId6" action="ppaction://hlinksldjump"/>
          </p:cNvPr>
          <p:cNvSpPr/>
          <p:nvPr/>
        </p:nvSpPr>
        <p:spPr>
          <a:xfrm>
            <a:off x="563238" y="2784523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ounded Rectangle 26">
            <a:hlinkClick r:id="rId7" action="ppaction://hlinksldjump"/>
          </p:cNvPr>
          <p:cNvSpPr/>
          <p:nvPr/>
        </p:nvSpPr>
        <p:spPr>
          <a:xfrm>
            <a:off x="2061155" y="2784523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5" name="Rounded Rectangle 34">
            <a:hlinkClick r:id="rId8" action="ppaction://hlinksldjump"/>
          </p:cNvPr>
          <p:cNvSpPr/>
          <p:nvPr/>
        </p:nvSpPr>
        <p:spPr>
          <a:xfrm>
            <a:off x="563996" y="4330596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6" name="Rounded Rectangle 35">
            <a:hlinkClick r:id="rId9" action="ppaction://hlinksldjump"/>
          </p:cNvPr>
          <p:cNvSpPr/>
          <p:nvPr/>
        </p:nvSpPr>
        <p:spPr>
          <a:xfrm>
            <a:off x="2061913" y="4330596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402426" y="95110"/>
            <a:ext cx="5121915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VÒNG QUAY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MAY MẮN</a:t>
            </a: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07" y="845531"/>
            <a:ext cx="495300" cy="43815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9739" y="1207472"/>
            <a:ext cx="495300" cy="43815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150" y="680278"/>
            <a:ext cx="495300" cy="43815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6194" y="2397345"/>
            <a:ext cx="1354214" cy="1155064"/>
          </a:xfrm>
          <a:prstGeom prst="rect">
            <a:avLst/>
          </a:prstGeom>
        </p:spPr>
      </p:pic>
      <p:pic>
        <p:nvPicPr>
          <p:cNvPr id="3" name="vongqu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714152" y="-693733"/>
            <a:ext cx="609600" cy="609600"/>
          </a:xfrm>
          <a:prstGeom prst="rect">
            <a:avLst/>
          </a:prstGeom>
        </p:spPr>
      </p:pic>
      <p:sp>
        <p:nvSpPr>
          <p:cNvPr id="31" name="Isosceles Triangle 30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2" name="Isosceles Triangle 31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3" name="Isosceles Triangle 3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4" name="Isosceles Triangle 33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Isosceles Triangle 41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Isosceles Triangle 4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8" name="Isosceles Triangle 47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9" name="Isosceles Triangle 48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0" name="Isosceles Triangle 49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1" name="Isosceles Triangle 50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2" name="Isosceles Triangle 51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3" name="Isosceles Triangle 5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4" name="Isosceles Triangle 53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5" name="Isosceles Triangle 54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6" name="Isosceles Triangle 55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7" name="Isosceles Triangle 56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8" name="Isosceles Triangle 57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9" name="Isosceles Triangle 58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0" name="Isosceles Triangle 59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0483359" y="2586448"/>
            <a:ext cx="1652033" cy="783772"/>
            <a:chOff x="10483359" y="2586448"/>
            <a:chExt cx="1652033" cy="783772"/>
          </a:xfrm>
        </p:grpSpPr>
        <p:sp>
          <p:nvSpPr>
            <p:cNvPr id="61" name="Isosceles Triangle 60"/>
            <p:cNvSpPr/>
            <p:nvPr/>
          </p:nvSpPr>
          <p:spPr>
            <a:xfrm rot="16200000">
              <a:off x="10840537" y="2330646"/>
              <a:ext cx="605716" cy="1320071"/>
            </a:xfrm>
            <a:prstGeom prst="triangl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4" name="Heart 23">
              <a:hlinkClick r:id="rId13" action="ppaction://hlinksldjump"/>
            </p:cNvPr>
            <p:cNvSpPr/>
            <p:nvPr/>
          </p:nvSpPr>
          <p:spPr>
            <a:xfrm rot="5400000">
              <a:off x="11351621" y="2586449"/>
              <a:ext cx="783772" cy="783770"/>
            </a:xfrm>
            <a:prstGeom prst="heart">
              <a:avLst/>
            </a:prstGeom>
            <a:solidFill>
              <a:srgbClr val="FFCC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47" name="Rounded Rectangle 46">
            <a:hlinkClick r:id="rId14" action="ppaction://hlinksldjump"/>
          </p:cNvPr>
          <p:cNvSpPr/>
          <p:nvPr/>
        </p:nvSpPr>
        <p:spPr>
          <a:xfrm>
            <a:off x="3582685" y="2784523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2" name="Rounded Rectangle 61">
            <a:hlinkClick r:id="rId15" action="ppaction://hlinksldjump"/>
          </p:cNvPr>
          <p:cNvSpPr/>
          <p:nvPr/>
        </p:nvSpPr>
        <p:spPr>
          <a:xfrm>
            <a:off x="3583443" y="4330596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0434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25E-6 -2.59259E-6 L 1.25E-6 -0.02407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4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5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2" dur="304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5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4" fill="hold">
                      <p:stCondLst>
                        <p:cond delay="0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5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6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1" fill="hold">
                      <p:stCondLst>
                        <p:cond delay="0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67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8" fill="hold">
                      <p:stCondLst>
                        <p:cond delay="0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74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5" fill="hold">
                      <p:stCondLst>
                        <p:cond delay="0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audio>
              <p:cMediaNode vol="80000">
                <p:cTn id="1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82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3" fill="hold">
                      <p:stCondLst>
                        <p:cond delay="0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8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3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94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5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</p:childTnLst>
        </p:cTn>
      </p:par>
    </p:tnLst>
    <p:bldLst>
      <p:bldP spid="41" grpId="0"/>
      <p:bldP spid="31" grpId="0" animBg="1"/>
      <p:bldP spid="32" grpId="0" animBg="1"/>
      <p:bldP spid="33" grpId="0" animBg="1"/>
      <p:bldP spid="34" grpId="0" animBg="1"/>
      <p:bldP spid="42" grpId="0" animBg="1"/>
      <p:bldP spid="43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21" name="Rectangle 20"/>
            <p:cNvSpPr/>
            <p:nvPr/>
          </p:nvSpPr>
          <p:spPr>
            <a:xfrm>
              <a:off x="10232671" y="6559826"/>
              <a:ext cx="1959329" cy="29817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8" name="Cloud 17">
            <a:hlinkClick r:id="rId12" action="ppaction://hlinksldjump"/>
          </p:cNvPr>
          <p:cNvSpPr/>
          <p:nvPr/>
        </p:nvSpPr>
        <p:spPr>
          <a:xfrm>
            <a:off x="4440115" y="5294270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0232671" y="6559826"/>
            <a:ext cx="1959329" cy="2981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Snip Diagonal Corner Rectangle 21"/>
          <p:cNvSpPr/>
          <p:nvPr/>
        </p:nvSpPr>
        <p:spPr>
          <a:xfrm>
            <a:off x="827072" y="152400"/>
            <a:ext cx="10526728" cy="3200400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CÂU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1: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Dấu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nào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thích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hợp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để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điền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vào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ô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trống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?</a:t>
            </a:r>
            <a:endParaRPr kumimoji="0" lang="en-US" sz="3200" b="1" i="0" u="none" strike="noStrike" kern="1200" cap="none" spc="0" normalizeH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4800" b="1" dirty="0">
              <a:solidFill>
                <a:prstClr val="black"/>
              </a:solidFill>
              <a:latin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 smtClean="0">
                <a:solidFill>
                  <a:srgbClr val="FF0000"/>
                </a:solidFill>
                <a:latin typeface="Arial" panose="020B0604020202020204" pitchFamily="34" charset="0"/>
              </a:rPr>
              <a:t>3 + 2       2 + 1     </a:t>
            </a:r>
            <a:endParaRPr lang="en-US" sz="4800" b="1" dirty="0">
              <a:solidFill>
                <a:srgbClr val="FF0000"/>
              </a:solidFill>
              <a:latin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4800" b="1" dirty="0" smtClean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115784" y="3515926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A. 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</a:rPr>
              <a:t>=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4" name="Cloud 23"/>
          <p:cNvSpPr/>
          <p:nvPr/>
        </p:nvSpPr>
        <p:spPr>
          <a:xfrm>
            <a:off x="-654168" y="527905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111262" y="4409287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</a:t>
            </a:r>
            <a:r>
              <a:rPr kumimoji="0" lang="vi-VN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lang="en-US" sz="3200" noProof="0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Không</a:t>
            </a:r>
            <a:r>
              <a:rPr lang="en-US" sz="3200" noProof="0" dirty="0" smtClean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noProof="0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dấu</a:t>
            </a:r>
            <a:r>
              <a:rPr lang="en-US" sz="3200" noProof="0" dirty="0" smtClean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noProof="0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nào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1115784" y="4405098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C. 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</a:rPr>
              <a:t>&lt;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6111262" y="3505200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B</a:t>
            </a:r>
            <a:r>
              <a:rPr kumimoji="0" lang="vi-VN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lang="en-US" sz="3200" noProof="0" dirty="0" smtClean="0">
                <a:solidFill>
                  <a:prstClr val="black"/>
                </a:solidFill>
                <a:latin typeface="Arial" panose="020B0604020202020204" pitchFamily="34" charset="0"/>
              </a:rPr>
              <a:t>&gt;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6860" y="3541401"/>
            <a:ext cx="805722" cy="708059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0178" y="4468692"/>
            <a:ext cx="732404" cy="643628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318" y="3577674"/>
            <a:ext cx="804742" cy="643793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5468" y="4482245"/>
            <a:ext cx="732592" cy="643793"/>
          </a:xfrm>
          <a:prstGeom prst="rect">
            <a:avLst/>
          </a:prstGeom>
        </p:spPr>
      </p:pic>
      <p:sp>
        <p:nvSpPr>
          <p:cNvPr id="33" name="Rectangle 32"/>
          <p:cNvSpPr/>
          <p:nvPr/>
        </p:nvSpPr>
        <p:spPr>
          <a:xfrm>
            <a:off x="5747101" y="1752600"/>
            <a:ext cx="685800" cy="649301"/>
          </a:xfrm>
          <a:prstGeom prst="rect">
            <a:avLst/>
          </a:prstGeom>
          <a:noFill/>
          <a:ln w="5715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/>
          <p:cNvSpPr txBox="1"/>
          <p:nvPr/>
        </p:nvSpPr>
        <p:spPr>
          <a:xfrm>
            <a:off x="4567980" y="2252804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7199729" y="2252804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5795689" y="1597690"/>
            <a:ext cx="58862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&gt;</a:t>
            </a:r>
            <a:endParaRPr lang="en-US" sz="54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4745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2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2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4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6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2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4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9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10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1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17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18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9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40" grpId="0" animBg="1"/>
      <p:bldP spid="41" grpId="0" animBg="1"/>
      <p:bldP spid="22" grpId="0" animBg="1"/>
      <p:bldP spid="23" grpId="0" animBg="1"/>
      <p:bldP spid="24" grpId="0" animBg="1"/>
      <p:bldP spid="25" grpId="0" animBg="1"/>
      <p:bldP spid="27" grpId="0" animBg="1"/>
      <p:bldP spid="28" grpId="0" animBg="1"/>
      <p:bldP spid="34" grpId="0"/>
      <p:bldP spid="35" grpId="0"/>
      <p:bldP spid="3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21" name="Rectangle 20"/>
            <p:cNvSpPr/>
            <p:nvPr/>
          </p:nvSpPr>
          <p:spPr>
            <a:xfrm>
              <a:off x="10232671" y="6559826"/>
              <a:ext cx="1959329" cy="29817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0" name="Cloud 39"/>
          <p:cNvSpPr/>
          <p:nvPr/>
        </p:nvSpPr>
        <p:spPr>
          <a:xfrm>
            <a:off x="-567114" y="5137148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7" name="Cloud 16">
            <a:hlinkClick r:id="rId12" action="ppaction://hlinksldjump"/>
          </p:cNvPr>
          <p:cNvSpPr/>
          <p:nvPr/>
        </p:nvSpPr>
        <p:spPr>
          <a:xfrm>
            <a:off x="4705434" y="5144514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0232671" y="6559826"/>
            <a:ext cx="1959329" cy="2981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Snip Diagonal Corner Rectangle 21"/>
          <p:cNvSpPr/>
          <p:nvPr/>
        </p:nvSpPr>
        <p:spPr>
          <a:xfrm>
            <a:off x="832636" y="152401"/>
            <a:ext cx="10526728" cy="2950584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</a:rPr>
              <a:t>CÂU </a:t>
            </a:r>
            <a:r>
              <a:rPr lang="en-US" sz="32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2: </a:t>
            </a:r>
            <a:r>
              <a:rPr lang="en-US" sz="3200" b="1" dirty="0" err="1">
                <a:solidFill>
                  <a:prstClr val="black"/>
                </a:solidFill>
                <a:latin typeface="Arial" panose="020B0604020202020204" pitchFamily="34" charset="0"/>
              </a:rPr>
              <a:t>Dấu</a:t>
            </a:r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anose="020B0604020202020204" pitchFamily="34" charset="0"/>
              </a:rPr>
              <a:t>nào</a:t>
            </a:r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anose="020B0604020202020204" pitchFamily="34" charset="0"/>
              </a:rPr>
              <a:t>thích</a:t>
            </a:r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anose="020B0604020202020204" pitchFamily="34" charset="0"/>
              </a:rPr>
              <a:t>hợp</a:t>
            </a:r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anose="020B0604020202020204" pitchFamily="34" charset="0"/>
              </a:rPr>
              <a:t>để</a:t>
            </a:r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anose="020B0604020202020204" pitchFamily="34" charset="0"/>
              </a:rPr>
              <a:t>điền</a:t>
            </a:r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anose="020B0604020202020204" pitchFamily="34" charset="0"/>
              </a:rPr>
              <a:t>vào</a:t>
            </a:r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</a:rPr>
              <a:t> ô </a:t>
            </a:r>
            <a:r>
              <a:rPr lang="en-US" sz="3200" b="1" dirty="0" err="1">
                <a:solidFill>
                  <a:prstClr val="black"/>
                </a:solidFill>
                <a:latin typeface="Arial" panose="020B0604020202020204" pitchFamily="34" charset="0"/>
              </a:rPr>
              <a:t>trống</a:t>
            </a:r>
            <a:r>
              <a:rPr lang="en-US" sz="32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?</a:t>
            </a:r>
          </a:p>
          <a:p>
            <a:pPr lvl="0" algn="ctr">
              <a:defRPr/>
            </a:pPr>
            <a:endParaRPr lang="en-US" sz="5400" b="1" dirty="0" smtClean="0">
              <a:solidFill>
                <a:prstClr val="black"/>
              </a:solidFill>
              <a:latin typeface="Arial" panose="020B0604020202020204" pitchFamily="34" charset="0"/>
            </a:endParaRPr>
          </a:p>
          <a:p>
            <a:pPr lvl="0" algn="ctr">
              <a:defRPr/>
            </a:pPr>
            <a:r>
              <a:rPr lang="en-US" sz="5400" b="1" dirty="0" smtClean="0">
                <a:solidFill>
                  <a:srgbClr val="FF0000"/>
                </a:solidFill>
                <a:latin typeface="Arial" panose="020B0604020202020204" pitchFamily="34" charset="0"/>
              </a:rPr>
              <a:t>2 </a:t>
            </a:r>
            <a:r>
              <a:rPr lang="en-US" sz="5400" b="1" dirty="0">
                <a:solidFill>
                  <a:srgbClr val="FF0000"/>
                </a:solidFill>
                <a:latin typeface="Arial" panose="020B0604020202020204" pitchFamily="34" charset="0"/>
              </a:rPr>
              <a:t>+ </a:t>
            </a:r>
            <a:r>
              <a:rPr lang="en-US" sz="5400" b="1" dirty="0" smtClean="0">
                <a:solidFill>
                  <a:srgbClr val="FF0000"/>
                </a:solidFill>
                <a:latin typeface="Arial" panose="020B0604020202020204" pitchFamily="34" charset="0"/>
              </a:rPr>
              <a:t>4       4 </a:t>
            </a:r>
            <a:r>
              <a:rPr lang="en-US" sz="5400" b="1" dirty="0">
                <a:solidFill>
                  <a:srgbClr val="FF0000"/>
                </a:solidFill>
                <a:latin typeface="Arial" panose="020B0604020202020204" pitchFamily="34" charset="0"/>
              </a:rPr>
              <a:t>+ </a:t>
            </a:r>
            <a:r>
              <a:rPr lang="en-US" sz="5400" b="1" dirty="0" smtClean="0">
                <a:solidFill>
                  <a:srgbClr val="FF0000"/>
                </a:solidFill>
                <a:latin typeface="Arial" panose="020B0604020202020204" pitchFamily="34" charset="0"/>
              </a:rPr>
              <a:t>2     </a:t>
            </a:r>
            <a:endParaRPr lang="en-US" sz="5400" b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110220" y="3276600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A.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=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6130615" y="3280789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B.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&lt;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1110220" y="4165772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C.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&gt;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6130615" y="4169961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D. </a:t>
            </a:r>
            <a:r>
              <a:rPr lang="en-US" sz="3200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Không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dấu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nào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13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5131881" y="3302075"/>
            <a:ext cx="885137" cy="708059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14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212482" y="4199136"/>
            <a:ext cx="804536" cy="704088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4210733"/>
            <a:ext cx="804742" cy="707197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3322045"/>
            <a:ext cx="804742" cy="707197"/>
          </a:xfrm>
          <a:prstGeom prst="rect">
            <a:avLst/>
          </a:prstGeom>
        </p:spPr>
      </p:pic>
      <p:sp>
        <p:nvSpPr>
          <p:cNvPr id="32" name="Rectangle 31"/>
          <p:cNvSpPr/>
          <p:nvPr/>
        </p:nvSpPr>
        <p:spPr>
          <a:xfrm>
            <a:off x="5747101" y="1966324"/>
            <a:ext cx="685800" cy="649301"/>
          </a:xfrm>
          <a:prstGeom prst="rect">
            <a:avLst/>
          </a:prstGeom>
          <a:noFill/>
          <a:ln w="5715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4484967" y="2615625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7331331" y="2615624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5795689" y="1811414"/>
            <a:ext cx="58862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endParaRPr lang="en-US" sz="54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2979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0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5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8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0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1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2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3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7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8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9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0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5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06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7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8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2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13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14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40" grpId="0" animBg="1"/>
      <p:bldP spid="41" grpId="0" animBg="1"/>
      <p:bldP spid="22" grpId="0" animBg="1"/>
      <p:bldP spid="23" grpId="0" animBg="1"/>
      <p:bldP spid="24" grpId="0" animBg="1"/>
      <p:bldP spid="25" grpId="0" animBg="1"/>
      <p:bldP spid="27" grpId="0" animBg="1"/>
      <p:bldP spid="33" grpId="0"/>
      <p:bldP spid="34" grpId="0"/>
      <p:bldP spid="3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21" name="Rectangle 20"/>
            <p:cNvSpPr/>
            <p:nvPr/>
          </p:nvSpPr>
          <p:spPr>
            <a:xfrm>
              <a:off x="10232671" y="6559826"/>
              <a:ext cx="1959329" cy="29817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685800" y="199869"/>
            <a:ext cx="10748027" cy="2657061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CÂU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3: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Chọn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phép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tính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thích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hợp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với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hình</a:t>
            </a:r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dưới</a:t>
            </a:r>
            <a:r>
              <a:rPr lang="en-US" sz="32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đây</a:t>
            </a:r>
            <a:r>
              <a:rPr lang="en-US" sz="32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.</a:t>
            </a:r>
            <a:endParaRPr lang="en-US" sz="3200" b="1" baseline="0" dirty="0">
              <a:solidFill>
                <a:prstClr val="black"/>
              </a:solidFill>
              <a:latin typeface="Arial" panose="020B0604020202020204" pitchFamily="34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1" i="0" u="none" strike="noStrike" kern="1200" cap="none" spc="0" normalizeH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                            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124288" y="3035262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A. 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 + 3 = 4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44683" y="3039451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B. 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 + 2 = 4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124288" y="3924434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C. </a:t>
            </a:r>
            <a:r>
              <a:rPr lang="en-US" sz="32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3 + 1 = 4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144683" y="3928623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D. 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 + 3 = 4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5364" y="3060737"/>
            <a:ext cx="805722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226550" y="3957798"/>
            <a:ext cx="804536" cy="70408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6739" y="3969395"/>
            <a:ext cx="804742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6739" y="3112409"/>
            <a:ext cx="804742" cy="643793"/>
          </a:xfrm>
          <a:prstGeom prst="rect">
            <a:avLst/>
          </a:prstGeom>
        </p:spPr>
      </p:pic>
      <p:sp>
        <p:nvSpPr>
          <p:cNvPr id="18" name="Cloud 17">
            <a:hlinkClick r:id="rId15" action="ppaction://hlinksldjump"/>
          </p:cNvPr>
          <p:cNvSpPr/>
          <p:nvPr/>
        </p:nvSpPr>
        <p:spPr>
          <a:xfrm>
            <a:off x="4639359" y="5036874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0232671" y="6559826"/>
            <a:ext cx="1959329" cy="2981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ounded Rectangle 21"/>
          <p:cNvSpPr/>
          <p:nvPr/>
        </p:nvSpPr>
        <p:spPr>
          <a:xfrm>
            <a:off x="4049183" y="1389114"/>
            <a:ext cx="4191000" cy="106680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4693952" y="1617714"/>
            <a:ext cx="609600" cy="609600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5455952" y="1617714"/>
            <a:ext cx="609600" cy="609600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6186107" y="1617714"/>
            <a:ext cx="609600" cy="609600"/>
          </a:xfrm>
          <a:prstGeom prst="ellipse">
            <a:avLst/>
          </a:prstGeom>
          <a:solidFill>
            <a:srgbClr val="B8269C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6948107" y="1617714"/>
            <a:ext cx="609600" cy="609600"/>
          </a:xfrm>
          <a:prstGeom prst="ellipse">
            <a:avLst/>
          </a:prstGeom>
          <a:solidFill>
            <a:srgbClr val="B8269C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0966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21" name="Rectangle 20"/>
            <p:cNvSpPr/>
            <p:nvPr/>
          </p:nvSpPr>
          <p:spPr>
            <a:xfrm>
              <a:off x="10232671" y="6559826"/>
              <a:ext cx="1959329" cy="29817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609600" y="199868"/>
            <a:ext cx="10971063" cy="3257579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CÂU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4: </a:t>
            </a:r>
            <a:r>
              <a:rPr lang="en-US" sz="3200" b="1" dirty="0" err="1">
                <a:solidFill>
                  <a:prstClr val="black"/>
                </a:solidFill>
                <a:latin typeface="Arial" panose="020B0604020202020204" pitchFamily="34" charset="0"/>
              </a:rPr>
              <a:t>Chọn</a:t>
            </a:r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anose="020B0604020202020204" pitchFamily="34" charset="0"/>
              </a:rPr>
              <a:t>phép</a:t>
            </a:r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anose="020B0604020202020204" pitchFamily="34" charset="0"/>
              </a:rPr>
              <a:t>tính</a:t>
            </a:r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anose="020B0604020202020204" pitchFamily="34" charset="0"/>
              </a:rPr>
              <a:t>thích</a:t>
            </a:r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anose="020B0604020202020204" pitchFamily="34" charset="0"/>
              </a:rPr>
              <a:t>hợp</a:t>
            </a:r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anose="020B0604020202020204" pitchFamily="34" charset="0"/>
              </a:rPr>
              <a:t>với</a:t>
            </a:r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anose="020B0604020202020204" pitchFamily="34" charset="0"/>
              </a:rPr>
              <a:t>hình</a:t>
            </a:r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anose="020B0604020202020204" pitchFamily="34" charset="0"/>
              </a:rPr>
              <a:t>dưới</a:t>
            </a:r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anose="020B0604020202020204" pitchFamily="34" charset="0"/>
              </a:rPr>
              <a:t>đây</a:t>
            </a:r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</a:rPr>
              <a:t>.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200" b="1" dirty="0">
              <a:solidFill>
                <a:prstClr val="black"/>
              </a:solidFill>
              <a:latin typeface="Arial" panose="020B0604020202020204" pitchFamily="34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200" b="1" baseline="0" dirty="0">
              <a:solidFill>
                <a:prstClr val="black"/>
              </a:solidFill>
              <a:latin typeface="Arial" panose="020B0604020202020204" pitchFamily="34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030359" y="3674012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A. 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 + 4 = 5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074045" y="4539913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</a:t>
            </a:r>
            <a:r>
              <a:rPr kumimoji="0" lang="vi-VN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 + 4 = 6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030359" y="4563184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C. </a:t>
            </a:r>
            <a:r>
              <a:rPr lang="en-US" sz="32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2 + 3 = 5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1435" y="3699487"/>
            <a:ext cx="805722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132621" y="4596548"/>
            <a:ext cx="804536" cy="704088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6101" y="4612871"/>
            <a:ext cx="804742" cy="643793"/>
          </a:xfrm>
          <a:prstGeom prst="rect">
            <a:avLst/>
          </a:prstGeom>
        </p:spPr>
      </p:pic>
      <p:sp>
        <p:nvSpPr>
          <p:cNvPr id="18" name="Cloud 17">
            <a:hlinkClick r:id="rId15" action="ppaction://hlinksldjump"/>
          </p:cNvPr>
          <p:cNvSpPr/>
          <p:nvPr/>
        </p:nvSpPr>
        <p:spPr>
          <a:xfrm>
            <a:off x="4495800" y="5572137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0232671" y="6559826"/>
            <a:ext cx="1959329" cy="2981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8" name="Picture 4" descr="120 Sheep Pen Illustrations &amp;amp; Clip Art - iStock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6393" y="838199"/>
            <a:ext cx="5515413" cy="2631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Rectangle 30"/>
          <p:cNvSpPr/>
          <p:nvPr/>
        </p:nvSpPr>
        <p:spPr>
          <a:xfrm>
            <a:off x="6074045" y="3655990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</a:t>
            </a:r>
            <a:r>
              <a:rPr kumimoji="0" lang="vi-VN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4 + 2 = 6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6101" y="3728948"/>
            <a:ext cx="804742" cy="643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237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6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8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3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21" name="Rectangle 20"/>
            <p:cNvSpPr/>
            <p:nvPr/>
          </p:nvSpPr>
          <p:spPr>
            <a:xfrm>
              <a:off x="10232671" y="6559826"/>
              <a:ext cx="1959329" cy="29817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3590" y="3916384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6364" y="4681961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42028" y="4868606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8" name="Cloud 17">
            <a:hlinkClick r:id="rId12" action="ppaction://hlinksldjump"/>
          </p:cNvPr>
          <p:cNvSpPr/>
          <p:nvPr/>
        </p:nvSpPr>
        <p:spPr>
          <a:xfrm>
            <a:off x="4667494" y="5461615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0232671" y="6559826"/>
            <a:ext cx="1959329" cy="2981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Snip Diagonal Corner Rectangle 33"/>
          <p:cNvSpPr/>
          <p:nvPr/>
        </p:nvSpPr>
        <p:spPr>
          <a:xfrm>
            <a:off x="985777" y="1181380"/>
            <a:ext cx="10526728" cy="1451743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</a:rPr>
              <a:t>CÂU </a:t>
            </a:r>
            <a:r>
              <a:rPr lang="en-US" sz="32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5: </a:t>
            </a:r>
            <a:r>
              <a:rPr lang="en-US" sz="3200" b="1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Chọn</a:t>
            </a:r>
            <a:r>
              <a:rPr lang="en-US" sz="32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phép</a:t>
            </a:r>
            <a:r>
              <a:rPr lang="en-US" sz="32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tính</a:t>
            </a:r>
            <a:r>
              <a:rPr lang="en-US" sz="32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có</a:t>
            </a:r>
            <a:r>
              <a:rPr lang="en-US" sz="32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kết</a:t>
            </a:r>
            <a:r>
              <a:rPr lang="en-US" sz="32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quả</a:t>
            </a:r>
            <a:r>
              <a:rPr lang="en-US" sz="32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lớn</a:t>
            </a:r>
            <a:r>
              <a:rPr lang="en-US" sz="32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nhất</a:t>
            </a:r>
            <a:r>
              <a:rPr lang="en-US" sz="32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.</a:t>
            </a:r>
            <a:endParaRPr lang="en-US" sz="4800" b="1" dirty="0" smtClean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1219704" y="4024632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</a:t>
            </a:r>
            <a:r>
              <a:rPr kumimoji="0" lang="vi-VN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5 + 1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6247175" y="3132617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B.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 + 3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1227622" y="3132617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</a:t>
            </a:r>
            <a:r>
              <a:rPr kumimoji="0" lang="vi-VN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 + 1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6247175" y="4021789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D. 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</a:rPr>
              <a:t>1 + 4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6" name="Picture 45"/>
          <p:cNvPicPr>
            <a:picLocks noChangeAspect="1"/>
          </p:cNvPicPr>
          <p:nvPr/>
        </p:nvPicPr>
        <p:blipFill rotWithShape="1">
          <a:blip r:embed="rId13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5241365" y="4050107"/>
            <a:ext cx="885137" cy="708059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14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329884" y="3165981"/>
            <a:ext cx="804536" cy="704088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9231" y="4062561"/>
            <a:ext cx="804742" cy="707197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9231" y="3173873"/>
            <a:ext cx="804742" cy="707197"/>
          </a:xfrm>
          <a:prstGeom prst="rect">
            <a:avLst/>
          </a:prstGeom>
        </p:spPr>
      </p:pic>
      <p:sp>
        <p:nvSpPr>
          <p:cNvPr id="55" name="Rectangle 54"/>
          <p:cNvSpPr/>
          <p:nvPr/>
        </p:nvSpPr>
        <p:spPr>
          <a:xfrm>
            <a:off x="2802457" y="3234739"/>
            <a:ext cx="83869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n-US" sz="36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3600" b="1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7854509" y="3222960"/>
            <a:ext cx="83869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n-US" sz="36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US" sz="3600" b="1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4" name="Rectangle 63"/>
          <p:cNvSpPr/>
          <p:nvPr/>
        </p:nvSpPr>
        <p:spPr>
          <a:xfrm>
            <a:off x="2770992" y="4086874"/>
            <a:ext cx="83869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n-US" sz="36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lang="en-US" sz="3600" b="1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5" name="Rectangle 64"/>
          <p:cNvSpPr/>
          <p:nvPr/>
        </p:nvSpPr>
        <p:spPr>
          <a:xfrm>
            <a:off x="7861883" y="4086874"/>
            <a:ext cx="83869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n-US" sz="36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en-US" sz="3600" b="1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2122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6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7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8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2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1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2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3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8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9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0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6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7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8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>
                      <p:stCondLst>
                        <p:cond delay="0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3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14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21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22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3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40" grpId="0" animBg="1"/>
      <p:bldP spid="41" grpId="0" animBg="1"/>
      <p:bldP spid="34" grpId="0" animBg="1"/>
      <p:bldP spid="35" grpId="0" animBg="1"/>
      <p:bldP spid="36" grpId="0" animBg="1"/>
      <p:bldP spid="39" grpId="0" animBg="1"/>
      <p:bldP spid="45" grpId="0" animBg="1"/>
      <p:bldP spid="55" grpId="0"/>
      <p:bldP spid="56" grpId="0"/>
      <p:bldP spid="64" grpId="0"/>
      <p:bldP spid="6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21" name="Rectangle 20"/>
            <p:cNvSpPr/>
            <p:nvPr/>
          </p:nvSpPr>
          <p:spPr>
            <a:xfrm>
              <a:off x="10232671" y="6559826"/>
              <a:ext cx="1959329" cy="29817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3590" y="3916384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6364" y="4681961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32636" y="199869"/>
            <a:ext cx="10526728" cy="3078315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</a:rPr>
              <a:t>CÂU </a:t>
            </a:r>
            <a:r>
              <a:rPr lang="en-US" sz="32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6: </a:t>
            </a:r>
            <a:r>
              <a:rPr lang="en-US" sz="3200" b="1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Có</a:t>
            </a:r>
            <a:r>
              <a:rPr lang="en-US" sz="32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tất</a:t>
            </a:r>
            <a:r>
              <a:rPr lang="en-US" sz="32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cả</a:t>
            </a:r>
            <a:r>
              <a:rPr lang="en-US" sz="32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bao</a:t>
            </a:r>
            <a:r>
              <a:rPr lang="en-US" sz="32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nhiêu</a:t>
            </a:r>
            <a:r>
              <a:rPr lang="en-US" sz="32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hình</a:t>
            </a:r>
            <a:r>
              <a:rPr lang="en-US" sz="32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tam </a:t>
            </a:r>
            <a:r>
              <a:rPr lang="en-US" sz="3200" b="1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giác</a:t>
            </a:r>
            <a:r>
              <a:rPr lang="en-US" sz="32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?</a:t>
            </a:r>
          </a:p>
          <a:p>
            <a:pPr lvl="0">
              <a:defRPr/>
            </a:pPr>
            <a:endParaRPr lang="en-US" sz="3200" b="1" dirty="0" smtClean="0">
              <a:solidFill>
                <a:prstClr val="black"/>
              </a:solidFill>
              <a:latin typeface="Arial" panose="020B0604020202020204" pitchFamily="34" charset="0"/>
            </a:endParaRPr>
          </a:p>
          <a:p>
            <a:pPr lvl="0">
              <a:defRPr/>
            </a:pPr>
            <a:endParaRPr lang="en-US" sz="3200" b="1" dirty="0">
              <a:solidFill>
                <a:prstClr val="black"/>
              </a:solidFill>
              <a:latin typeface="Arial" panose="020B0604020202020204" pitchFamily="34" charset="0"/>
            </a:endParaRPr>
          </a:p>
          <a:p>
            <a:pPr lvl="0">
              <a:defRPr/>
            </a:pPr>
            <a:endParaRPr lang="en-US" sz="3200" b="1" dirty="0" smtClean="0">
              <a:solidFill>
                <a:prstClr val="black"/>
              </a:solidFill>
              <a:latin typeface="Arial" panose="020B0604020202020204" pitchFamily="34" charset="0"/>
            </a:endParaRPr>
          </a:p>
          <a:p>
            <a:pPr lvl="0">
              <a:defRPr/>
            </a:pPr>
            <a:endParaRPr lang="vi-VN" sz="3200" b="1" dirty="0">
              <a:solidFill>
                <a:prstClr val="black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157354" y="3492522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A. </a:t>
            </a:r>
            <a:r>
              <a:rPr lang="en-US" sz="32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6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42028" y="4868606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77749" y="3496711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B. 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157354" y="4381694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C. </a:t>
            </a:r>
            <a:r>
              <a:rPr lang="en-US" sz="32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5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177749" y="4385883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D. </a:t>
            </a:r>
            <a:r>
              <a:rPr lang="en-US" sz="32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4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8430" y="3517997"/>
            <a:ext cx="805722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9616" y="4445288"/>
            <a:ext cx="804536" cy="64362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9805" y="4426655"/>
            <a:ext cx="804742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1955" y="3569669"/>
            <a:ext cx="732592" cy="643793"/>
          </a:xfrm>
          <a:prstGeom prst="rect">
            <a:avLst/>
          </a:prstGeom>
        </p:spPr>
      </p:pic>
      <p:sp>
        <p:nvSpPr>
          <p:cNvPr id="18" name="Cloud 17">
            <a:hlinkClick r:id="rId14" action="ppaction://hlinksldjump"/>
          </p:cNvPr>
          <p:cNvSpPr/>
          <p:nvPr/>
        </p:nvSpPr>
        <p:spPr>
          <a:xfrm>
            <a:off x="4667494" y="5461615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0232671" y="6559826"/>
            <a:ext cx="1959329" cy="2981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2561802" y="1215235"/>
            <a:ext cx="4572000" cy="1892468"/>
          </a:xfrm>
          <a:prstGeom prst="rect">
            <a:avLst/>
          </a:prstGeom>
          <a:solidFill>
            <a:srgbClr val="FFFF00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/>
          <p:cNvCxnSpPr>
            <a:stCxn id="2" idx="0"/>
            <a:endCxn id="2" idx="2"/>
          </p:cNvCxnSpPr>
          <p:nvPr/>
        </p:nvCxnSpPr>
        <p:spPr>
          <a:xfrm>
            <a:off x="4847802" y="1215235"/>
            <a:ext cx="0" cy="1892468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>
            <a:stCxn id="2" idx="0"/>
          </p:cNvCxnSpPr>
          <p:nvPr/>
        </p:nvCxnSpPr>
        <p:spPr>
          <a:xfrm>
            <a:off x="4847802" y="1215235"/>
            <a:ext cx="2286000" cy="1892468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>
            <a:stCxn id="2" idx="0"/>
          </p:cNvCxnSpPr>
          <p:nvPr/>
        </p:nvCxnSpPr>
        <p:spPr>
          <a:xfrm flipH="1">
            <a:off x="2599764" y="1215235"/>
            <a:ext cx="2248038" cy="1892468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2859200" y="1311339"/>
            <a:ext cx="47000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40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3915857" y="2126832"/>
            <a:ext cx="47000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40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5210438" y="2153043"/>
            <a:ext cx="47000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40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6178070" y="1385698"/>
            <a:ext cx="47000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US" sz="40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4608487" y="1785386"/>
            <a:ext cx="47000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en-US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7747653" y="1684947"/>
            <a:ext cx="221086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4 </a:t>
            </a:r>
            <a:r>
              <a:rPr lang="en-US" sz="4000" b="1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sz="4000" b="1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  <a:r>
              <a:rPr lang="en-US" sz="4000" b="1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n-US" sz="4000" b="1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en-US" sz="4000" b="1" dirty="0"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2812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0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1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1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2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3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3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38" grpId="0"/>
      <p:bldP spid="39" grpId="0"/>
      <p:bldP spid="54" grpId="0"/>
      <p:bldP spid="55" grpId="0"/>
      <p:bldP spid="56" grpId="0"/>
      <p:bldP spid="5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004442" y="685800"/>
            <a:ext cx="3677610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 smtClean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effectLst/>
              </a:rPr>
              <a:t>DẶN DÒ</a:t>
            </a:r>
            <a:endParaRPr lang="en-US" sz="8000" b="1" cap="none" spc="0" dirty="0">
              <a:ln w="12700">
                <a:solidFill>
                  <a:schemeClr val="accent5"/>
                </a:solidFill>
                <a:prstDash val="solid"/>
              </a:ln>
              <a:pattFill prst="ltDnDiag">
                <a:fgClr>
                  <a:schemeClr val="accent5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  <a:effectLst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95300" y="2459504"/>
            <a:ext cx="112014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marR="0" lvl="0" indent="-5715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Chuẩn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bị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UTM Avo" panose="02040603050506020204" pitchFamily="18" charset="0"/>
              </a:rPr>
              <a:t>b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ài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sau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: </a:t>
            </a:r>
          </a:p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4000" b="1" noProof="0" dirty="0" err="1" smtClean="0">
                <a:solidFill>
                  <a:prstClr val="white"/>
                </a:solidFill>
                <a:latin typeface="UTM Avo" panose="02040603050506020204" pitchFamily="18" charset="0"/>
              </a:rPr>
              <a:t>Bài</a:t>
            </a:r>
            <a:r>
              <a:rPr lang="en-US" sz="4000" b="1" noProof="0" dirty="0" smtClean="0">
                <a:solidFill>
                  <a:prstClr val="white"/>
                </a:solidFill>
                <a:latin typeface="UTM Avo" panose="02040603050506020204" pitchFamily="18" charset="0"/>
              </a:rPr>
              <a:t> 18: </a:t>
            </a:r>
            <a:r>
              <a:rPr lang="en-US" sz="4000" b="1" noProof="0" dirty="0" err="1" smtClean="0">
                <a:solidFill>
                  <a:prstClr val="white"/>
                </a:solidFill>
                <a:latin typeface="UTM Avo" panose="02040603050506020204" pitchFamily="18" charset="0"/>
              </a:rPr>
              <a:t>Luyện</a:t>
            </a:r>
            <a:r>
              <a:rPr lang="en-US" sz="4000" b="1" noProof="0" dirty="0" smtClean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4000" b="1" noProof="0" dirty="0" err="1" smtClean="0">
                <a:solidFill>
                  <a:prstClr val="white"/>
                </a:solidFill>
                <a:latin typeface="UTM Avo" panose="02040603050506020204" pitchFamily="18" charset="0"/>
              </a:rPr>
              <a:t>tập</a:t>
            </a:r>
            <a:endParaRPr lang="en-US" sz="4000" b="1" noProof="0" dirty="0" smtClean="0">
              <a:solidFill>
                <a:prstClr val="white"/>
              </a:solidFill>
              <a:latin typeface="UTM Avo" panose="02040603050506020204" pitchFamily="18" charset="0"/>
            </a:endParaRPr>
          </a:p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4000" b="1" i="0" u="none" strike="noStrike" kern="1200" cap="none" spc="0" normalizeH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(</a:t>
            </a:r>
            <a:r>
              <a:rPr kumimoji="0" lang="en-US" sz="4000" b="1" i="0" u="none" strike="noStrike" kern="1200" cap="none" spc="0" normalizeH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trang</a:t>
            </a:r>
            <a:r>
              <a:rPr kumimoji="0" lang="en-US" sz="4000" b="1" i="0" u="none" strike="noStrike" kern="1200" cap="none" spc="0" normalizeH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 42, 43)</a:t>
            </a:r>
            <a:endParaRPr kumimoji="0" lang="en-US" sz="4000" b="1" i="0" u="none" strike="noStrike" kern="1200" cap="none" spc="0" normalizeH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2607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3" t="5380" r="3038" b="4385"/>
          <a:stretch/>
        </p:blipFill>
        <p:spPr>
          <a:xfrm>
            <a:off x="7961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88961" y="3581400"/>
            <a:ext cx="11430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err="1">
                <a:solidFill>
                  <a:srgbClr val="D2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#9Slide03 Arima Madurai ExtraBo" panose="00000900000000000000" pitchFamily="2" charset="0"/>
              </a:rPr>
              <a:t>Phép</a:t>
            </a:r>
            <a:r>
              <a:rPr lang="en-US" sz="7200" b="1" dirty="0">
                <a:solidFill>
                  <a:srgbClr val="D2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sz="7200" b="1" dirty="0" err="1">
                <a:solidFill>
                  <a:srgbClr val="D2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#9Slide03 Arima Madurai ExtraBo" panose="00000900000000000000" pitchFamily="2" charset="0"/>
              </a:rPr>
              <a:t>cộng</a:t>
            </a:r>
            <a:r>
              <a:rPr lang="en-US" sz="7200" b="1" dirty="0">
                <a:solidFill>
                  <a:srgbClr val="D2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sz="7200" b="1" dirty="0" err="1">
                <a:solidFill>
                  <a:srgbClr val="D2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#9Slide03 Arima Madurai ExtraBo" panose="00000900000000000000" pitchFamily="2" charset="0"/>
              </a:rPr>
              <a:t>trong</a:t>
            </a:r>
            <a:r>
              <a:rPr lang="en-US" sz="7200" b="1" dirty="0">
                <a:solidFill>
                  <a:srgbClr val="D2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sz="7200" b="1" dirty="0" err="1">
                <a:solidFill>
                  <a:srgbClr val="D2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#9Slide03 Arima Madurai ExtraBo" panose="00000900000000000000" pitchFamily="2" charset="0"/>
              </a:rPr>
              <a:t>phạm</a:t>
            </a:r>
            <a:r>
              <a:rPr lang="en-US" sz="7200" b="1" dirty="0">
                <a:solidFill>
                  <a:srgbClr val="D2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#9Slide03 Arima Madurai ExtraBo" panose="00000900000000000000" pitchFamily="2" charset="0"/>
              </a:rPr>
              <a:t> vi 6 (</a:t>
            </a:r>
            <a:r>
              <a:rPr lang="en-US" sz="7200" b="1" dirty="0" err="1">
                <a:solidFill>
                  <a:srgbClr val="D2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#9Slide03 Arima Madurai ExtraBo" panose="00000900000000000000" pitchFamily="2" charset="0"/>
              </a:rPr>
              <a:t>tiếp</a:t>
            </a:r>
            <a:r>
              <a:rPr lang="en-US" sz="7200" b="1" dirty="0">
                <a:solidFill>
                  <a:srgbClr val="D2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sz="7200" b="1" dirty="0" err="1">
                <a:solidFill>
                  <a:srgbClr val="D2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#9Slide03 Arima Madurai ExtraBo" panose="00000900000000000000" pitchFamily="2" charset="0"/>
              </a:rPr>
              <a:t>theo</a:t>
            </a:r>
            <a:r>
              <a:rPr lang="en-US" sz="7200" b="1" dirty="0">
                <a:solidFill>
                  <a:srgbClr val="D2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#9Slide03 Arima Madurai ExtraBo" panose="00000900000000000000" pitchFamily="2" charset="0"/>
              </a:rPr>
              <a:t>) </a:t>
            </a:r>
          </a:p>
        </p:txBody>
      </p:sp>
    </p:spTree>
    <p:extLst>
      <p:ext uri="{BB962C8B-B14F-4D97-AF65-F5344CB8AC3E}">
        <p14:creationId xmlns:p14="http://schemas.microsoft.com/office/powerpoint/2010/main" val="913547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:circle/>
      </p:transition>
    </mc:Choice>
    <mc:Fallback xmlns="">
      <p:transition spd="slow" advClick="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/>
          <a:srcRect l="16618" t="28125" r="19546" b="9375"/>
          <a:stretch/>
        </p:blipFill>
        <p:spPr>
          <a:xfrm>
            <a:off x="-259326" y="0"/>
            <a:ext cx="124587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886200" y="2706469"/>
            <a:ext cx="12192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+ 2</a:t>
            </a:r>
            <a:endParaRPr lang="en-US" sz="3600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019800" y="2706469"/>
            <a:ext cx="12192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+ 2</a:t>
            </a:r>
            <a:endParaRPr lang="en-US" sz="3600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077200" y="2706469"/>
            <a:ext cx="12192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+ 2</a:t>
            </a:r>
            <a:endParaRPr lang="en-US" sz="3600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828800" y="4916269"/>
            <a:ext cx="12192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+ 4</a:t>
            </a:r>
            <a:endParaRPr lang="en-US" sz="3600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3660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 animBg="1"/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2519" t="30209" r="22474" b="7292"/>
          <a:stretch/>
        </p:blipFill>
        <p:spPr>
          <a:xfrm>
            <a:off x="304800" y="228600"/>
            <a:ext cx="10896600" cy="589005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048000" y="4724400"/>
            <a:ext cx="83869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n-US" sz="36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3600" b="1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048000" y="5334000"/>
            <a:ext cx="83869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n-US" sz="36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US" sz="3600" b="1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124700" y="4724400"/>
            <a:ext cx="83869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n-US" sz="36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en-US" sz="3600" b="1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124700" y="5334000"/>
            <a:ext cx="83869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n-US" sz="36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lang="en-US" sz="3600" b="1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0896109" y="4729316"/>
            <a:ext cx="83869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n-US" sz="36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3600" b="1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0896109" y="5338916"/>
            <a:ext cx="83869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n-US" sz="36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3600" b="1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724400" y="3505200"/>
            <a:ext cx="3352800" cy="9144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4505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12192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1600200"/>
            <a:ext cx="24384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2936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ập Đếm - Nhạc Thiếu Nhi Bảo Ngọc - Skids Nhạc Thiếu Nhi Vui Nhộn Hay Nhất 2017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5018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l="11348" t="30209" r="14860" b="9375"/>
          <a:stretch/>
        </p:blipFill>
        <p:spPr>
          <a:xfrm>
            <a:off x="457199" y="685800"/>
            <a:ext cx="11256579" cy="51816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915400" y="3200400"/>
            <a:ext cx="45397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endParaRPr lang="en-US" sz="3600" b="1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0988853" y="3202858"/>
            <a:ext cx="44114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lang="en-US" sz="3600" b="1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0026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1348" t="31250" r="14860" b="9375"/>
          <a:stretch/>
        </p:blipFill>
        <p:spPr>
          <a:xfrm>
            <a:off x="0" y="762000"/>
            <a:ext cx="11454063" cy="51816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001000" y="3276600"/>
            <a:ext cx="362167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   +     2       5</a:t>
            </a:r>
            <a:endParaRPr lang="en-US" sz="3600" b="1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001000" y="4286934"/>
            <a:ext cx="362167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   +     3  =   5</a:t>
            </a:r>
            <a:endParaRPr lang="en-US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4222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8" y="0"/>
            <a:ext cx="12182001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42465" y="1489194"/>
            <a:ext cx="11125010" cy="36317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0" normalizeH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VÒNG QUAY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0" normalizeH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MAY MẮN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9739" y="1207472"/>
            <a:ext cx="495300" cy="4381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8658" y="3086000"/>
            <a:ext cx="495300" cy="4381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9670" y="4679059"/>
            <a:ext cx="495300" cy="4381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7762" y="3086000"/>
            <a:ext cx="495300" cy="43815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4245" y="3412036"/>
            <a:ext cx="495300" cy="43815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1895" y="5398931"/>
            <a:ext cx="495300" cy="43815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4032" y="1208364"/>
            <a:ext cx="495300" cy="43815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5412" y="5262135"/>
            <a:ext cx="495300" cy="43815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9438" y="3397633"/>
            <a:ext cx="495300" cy="43815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713" y="1778695"/>
            <a:ext cx="495300" cy="43815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363" y="4459984"/>
            <a:ext cx="495300" cy="43815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2474" y="1128941"/>
            <a:ext cx="495300" cy="43815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6308" y="686502"/>
            <a:ext cx="495300" cy="43815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941" y="704927"/>
            <a:ext cx="495300" cy="43815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8705" y="5046748"/>
            <a:ext cx="495300" cy="438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718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nhac hieu tro choi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5E-6 -4.44444E-6 L 5E-6 -0.02407 " pathEditMode="relative" rAng="0" ptsTypes="AA">
                                      <p:cBhvr>
                                        <p:cTn id="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4"/>
                                    </p:animMotion>
                                    <p:animRot by="1500000">
                                      <p:cBhvr>
                                        <p:cTn id="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689360659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1373</TotalTime>
  <Words>361</Words>
  <Application>Microsoft Office PowerPoint</Application>
  <PresentationFormat>Widescreen</PresentationFormat>
  <Paragraphs>106</Paragraphs>
  <Slides>17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6" baseType="lpstr">
      <vt:lpstr>#9Slide03 Arima Madurai ExtraBo</vt:lpstr>
      <vt:lpstr>Arial</vt:lpstr>
      <vt:lpstr>Calibri</vt:lpstr>
      <vt:lpstr>Calibri Light</vt:lpstr>
      <vt:lpstr>Cambria</vt:lpstr>
      <vt:lpstr>Tahoma</vt:lpstr>
      <vt:lpstr>Times New Roman</vt:lpstr>
      <vt:lpstr>UTM Avo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MEO</dc:creator>
  <cp:lastModifiedBy>TryLate</cp:lastModifiedBy>
  <cp:revision>98</cp:revision>
  <dcterms:created xsi:type="dcterms:W3CDTF">2021-05-31T13:11:18Z</dcterms:created>
  <dcterms:modified xsi:type="dcterms:W3CDTF">2021-10-07T05:08:08Z</dcterms:modified>
</cp:coreProperties>
</file>