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7"/>
  </p:notesMasterIdLst>
  <p:sldIdLst>
    <p:sldId id="299" r:id="rId2"/>
    <p:sldId id="275" r:id="rId3"/>
    <p:sldId id="326" r:id="rId4"/>
    <p:sldId id="317" r:id="rId5"/>
    <p:sldId id="278" r:id="rId6"/>
    <p:sldId id="282" r:id="rId7"/>
    <p:sldId id="318" r:id="rId8"/>
    <p:sldId id="300" r:id="rId9"/>
    <p:sldId id="307" r:id="rId10"/>
    <p:sldId id="304" r:id="rId11"/>
    <p:sldId id="302" r:id="rId12"/>
    <p:sldId id="303" r:id="rId13"/>
    <p:sldId id="305" r:id="rId14"/>
    <p:sldId id="327" r:id="rId15"/>
    <p:sldId id="30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1E9"/>
    <a:srgbClr val="AE169C"/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48" autoAdjust="0"/>
  </p:normalViewPr>
  <p:slideViewPr>
    <p:cSldViewPr>
      <p:cViewPr varScale="1">
        <p:scale>
          <a:sx n="66" d="100"/>
          <a:sy n="66" d="100"/>
        </p:scale>
        <p:origin x="2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9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1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80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5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26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6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7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7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8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2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8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6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2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0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3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8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5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7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3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6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3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61" r:id="rId2"/>
    <p:sldLayoutId id="2147483860" r:id="rId3"/>
    <p:sldLayoutId id="2147483859" r:id="rId4"/>
    <p:sldLayoutId id="2147483858" r:id="rId5"/>
    <p:sldLayoutId id="2147483857" r:id="rId6"/>
    <p:sldLayoutId id="2147483850" r:id="rId7"/>
    <p:sldLayoutId id="2147483848" r:id="rId8"/>
    <p:sldLayoutId id="2147483847" r:id="rId9"/>
    <p:sldLayoutId id="2147483846" r:id="rId10"/>
    <p:sldLayoutId id="2147483845" r:id="rId11"/>
    <p:sldLayoutId id="2147483844" r:id="rId12"/>
    <p:sldLayoutId id="2147483843" r:id="rId13"/>
    <p:sldLayoutId id="2147483834" r:id="rId14"/>
    <p:sldLayoutId id="2147483851" r:id="rId15"/>
    <p:sldLayoutId id="2147483841" r:id="rId16"/>
    <p:sldLayoutId id="2147483840" r:id="rId17"/>
    <p:sldLayoutId id="2147483833" r:id="rId18"/>
    <p:sldLayoutId id="2147483832" r:id="rId19"/>
    <p:sldLayoutId id="2147483831" r:id="rId20"/>
    <p:sldLayoutId id="2147483824" r:id="rId21"/>
    <p:sldLayoutId id="2147483815" r:id="rId22"/>
    <p:sldLayoutId id="2147483814" r:id="rId23"/>
    <p:sldLayoutId id="2147483812" r:id="rId24"/>
    <p:sldLayoutId id="2147483811" r:id="rId25"/>
    <p:sldLayoutId id="2147483810" r:id="rId26"/>
    <p:sldLayoutId id="2147483809" r:id="rId27"/>
    <p:sldLayoutId id="2147483803" r:id="rId28"/>
    <p:sldLayoutId id="2147483802" r:id="rId29"/>
    <p:sldLayoutId id="2147483798" r:id="rId30"/>
    <p:sldLayoutId id="2147483797" r:id="rId31"/>
    <p:sldLayoutId id="2147483796" r:id="rId32"/>
    <p:sldLayoutId id="2147483795" r:id="rId33"/>
    <p:sldLayoutId id="2147483788" r:id="rId34"/>
    <p:sldLayoutId id="2147483778" r:id="rId35"/>
    <p:sldLayoutId id="2147483767" r:id="rId36"/>
    <p:sldLayoutId id="2147483760" r:id="rId37"/>
    <p:sldLayoutId id="2147483752" r:id="rId38"/>
    <p:sldLayoutId id="2147483751" r:id="rId39"/>
    <p:sldLayoutId id="2147483750" r:id="rId40"/>
    <p:sldLayoutId id="2147483749" r:id="rId41"/>
    <p:sldLayoutId id="2147483829" r:id="rId42"/>
    <p:sldLayoutId id="2147483823" r:id="rId43"/>
    <p:sldLayoutId id="2147483820" r:id="rId44"/>
    <p:sldLayoutId id="2147483816" r:id="rId45"/>
    <p:sldLayoutId id="2147483808" r:id="rId46"/>
    <p:sldLayoutId id="2147483793" r:id="rId47"/>
    <p:sldLayoutId id="2147483792" r:id="rId48"/>
    <p:sldLayoutId id="2147483791" r:id="rId49"/>
    <p:sldLayoutId id="2147483712" r:id="rId50"/>
    <p:sldLayoutId id="2147483828" r:id="rId51"/>
    <p:sldLayoutId id="2147483827" r:id="rId52"/>
    <p:sldLayoutId id="2147483826" r:id="rId53"/>
    <p:sldLayoutId id="2147483825" r:id="rId54"/>
    <p:sldLayoutId id="2147483819" r:id="rId55"/>
    <p:sldLayoutId id="2147483818" r:id="rId56"/>
    <p:sldLayoutId id="2147483817" r:id="rId57"/>
    <p:sldLayoutId id="2147483807" r:id="rId58"/>
    <p:sldLayoutId id="2147483806" r:id="rId59"/>
    <p:sldLayoutId id="2147483805" r:id="rId60"/>
    <p:sldLayoutId id="2147483804" r:id="rId61"/>
    <p:sldLayoutId id="2147483801" r:id="rId62"/>
    <p:sldLayoutId id="2147483800" r:id="rId63"/>
    <p:sldLayoutId id="2147483790" r:id="rId64"/>
    <p:sldLayoutId id="2147483789" r:id="rId65"/>
    <p:sldLayoutId id="2147483787" r:id="rId66"/>
    <p:sldLayoutId id="2147483786" r:id="rId67"/>
    <p:sldLayoutId id="2147483785" r:id="rId68"/>
    <p:sldLayoutId id="2147483784" r:id="rId69"/>
    <p:sldLayoutId id="2147483783" r:id="rId70"/>
    <p:sldLayoutId id="2147483782" r:id="rId71"/>
    <p:sldLayoutId id="2147483781" r:id="rId72"/>
    <p:sldLayoutId id="2147483779" r:id="rId73"/>
    <p:sldLayoutId id="2147483777" r:id="rId74"/>
    <p:sldLayoutId id="2147483776" r:id="rId75"/>
    <p:sldLayoutId id="2147483775" r:id="rId76"/>
    <p:sldLayoutId id="2147483774" r:id="rId77"/>
    <p:sldLayoutId id="2147483773" r:id="rId78"/>
    <p:sldLayoutId id="2147483772" r:id="rId79"/>
    <p:sldLayoutId id="2147483771" r:id="rId80"/>
    <p:sldLayoutId id="2147483770" r:id="rId81"/>
    <p:sldLayoutId id="2147483768" r:id="rId82"/>
    <p:sldLayoutId id="2147483766" r:id="rId83"/>
    <p:sldLayoutId id="2147483765" r:id="rId84"/>
    <p:sldLayoutId id="2147483764" r:id="rId85"/>
    <p:sldLayoutId id="2147483763" r:id="rId86"/>
    <p:sldLayoutId id="2147483762" r:id="rId87"/>
    <p:sldLayoutId id="2147483761" r:id="rId88"/>
    <p:sldLayoutId id="2147483759" r:id="rId89"/>
    <p:sldLayoutId id="2147483758" r:id="rId90"/>
    <p:sldLayoutId id="2147483757" r:id="rId91"/>
    <p:sldLayoutId id="2147483756" r:id="rId92"/>
    <p:sldLayoutId id="2147483755" r:id="rId93"/>
    <p:sldLayoutId id="2147483754" r:id="rId94"/>
    <p:sldLayoutId id="2147483753" r:id="rId95"/>
    <p:sldLayoutId id="2147483748" r:id="rId96"/>
    <p:sldLayoutId id="2147483747" r:id="rId97"/>
    <p:sldLayoutId id="2147483746" r:id="rId98"/>
    <p:sldLayoutId id="2147483745" r:id="rId99"/>
    <p:sldLayoutId id="2147483744" r:id="rId100"/>
    <p:sldLayoutId id="2147483743" r:id="rId101"/>
    <p:sldLayoutId id="2147483780" r:id="rId102"/>
    <p:sldLayoutId id="2147483769" r:id="rId103"/>
    <p:sldLayoutId id="2147483742" r:id="rId104"/>
    <p:sldLayoutId id="2147483741" r:id="rId105"/>
    <p:sldLayoutId id="2147483740" r:id="rId106"/>
    <p:sldLayoutId id="2147483739" r:id="rId107"/>
    <p:sldLayoutId id="2147483738" r:id="rId108"/>
    <p:sldLayoutId id="2147483737" r:id="rId109"/>
    <p:sldLayoutId id="2147483736" r:id="rId110"/>
    <p:sldLayoutId id="2147483735" r:id="rId111"/>
    <p:sldLayoutId id="2147483734" r:id="rId112"/>
    <p:sldLayoutId id="2147483733" r:id="rId113"/>
    <p:sldLayoutId id="2147483732" r:id="rId114"/>
    <p:sldLayoutId id="2147483731" r:id="rId115"/>
    <p:sldLayoutId id="2147483730" r:id="rId116"/>
    <p:sldLayoutId id="2147483729" r:id="rId117"/>
    <p:sldLayoutId id="2147483728" r:id="rId118"/>
    <p:sldLayoutId id="2147483727" r:id="rId119"/>
    <p:sldLayoutId id="2147483726" r:id="rId120"/>
    <p:sldLayoutId id="2147483725" r:id="rId121"/>
    <p:sldLayoutId id="2147483724" r:id="rId122"/>
    <p:sldLayoutId id="2147483723" r:id="rId123"/>
    <p:sldLayoutId id="2147483713" r:id="rId124"/>
    <p:sldLayoutId id="2147483714" r:id="rId125"/>
    <p:sldLayoutId id="2147483715" r:id="rId126"/>
    <p:sldLayoutId id="2147483716" r:id="rId127"/>
    <p:sldLayoutId id="2147483717" r:id="rId128"/>
    <p:sldLayoutId id="2147483862" r:id="rId129"/>
    <p:sldLayoutId id="2147483856" r:id="rId130"/>
    <p:sldLayoutId id="2147483855" r:id="rId131"/>
    <p:sldLayoutId id="2147483854" r:id="rId132"/>
    <p:sldLayoutId id="2147483853" r:id="rId133"/>
    <p:sldLayoutId id="2147483852" r:id="rId134"/>
    <p:sldLayoutId id="2147483849" r:id="rId135"/>
    <p:sldLayoutId id="2147483842" r:id="rId136"/>
    <p:sldLayoutId id="2147483839" r:id="rId137"/>
    <p:sldLayoutId id="2147483838" r:id="rId138"/>
    <p:sldLayoutId id="2147483837" r:id="rId139"/>
    <p:sldLayoutId id="2147483836" r:id="rId140"/>
    <p:sldLayoutId id="2147483835" r:id="rId141"/>
    <p:sldLayoutId id="2147483830" r:id="rId142"/>
    <p:sldLayoutId id="2147483822" r:id="rId143"/>
    <p:sldLayoutId id="2147483821" r:id="rId144"/>
    <p:sldLayoutId id="2147483813" r:id="rId145"/>
    <p:sldLayoutId id="2147483799" r:id="rId146"/>
    <p:sldLayoutId id="2147483794" r:id="rId147"/>
    <p:sldLayoutId id="2147483718" r:id="rId148"/>
    <p:sldLayoutId id="2147483719" r:id="rId149"/>
    <p:sldLayoutId id="2147483720" r:id="rId150"/>
    <p:sldLayoutId id="2147483721" r:id="rId1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slide" Target="slide9.xml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13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3.xml"/><Relationship Id="rId3" Type="http://schemas.microsoft.com/office/2007/relationships/media" Target="../media/media3.mp3"/><Relationship Id="rId7" Type="http://schemas.openxmlformats.org/officeDocument/2006/relationships/image" Target="../media/image14.jpeg"/><Relationship Id="rId12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slide" Target="slide11.xml"/><Relationship Id="rId5" Type="http://schemas.openxmlformats.org/officeDocument/2006/relationships/slideLayout" Target="../slideLayouts/slideLayout128.xml"/><Relationship Id="rId15" Type="http://schemas.openxmlformats.org/officeDocument/2006/relationships/slide" Target="slide14.xml"/><Relationship Id="rId10" Type="http://schemas.openxmlformats.org/officeDocument/2006/relationships/slide" Target="slide10.xml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509" y="5650939"/>
            <a:ext cx="673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6 (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theo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) </a:t>
            </a:r>
            <a:endParaRPr lang="en-US" sz="3200" b="1" dirty="0" smtClean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0"/>
            <a:ext cx="10526728" cy="387081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1: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Nhìn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cừu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tranh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ý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5605" y="404114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 =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40453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=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5605" y="49303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&lt;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1" y="406661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67" y="4993908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06" y="411828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87145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Ranch Clipart Indian Farm - Sheep In A Farm Clipart | Full Size PNG  Download | Seek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26" y="693548"/>
            <a:ext cx="4279900" cy="30780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Cute cartoon sheep collection set in with farm backgrou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6677"/>
            <a:ext cx="4300871" cy="31149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083710" y="49303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 &gt;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972" y="4993908"/>
            <a:ext cx="804536" cy="6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27072" y="152400"/>
            <a:ext cx="10526728" cy="34664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 + 2       5 + 1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784" y="38984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1262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784" y="4787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1262" y="388769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92389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85118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18" y="396017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8" y="4864742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47101" y="17526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36830" y="25210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99729" y="25210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5689" y="159769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2478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 algn="ctr">
              <a:defRPr/>
            </a:pPr>
            <a:endParaRPr lang="en-US" sz="54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1       1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51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3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343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4385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57063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6769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7929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90608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47101" y="166998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84967" y="231928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31331" y="231928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5689" y="151507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802457" y="323473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54509" y="322296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70992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3470" y="31226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3470" y="4038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 + 4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5131" y="3148154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5732" y="4071964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81037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85555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98243" y="409299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78858" y="403540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19" grpId="0"/>
      <p:bldP spid="20" grpId="0"/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2459504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phạm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vi 6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(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tiếp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) –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tiết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61" y="3581400"/>
            <a:ext cx="1143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6 (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theo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304800"/>
            <a:ext cx="1371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36263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0800" y="313473"/>
            <a:ext cx="1371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29200" y="362634"/>
            <a:ext cx="1371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67600" y="362634"/>
            <a:ext cx="1371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+ 1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06000" y="362634"/>
            <a:ext cx="1371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+ 1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400" y="1618566"/>
            <a:ext cx="137160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90800" y="1627239"/>
            <a:ext cx="137160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29200" y="1676400"/>
            <a:ext cx="137160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67600" y="1676400"/>
            <a:ext cx="137160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2400" y="2949678"/>
            <a:ext cx="1371600" cy="76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90800" y="2958351"/>
            <a:ext cx="1371600" cy="76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29200" y="3007512"/>
            <a:ext cx="1371600" cy="76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2400" y="4289463"/>
            <a:ext cx="1371600" cy="762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590800" y="4298136"/>
            <a:ext cx="1371600" cy="762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52400" y="5629247"/>
            <a:ext cx="1371600" cy="762000"/>
          </a:xfrm>
          <a:prstGeom prst="roundRect">
            <a:avLst/>
          </a:prstGeom>
          <a:solidFill>
            <a:srgbClr val="F731E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+ 5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42735" y="40312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20465" y="41323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39200" y="45372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275142" y="45372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09252" y="1676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86982" y="1686511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05717" y="1727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841659" y="1727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24000" y="3012267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84523" y="305275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20465" y="305275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06793" y="437953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2735" y="437953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24000" y="571539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61" t="28125" r="19546" b="9375"/>
          <a:stretch/>
        </p:blipFill>
        <p:spPr>
          <a:xfrm>
            <a:off x="685800" y="381000"/>
            <a:ext cx="10668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Nhạc Thiếu Nhi Bảo Ngọc - Skids Nhạc Thiếu Nhi Vui Nhộn Hay Nhất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33" t="29166" r="15976" b="20833"/>
          <a:stretch/>
        </p:blipFill>
        <p:spPr>
          <a:xfrm>
            <a:off x="0" y="381000"/>
            <a:ext cx="11469414" cy="4472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2800" y="137160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800" y="205740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9000" y="137160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9000" y="205740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96600" y="137160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96600" y="2086303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800" y="320040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2800" y="388620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3182007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9000" y="389671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886090" y="3182007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86090" y="3896710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5181600"/>
            <a:ext cx="11571890" cy="838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Khi</a:t>
            </a:r>
            <a:r>
              <a:rPr lang="en-US" sz="3600" dirty="0" smtClean="0"/>
              <a:t> </a:t>
            </a:r>
            <a:r>
              <a:rPr lang="en-US" sz="3600" dirty="0" err="1" smtClean="0"/>
              <a:t>đổi</a:t>
            </a:r>
            <a:r>
              <a:rPr lang="en-US" sz="3600" dirty="0" smtClean="0"/>
              <a:t> </a:t>
            </a:r>
            <a:r>
              <a:rPr lang="en-US" sz="3600" dirty="0" err="1" smtClean="0"/>
              <a:t>chỗ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phép</a:t>
            </a:r>
            <a:r>
              <a:rPr lang="en-US" sz="3600" dirty="0" smtClean="0"/>
              <a:t> </a:t>
            </a:r>
            <a:r>
              <a:rPr lang="en-US" sz="3600" dirty="0" err="1" smtClean="0"/>
              <a:t>cộng</a:t>
            </a:r>
            <a:r>
              <a:rPr lang="en-US" sz="3600" dirty="0" smtClean="0"/>
              <a:t>, </a:t>
            </a:r>
            <a:r>
              <a:rPr lang="en-US" sz="3600" dirty="0" err="1" smtClean="0"/>
              <a:t>kết</a:t>
            </a:r>
            <a:r>
              <a:rPr lang="en-US" sz="3600" dirty="0" smtClean="0"/>
              <a:t> </a:t>
            </a:r>
            <a:r>
              <a:rPr lang="en-US" sz="3600" dirty="0" err="1" smtClean="0"/>
              <a:t>quả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thay</a:t>
            </a:r>
            <a:r>
              <a:rPr lang="en-US" sz="3600" dirty="0" smtClean="0"/>
              <a:t> </a:t>
            </a:r>
            <a:r>
              <a:rPr lang="en-US" sz="3600" dirty="0" err="1" smtClean="0"/>
              <a:t>đổi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17" name="Rounded Rectangle 16"/>
          <p:cNvSpPr/>
          <p:nvPr/>
        </p:nvSpPr>
        <p:spPr>
          <a:xfrm>
            <a:off x="1676400" y="2971800"/>
            <a:ext cx="3048000" cy="1881550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562600" y="2971800"/>
            <a:ext cx="3048000" cy="1881550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9144000" y="2986252"/>
            <a:ext cx="3048000" cy="1881550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405946" y="864980"/>
            <a:ext cx="37812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  <a:endParaRPr kumimoji="0" lang="en-US" sz="80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1" y="677307"/>
            <a:ext cx="495300" cy="438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95" y="1792764"/>
            <a:ext cx="495300" cy="438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9" y="3104120"/>
            <a:ext cx="495300" cy="438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39" y="4138110"/>
            <a:ext cx="495300" cy="438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88" y="5091962"/>
            <a:ext cx="495300" cy="4381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4" y="6065642"/>
            <a:ext cx="495300" cy="4381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09" y="5942440"/>
            <a:ext cx="495300" cy="4381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35" y="6069295"/>
            <a:ext cx="495300" cy="4381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67" y="5256590"/>
            <a:ext cx="495300" cy="4381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70" y="6362536"/>
            <a:ext cx="495300" cy="4381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5" y="3918076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29" y="4219260"/>
            <a:ext cx="495300" cy="43815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3249937"/>
            <a:ext cx="495300" cy="43815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20" y="2230578"/>
            <a:ext cx="495300" cy="43815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85" y="2218081"/>
            <a:ext cx="495300" cy="43815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18" y="981230"/>
            <a:ext cx="495300" cy="43815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5" y="615831"/>
            <a:ext cx="495300" cy="4381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84" y="113776"/>
            <a:ext cx="495300" cy="43815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79" y="81726"/>
            <a:ext cx="495300" cy="43815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18" y="52465"/>
            <a:ext cx="495300" cy="438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57" y="3373359"/>
            <a:ext cx="495300" cy="438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4" y="4151603"/>
            <a:ext cx="495300" cy="438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8" y="266439"/>
            <a:ext cx="495300" cy="43815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" y="258665"/>
            <a:ext cx="495300" cy="4381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336756"/>
            <a:ext cx="495300" cy="438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" y="1670487"/>
            <a:ext cx="495300" cy="4381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5" y="4439743"/>
            <a:ext cx="495300" cy="43815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" y="5380256"/>
            <a:ext cx="495300" cy="4381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" y="6323471"/>
            <a:ext cx="495300" cy="43815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5" y="6322625"/>
            <a:ext cx="495300" cy="4381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66" y="6525014"/>
            <a:ext cx="495300" cy="4381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8" y="6292465"/>
            <a:ext cx="495300" cy="43815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0" y="6410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8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0" action="ppaction://hlinksldjump"/>
          </p:cNvPr>
          <p:cNvSpPr/>
          <p:nvPr/>
        </p:nvSpPr>
        <p:spPr>
          <a:xfrm>
            <a:off x="1572870" y="2256294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>
            <a:hlinkClick r:id="rId11" action="ppaction://hlinksldjump"/>
          </p:cNvPr>
          <p:cNvSpPr/>
          <p:nvPr/>
        </p:nvSpPr>
        <p:spPr>
          <a:xfrm>
            <a:off x="1587881" y="3165728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>
            <a:hlinkClick r:id="rId12" action="ppaction://hlinksldjump"/>
          </p:cNvPr>
          <p:cNvSpPr/>
          <p:nvPr/>
        </p:nvSpPr>
        <p:spPr>
          <a:xfrm>
            <a:off x="1587881" y="4080128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>
            <a:hlinkClick r:id="rId13" action="ppaction://hlinksldjump"/>
          </p:cNvPr>
          <p:cNvSpPr/>
          <p:nvPr/>
        </p:nvSpPr>
        <p:spPr>
          <a:xfrm>
            <a:off x="1574601" y="4994528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  <p:sp>
        <p:nvSpPr>
          <p:cNvPr id="66" name="Rounded Rectangle 65">
            <a:hlinkClick r:id="rId15" action="ppaction://hlinksldjump"/>
          </p:cNvPr>
          <p:cNvSpPr/>
          <p:nvPr/>
        </p:nvSpPr>
        <p:spPr>
          <a:xfrm>
            <a:off x="1600200" y="5908928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72" grpId="0" animBg="1"/>
      <p:bldP spid="73" grpId="0" animBg="1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523664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1415</TotalTime>
  <Words>460</Words>
  <Application>Microsoft Office PowerPoint</Application>
  <PresentationFormat>Widescreen</PresentationFormat>
  <Paragraphs>190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Arima Madurai ExtraBo</vt:lpstr>
      <vt:lpstr>Arial</vt:lpstr>
      <vt:lpstr>Calibri</vt:lpstr>
      <vt:lpstr>Calibri Light</vt:lpstr>
      <vt:lpstr>Cambria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TryLate</cp:lastModifiedBy>
  <cp:revision>99</cp:revision>
  <dcterms:created xsi:type="dcterms:W3CDTF">2021-05-31T13:11:18Z</dcterms:created>
  <dcterms:modified xsi:type="dcterms:W3CDTF">2021-10-18T13:10:21Z</dcterms:modified>
</cp:coreProperties>
</file>