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6" r:id="rId5"/>
    <p:sldId id="267" r:id="rId6"/>
    <p:sldId id="264" r:id="rId7"/>
    <p:sldId id="268" r:id="rId8"/>
    <p:sldId id="269" r:id="rId9"/>
    <p:sldId id="265" r:id="rId10"/>
    <p:sldId id="270" r:id="rId11"/>
    <p:sldId id="271" r:id="rId12"/>
    <p:sldId id="273" r:id="rId13"/>
    <p:sldId id="274" r:id="rId14"/>
    <p:sldId id="275" r:id="rId15"/>
    <p:sldId id="276" r:id="rId16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9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5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7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06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8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07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0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6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8B0D2-5218-4EC5-B818-BC8829644A69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5D32-8814-4680-A861-8B091C39C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0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3" r:id="rId9"/>
    <p:sldLayoutId id="2147483662" r:id="rId10"/>
    <p:sldLayoutId id="2147483661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1" y="3303640"/>
            <a:ext cx="9143774" cy="35543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536" y="1814053"/>
            <a:ext cx="7731842" cy="1932038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4" name="椭圆 2730"/>
          <p:cNvSpPr/>
          <p:nvPr/>
        </p:nvSpPr>
        <p:spPr>
          <a:xfrm>
            <a:off x="257228" y="208687"/>
            <a:ext cx="751340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5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7049" y="246902"/>
            <a:ext cx="1656155" cy="792549"/>
          </a:xfrm>
          <a:prstGeom prst="rect">
            <a:avLst/>
          </a:prstGeom>
        </p:spPr>
      </p:pic>
      <p:pic>
        <p:nvPicPr>
          <p:cNvPr id="6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887" y="643175"/>
            <a:ext cx="1656155" cy="792549"/>
          </a:xfrm>
          <a:prstGeom prst="rect">
            <a:avLst/>
          </a:prstGeom>
        </p:spPr>
      </p:pic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620" y="1348244"/>
            <a:ext cx="1656155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/>
          <p:cNvSpPr/>
          <p:nvPr/>
        </p:nvSpPr>
        <p:spPr>
          <a:xfrm rot="16200000">
            <a:off x="1064326" y="-686111"/>
            <a:ext cx="840985" cy="2817235"/>
          </a:xfrm>
          <a:prstGeom prst="trapezoid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018" y="434504"/>
            <a:ext cx="3714750" cy="752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LUYỆN TẬP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95400"/>
            <a:ext cx="838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8849" y="1360669"/>
            <a:ext cx="599150" cy="63634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502C6-21F1-4159-A25A-C3C9B609F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521993" cy="472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C381F-9A27-4F4E-9BC5-3C18ED8DF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993" y="2057400"/>
            <a:ext cx="454580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/>
          <p:cNvSpPr/>
          <p:nvPr/>
        </p:nvSpPr>
        <p:spPr>
          <a:xfrm rot="16200000">
            <a:off x="1064326" y="-686111"/>
            <a:ext cx="840985" cy="2817235"/>
          </a:xfrm>
          <a:prstGeom prst="trapezoid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018" y="434504"/>
            <a:ext cx="3714750" cy="752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LUYỆN TẬP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95400"/>
            <a:ext cx="838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8849" y="1360669"/>
            <a:ext cx="599150" cy="63634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9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 b="31828"/>
          <a:stretch/>
        </p:blipFill>
        <p:spPr bwMode="auto">
          <a:xfrm>
            <a:off x="-108156" y="3551903"/>
            <a:ext cx="9247187" cy="322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502C6-21F1-4159-A25A-C3C9B609F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50" y="2286000"/>
            <a:ext cx="4264743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3104748"/>
            <a:ext cx="4622007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3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/>
          <p:cNvSpPr/>
          <p:nvPr/>
        </p:nvSpPr>
        <p:spPr>
          <a:xfrm rot="16200000">
            <a:off x="1064326" y="-686111"/>
            <a:ext cx="840985" cy="2817235"/>
          </a:xfrm>
          <a:prstGeom prst="trapezoid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018" y="434504"/>
            <a:ext cx="3714750" cy="752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LUYỆN TẬP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95400"/>
            <a:ext cx="838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8849" y="1360669"/>
            <a:ext cx="599150" cy="63634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9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 b="31828"/>
          <a:stretch/>
        </p:blipFill>
        <p:spPr bwMode="auto">
          <a:xfrm>
            <a:off x="-108156" y="3551903"/>
            <a:ext cx="9247187" cy="322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381F-9A27-4F4E-9BC5-3C18ED8D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3" y="2133600"/>
            <a:ext cx="4545807" cy="441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800" y="3048001"/>
            <a:ext cx="4038600" cy="205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/>
          <p:cNvSpPr/>
          <p:nvPr/>
        </p:nvSpPr>
        <p:spPr>
          <a:xfrm rot="16200000">
            <a:off x="843514" y="-682294"/>
            <a:ext cx="1056176" cy="2743200"/>
          </a:xfrm>
          <a:prstGeom prst="trapezoid">
            <a:avLst/>
          </a:prstGeom>
          <a:solidFill>
            <a:srgbClr val="FF66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" y="390260"/>
            <a:ext cx="2781300" cy="5980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81000" y="1219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514600"/>
            <a:ext cx="8401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E83F8-7FA1-41BA-A166-15C4510A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" y="3714929"/>
            <a:ext cx="8915400" cy="30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vely_illustration_of_Happy_family_behide_a_star_wallcoo_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3" t="7408" r="10358" b="96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2286000"/>
            <a:ext cx="6858000" cy="14478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7801" y="2133600"/>
            <a:ext cx="7162799" cy="1446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Thầy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cha</a:t>
            </a:r>
            <a:endParaRPr lang="en-US" sz="3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3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678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2971801"/>
            <a:ext cx="9144000" cy="390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52400" y="1283108"/>
            <a:ext cx="1178643" cy="100289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31044" y="1295400"/>
            <a:ext cx="7508156" cy="9439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600" b="1" dirty="0">
              <a:solidFill>
                <a:srgbClr val="FF5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-24588" y="1489833"/>
            <a:ext cx="15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304800"/>
            <a:ext cx="2208207" cy="792549"/>
          </a:xfrm>
          <a:prstGeom prst="rect">
            <a:avLst/>
          </a:prstGeom>
        </p:spPr>
      </p:pic>
      <p:pic>
        <p:nvPicPr>
          <p:cNvPr id="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390262"/>
            <a:ext cx="220820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1143000"/>
            <a:ext cx="84582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04800" y="4572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344087"/>
            <a:ext cx="8458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9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ộ 10 chủ đề hình nền powerpoint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555875" y="3001965"/>
            <a:ext cx="4895850" cy="85407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6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-Vào rừng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381000"/>
            <a:ext cx="8763000" cy="5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apezoid 2"/>
          <p:cNvSpPr/>
          <p:nvPr/>
        </p:nvSpPr>
        <p:spPr>
          <a:xfrm rot="16200000">
            <a:off x="1064326" y="-686111"/>
            <a:ext cx="840985" cy="2817235"/>
          </a:xfrm>
          <a:prstGeom prst="trapezoid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018" y="434504"/>
            <a:ext cx="3714750" cy="7527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Helvetica-Narrow" pitchFamily="34" charset="0"/>
                <a:cs typeface="Times New Roman" pitchFamily="18" charset="0"/>
              </a:rPr>
              <a:t>LUYỆN TẬP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951" y="1187244"/>
            <a:ext cx="7943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62850" y="1268653"/>
            <a:ext cx="532781" cy="45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7DBF1C-1872-48D6-BB4C-5AD40DCA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7835"/>
            <a:ext cx="3200400" cy="4453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2327835"/>
            <a:ext cx="2971800" cy="44539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8988A6-7BBB-4967-AE50-0F4090F5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2327834"/>
            <a:ext cx="3035978" cy="44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461780"/>
            <a:ext cx="377882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ồng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DBF1C-1872-48D6-BB4C-5AD40DCA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371601"/>
            <a:ext cx="4795684" cy="4224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988A6-7BBB-4967-AE50-0F4090F53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84" y="1371602"/>
            <a:ext cx="4043516" cy="4224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596116"/>
            <a:ext cx="9055778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7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381000"/>
            <a:ext cx="6248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 b="31828"/>
          <a:stretch/>
        </p:blipFill>
        <p:spPr bwMode="auto">
          <a:xfrm>
            <a:off x="-103187" y="4140161"/>
            <a:ext cx="9247187" cy="26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32" y="1307421"/>
            <a:ext cx="5943600" cy="410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519916"/>
            <a:ext cx="88392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4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6923" y="4038600"/>
            <a:ext cx="9137078" cy="2819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0" t="22685" r="11605" b="8678"/>
          <a:stretch/>
        </p:blipFill>
        <p:spPr>
          <a:xfrm>
            <a:off x="457200" y="533400"/>
            <a:ext cx="8077200" cy="4191000"/>
          </a:xfrm>
          <a:prstGeom prst="rect">
            <a:avLst/>
          </a:prstGeom>
        </p:spPr>
      </p:pic>
      <p:sp>
        <p:nvSpPr>
          <p:cNvPr id="4" name="Title 1"/>
          <p:cNvSpPr txBox="1">
            <a:spLocks noChangeArrowheads="1"/>
          </p:cNvSpPr>
          <p:nvPr/>
        </p:nvSpPr>
        <p:spPr>
          <a:xfrm>
            <a:off x="914400" y="1025548"/>
            <a:ext cx="7620000" cy="2479652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gỡ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mệt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8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224056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347</Words>
  <Application>Microsoft Office PowerPoint</Application>
  <PresentationFormat>On-screen Show (4:3)</PresentationFormat>
  <Paragraphs>37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宋体</vt:lpstr>
      <vt:lpstr>Arial</vt:lpstr>
      <vt:lpstr>Calibri</vt:lpstr>
      <vt:lpstr>Helvetica-Narrow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MINH</dc:creator>
  <cp:lastModifiedBy>Admin</cp:lastModifiedBy>
  <cp:revision>50</cp:revision>
  <dcterms:created xsi:type="dcterms:W3CDTF">2021-10-10T09:00:40Z</dcterms:created>
  <dcterms:modified xsi:type="dcterms:W3CDTF">2021-10-10T13:07:04Z</dcterms:modified>
</cp:coreProperties>
</file>