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496" r:id="rId3"/>
    <p:sldId id="258" r:id="rId4"/>
    <p:sldId id="259" r:id="rId5"/>
    <p:sldId id="260" r:id="rId6"/>
    <p:sldId id="261" r:id="rId7"/>
    <p:sldId id="274" r:id="rId8"/>
    <p:sldId id="326" r:id="rId9"/>
    <p:sldId id="267" r:id="rId10"/>
    <p:sldId id="269" r:id="rId11"/>
    <p:sldId id="270" r:id="rId12"/>
    <p:sldId id="501" r:id="rId13"/>
    <p:sldId id="499" r:id="rId14"/>
    <p:sldId id="5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B717F-4383-44B5-BAC9-288AD9FC17E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B3BD2-293B-4297-A8AE-A7A8ACB2F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0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AA76F-3330-4E01-9C14-3A6CD206FC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B3BD2-293B-4297-A8AE-A7A8ACB2FB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0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5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2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2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4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1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0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2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3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0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48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7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1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6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2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>
            <a:extLst>
              <a:ext uri="{FF2B5EF4-FFF2-40B4-BE49-F238E27FC236}">
                <a16:creationId xmlns:a16="http://schemas.microsoft.com/office/drawing/2014/main" xmlns="" id="{832FC432-02A5-467A-9F48-251E117991DB}"/>
              </a:ext>
            </a:extLst>
          </p:cNvPr>
          <p:cNvSpPr txBox="1"/>
          <p:nvPr/>
        </p:nvSpPr>
        <p:spPr>
          <a:xfrm>
            <a:off x="3543131" y="2967335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HOA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D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CAD654B-FB9A-4F8B-8373-15C964E11D5A}"/>
              </a:ext>
            </a:extLst>
          </p:cNvPr>
          <p:cNvSpPr/>
          <p:nvPr/>
        </p:nvSpPr>
        <p:spPr>
          <a:xfrm>
            <a:off x="1713888" y="2477615"/>
            <a:ext cx="1730326" cy="1677686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953D830C-435F-4CAE-BF80-D866ABE1F7FE}"/>
              </a:ext>
            </a:extLst>
          </p:cNvPr>
          <p:cNvSpPr txBox="1"/>
          <p:nvPr/>
        </p:nvSpPr>
        <p:spPr>
          <a:xfrm>
            <a:off x="1812803" y="2705725"/>
            <a:ext cx="1532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5436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xmlns="" id="{B5BEAE1B-C3B2-423F-86FB-CB35D021E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163321"/>
              </p:ext>
            </p:extLst>
          </p:nvPr>
        </p:nvGraphicFramePr>
        <p:xfrm>
          <a:off x="1694960" y="2880516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049E57B-96F2-47E7-B786-E2204899F181}"/>
              </a:ext>
            </a:extLst>
          </p:cNvPr>
          <p:cNvGrpSpPr/>
          <p:nvPr/>
        </p:nvGrpSpPr>
        <p:grpSpPr>
          <a:xfrm>
            <a:off x="3365828" y="3021173"/>
            <a:ext cx="5275760" cy="1857493"/>
            <a:chOff x="3547418" y="502852"/>
            <a:chExt cx="5275760" cy="18574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3E086D-C67F-4465-B989-2C02923DF18A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5708F7D-8E30-4E7E-8A81-22BC998A2D71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xmlns="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9834" y="213325"/>
            <a:ext cx="57181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4" y="3320904"/>
            <a:ext cx="59467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1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021"/>
            <a:ext cx="12192001" cy="6713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90" y="1944585"/>
            <a:ext cx="3112637" cy="4533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3284" y="3397719"/>
            <a:ext cx="436987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viết tham khảo</a:t>
            </a:r>
            <a:endParaRPr lang="en-US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!</a:t>
            </a:r>
            <a:endParaRPr lang="en-US" sz="7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hoa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522497"/>
            <a:ext cx="8815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Dung </a:t>
            </a:r>
            <a:r>
              <a:rPr kumimoji="0" lang="en-US" alt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dung dẻ </a:t>
            </a:r>
            <a:endParaRPr kumimoji="0" lang="el-GR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l-GR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i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Dắt trẻ đi </a:t>
            </a:r>
            <a:r>
              <a:rPr lang="en-US" altLang="en-US" sz="3200" b="1" i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2267123" y="322198"/>
            <a:ext cx="8183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cần đạt: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xmlns="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612556" y="2213809"/>
            <a:ext cx="5579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xmlns="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xmlns="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B810D4D-8378-4A94-8CA6-0971A7D2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-1"/>
            <a:ext cx="11542643" cy="765975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213283" y="2850540"/>
            <a:ext cx="6132557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876550" y="362195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DDE4D4D-F29C-4CE4-8DEA-5AD362E307A9}"/>
              </a:ext>
            </a:extLst>
          </p:cNvPr>
          <p:cNvGrpSpPr/>
          <p:nvPr/>
        </p:nvGrpSpPr>
        <p:grpSpPr>
          <a:xfrm>
            <a:off x="3547418" y="502852"/>
            <a:ext cx="5275760" cy="1857493"/>
            <a:chOff x="3547418" y="502852"/>
            <a:chExt cx="5275760" cy="18574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055" y="2473694"/>
            <a:ext cx="82160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nằm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61" y="4569428"/>
            <a:ext cx="2360105" cy="23446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980159" y="3002588"/>
            <a:ext cx="1649531" cy="2079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E4709C1-2FFE-4AC5-A05B-D6F7CD172F6B}"/>
              </a:ext>
            </a:extLst>
          </p:cNvPr>
          <p:cNvGrpSpPr/>
          <p:nvPr/>
        </p:nvGrpSpPr>
        <p:grpSpPr>
          <a:xfrm flipH="1">
            <a:off x="6360149" y="3673367"/>
            <a:ext cx="3170873" cy="1219006"/>
            <a:chOff x="3644855" y="1647724"/>
            <a:chExt cx="4545106" cy="1757031"/>
          </a:xfrm>
        </p:grpSpPr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xmlns="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855" y="2021635"/>
              <a:ext cx="4296212" cy="75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dao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Cloud Callout 11">
              <a:extLst>
                <a:ext uri="{FF2B5EF4-FFF2-40B4-BE49-F238E27FC236}">
                  <a16:creationId xmlns:a16="http://schemas.microsoft.com/office/drawing/2014/main" xmlns="" id="{7E6FD03C-CD4C-467D-B263-5526DAC707AF}"/>
                </a:ext>
              </a:extLst>
            </p:cNvPr>
            <p:cNvSpPr/>
            <p:nvPr/>
          </p:nvSpPr>
          <p:spPr>
            <a:xfrm>
              <a:off x="3644855" y="1647724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85737" y="4995107"/>
            <a:ext cx="9329825" cy="1886640"/>
            <a:chOff x="3350475" y="4851133"/>
            <a:chExt cx="8934162" cy="1886640"/>
          </a:xfrm>
        </p:grpSpPr>
        <p:sp>
          <p:nvSpPr>
            <p:cNvPr id="3" name="Cloud 2"/>
            <p:cNvSpPr/>
            <p:nvPr/>
          </p:nvSpPr>
          <p:spPr>
            <a:xfrm>
              <a:off x="3350475" y="4851133"/>
              <a:ext cx="8748482" cy="1886640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45908" y="5193534"/>
              <a:ext cx="82387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“Đồng dao</a:t>
              </a:r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” là </a:t>
              </a:r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lời hát dân gian truyền miệng của trẻ em</a:t>
              </a:r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thường </a:t>
              </a:r>
              <a:r>
                <a:rPr lang="en-US" sz="32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kèm một số trò chơi nhất định.</a:t>
              </a:r>
              <a:endPara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3411869"/>
            <a:ext cx="126105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c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</a:t>
            </a:r>
            <a:r>
              <a:rPr kumimoji="0" lang="en-US" altLang="en-US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</a:t>
            </a:r>
            <a:r>
              <a:rPr kumimoji="0" lang="en-US" altLang="en-US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g, h</a:t>
            </a:r>
            <a:r>
              <a:rPr kumimoji="0" lang="en-US" altLang="en-US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2 ô li rưỡi.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Chữ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t: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 ô li rưỡi.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Chữ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đ: 2 ô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Các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còn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lại: 1 ô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li.</a:t>
            </a:r>
            <a:endParaRPr kumimoji="0" lang="en-US" altLang="en-US" sz="3200" b="0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C0316979-BC07-4912-A5DE-07572784B59F}"/>
              </a:ext>
            </a:extLst>
          </p:cNvPr>
          <p:cNvGraphicFramePr>
            <a:graphicFrameLocks noGrp="1"/>
          </p:cNvGraphicFramePr>
          <p:nvPr/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7906DCE-F44F-4D49-AF10-6BAF97B1593E}"/>
              </a:ext>
            </a:extLst>
          </p:cNvPr>
          <p:cNvGrpSpPr/>
          <p:nvPr/>
        </p:nvGrpSpPr>
        <p:grpSpPr>
          <a:xfrm>
            <a:off x="3391749" y="478736"/>
            <a:ext cx="5275760" cy="1857493"/>
            <a:chOff x="3547418" y="502852"/>
            <a:chExt cx="5275760" cy="18574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7ABFB5B-D72F-418D-889D-D48B4FF5F50F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05899B1-884E-441C-BFF3-8511F038487A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kumimoji="0" lang="en-US" alt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l-GR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417</Words>
  <Application>Microsoft Office PowerPoint</Application>
  <PresentationFormat>Widescreen</PresentationFormat>
  <Paragraphs>54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HP001 5 hàng</vt:lpstr>
      <vt:lpstr>ITC Avant Garde Std Bk</vt:lpstr>
      <vt:lpstr>Times New Roman</vt:lpstr>
      <vt:lpstr>思源黑体 CN Bold</vt:lpstr>
      <vt:lpstr>等线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pc</cp:lastModifiedBy>
  <cp:revision>23</cp:revision>
  <dcterms:created xsi:type="dcterms:W3CDTF">2021-07-14T03:29:41Z</dcterms:created>
  <dcterms:modified xsi:type="dcterms:W3CDTF">2021-10-04T08:53:56Z</dcterms:modified>
</cp:coreProperties>
</file>