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1" r:id="rId2"/>
    <p:sldId id="274" r:id="rId3"/>
    <p:sldId id="273" r:id="rId4"/>
    <p:sldId id="258" r:id="rId5"/>
    <p:sldId id="259" r:id="rId6"/>
    <p:sldId id="260" r:id="rId7"/>
    <p:sldId id="275" r:id="rId8"/>
    <p:sldId id="276" r:id="rId9"/>
    <p:sldId id="277" r:id="rId10"/>
    <p:sldId id="278" r:id="rId11"/>
    <p:sldId id="266" r:id="rId12"/>
    <p:sldId id="269" r:id="rId13"/>
    <p:sldId id="27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92D16"/>
    <a:srgbClr val="FFBF1F"/>
    <a:srgbClr val="5B9BD5"/>
    <a:srgbClr val="FF8D6F"/>
    <a:srgbClr val="98DAC4"/>
    <a:srgbClr val="DDF3FF"/>
    <a:srgbClr val="FEC453"/>
    <a:srgbClr val="DFDD6C"/>
    <a:srgbClr val="8175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5" autoAdjust="0"/>
    <p:restoredTop sz="93110" autoAdjust="0"/>
  </p:normalViewPr>
  <p:slideViewPr>
    <p:cSldViewPr snapToGrid="0">
      <p:cViewPr varScale="1">
        <p:scale>
          <a:sx n="68" d="100"/>
          <a:sy n="68" d="100"/>
        </p:scale>
        <p:origin x="81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2BE1D7-C8D9-4576-870B-130F261BC46B}" type="datetimeFigureOut">
              <a:rPr lang="vi-VN" smtClean="0"/>
              <a:t>22/09/2021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8957D9-99B4-4C11-8EFB-96EC0286331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24319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GV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kiểm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sự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chuẩn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bị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của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về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ghi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chép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sát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cơn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mưa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8957D9-99B4-4C11-8EFB-96EC02863311}" type="slidenum">
              <a:rPr lang="vi-VN" smtClean="0"/>
              <a:t>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295788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幻灯片图像占位符 7987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9875" name="文本占位符 7987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2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11384761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Yêu</a:t>
            </a:r>
            <a:r>
              <a:rPr lang="da-DK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cầu HS </a:t>
            </a:r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Trao đổi cặp đôi trả lời các câu hỏi.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8957D9-99B4-4C11-8EFB-96EC02863311}" type="slidenum">
              <a:rPr lang="vi-VN" smtClean="0"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62787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0214-E0F6-43FB-915A-937A2633A832}" type="datetimeFigureOut">
              <a:rPr lang="en-US" smtClean="0"/>
              <a:t>22/9/2021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E6B1-6D0E-49C7-9FA6-A7B266E5B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317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0214-E0F6-43FB-915A-937A2633A832}" type="datetimeFigureOut">
              <a:rPr lang="en-US" smtClean="0"/>
              <a:t>22/9/2021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E6B1-6D0E-49C7-9FA6-A7B266E5B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165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0214-E0F6-43FB-915A-937A2633A832}" type="datetimeFigureOut">
              <a:rPr lang="en-US" smtClean="0"/>
              <a:t>22/9/2021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E6B1-6D0E-49C7-9FA6-A7B266E5B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988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0214-E0F6-43FB-915A-937A2633A832}" type="datetimeFigureOut">
              <a:rPr lang="en-US" smtClean="0"/>
              <a:t>22/9/2021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E6B1-6D0E-49C7-9FA6-A7B266E5B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568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0214-E0F6-43FB-915A-937A2633A832}" type="datetimeFigureOut">
              <a:rPr lang="en-US" smtClean="0"/>
              <a:t>22/9/2021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E6B1-6D0E-49C7-9FA6-A7B266E5B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296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0214-E0F6-43FB-915A-937A2633A832}" type="datetimeFigureOut">
              <a:rPr lang="en-US" smtClean="0"/>
              <a:t>22/9/2021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E6B1-6D0E-49C7-9FA6-A7B266E5B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674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0214-E0F6-43FB-915A-937A2633A832}" type="datetimeFigureOut">
              <a:rPr lang="en-US" smtClean="0"/>
              <a:t>22/9/2021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E6B1-6D0E-49C7-9FA6-A7B266E5B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101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0214-E0F6-43FB-915A-937A2633A832}" type="datetimeFigureOut">
              <a:rPr lang="en-US" smtClean="0"/>
              <a:t>22/9/2021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E6B1-6D0E-49C7-9FA6-A7B266E5B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968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0214-E0F6-43FB-915A-937A2633A832}" type="datetimeFigureOut">
              <a:rPr lang="en-US" smtClean="0"/>
              <a:t>22/9/2021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E6B1-6D0E-49C7-9FA6-A7B266E5B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515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0214-E0F6-43FB-915A-937A2633A832}" type="datetimeFigureOut">
              <a:rPr lang="en-US" smtClean="0"/>
              <a:t>22/9/2021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E6B1-6D0E-49C7-9FA6-A7B266E5B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041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0214-E0F6-43FB-915A-937A2633A832}" type="datetimeFigureOut">
              <a:rPr lang="en-US" smtClean="0"/>
              <a:t>22/9/2021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E6B1-6D0E-49C7-9FA6-A7B266E5B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50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F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9F0214-E0F6-43FB-915A-937A2633A832}" type="datetimeFigureOut">
              <a:rPr lang="en-US" smtClean="0"/>
              <a:t>22/9/2021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3E6B1-6D0E-49C7-9FA6-A7B266E5B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907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64158" y="2314192"/>
            <a:ext cx="36904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KHỞI ĐỘNG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54592" y="1113863"/>
            <a:ext cx="56025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3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cấu tạo bài văn tả cảnh.</a:t>
            </a:r>
            <a:endParaRPr lang="en-US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9428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6"/>
          <p:cNvSpPr txBox="1">
            <a:spLocks noChangeArrowheads="1"/>
          </p:cNvSpPr>
          <p:nvPr/>
        </p:nvSpPr>
        <p:spPr bwMode="auto">
          <a:xfrm>
            <a:off x="422049" y="409073"/>
            <a:ext cx="9296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i="1" dirty="0">
                <a:latin typeface="+mj-lt"/>
                <a:cs typeface="Times New Roman" panose="02020603050405020304" pitchFamily="18" charset="0"/>
              </a:rPr>
              <a:t>d. </a:t>
            </a:r>
            <a:r>
              <a:rPr lang="en-US" altLang="en-US" sz="2800" b="1" i="1" dirty="0" err="1">
                <a:latin typeface="+mj-lt"/>
                <a:cs typeface="Times New Roman" panose="02020603050405020304" pitchFamily="18" charset="0"/>
              </a:rPr>
              <a:t>Tác</a:t>
            </a:r>
            <a:r>
              <a:rPr lang="en-US" altLang="en-US" sz="28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+mj-lt"/>
                <a:cs typeface="Times New Roman" panose="02020603050405020304" pitchFamily="18" charset="0"/>
              </a:rPr>
              <a:t>giả</a:t>
            </a:r>
            <a:r>
              <a:rPr lang="en-US" altLang="en-US" sz="28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+mj-lt"/>
                <a:cs typeface="Times New Roman" panose="02020603050405020304" pitchFamily="18" charset="0"/>
              </a:rPr>
              <a:t>đã</a:t>
            </a:r>
            <a:r>
              <a:rPr lang="en-US" altLang="en-US" sz="28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+mj-lt"/>
                <a:cs typeface="Times New Roman" panose="02020603050405020304" pitchFamily="18" charset="0"/>
              </a:rPr>
              <a:t>quan</a:t>
            </a:r>
            <a:r>
              <a:rPr lang="en-US" altLang="en-US" sz="28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+mj-lt"/>
                <a:cs typeface="Times New Roman" panose="02020603050405020304" pitchFamily="18" charset="0"/>
              </a:rPr>
              <a:t>sát</a:t>
            </a:r>
            <a:r>
              <a:rPr lang="en-US" altLang="en-US" sz="28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+mj-lt"/>
                <a:cs typeface="Times New Roman" panose="02020603050405020304" pitchFamily="18" charset="0"/>
              </a:rPr>
              <a:t>cơn</a:t>
            </a:r>
            <a:r>
              <a:rPr lang="en-US" altLang="en-US" sz="28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+mj-lt"/>
                <a:cs typeface="Times New Roman" panose="02020603050405020304" pitchFamily="18" charset="0"/>
              </a:rPr>
              <a:t>mưa</a:t>
            </a:r>
            <a:r>
              <a:rPr lang="en-US" altLang="en-US" sz="28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+mj-lt"/>
                <a:cs typeface="Times New Roman" panose="02020603050405020304" pitchFamily="18" charset="0"/>
              </a:rPr>
              <a:t>bằng</a:t>
            </a:r>
            <a:r>
              <a:rPr lang="en-US" altLang="en-US" sz="28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+mj-lt"/>
                <a:cs typeface="Times New Roman" panose="02020603050405020304" pitchFamily="18" charset="0"/>
              </a:rPr>
              <a:t>những</a:t>
            </a:r>
            <a:r>
              <a:rPr lang="en-US" altLang="en-US" sz="28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+mj-lt"/>
                <a:cs typeface="Times New Roman" panose="02020603050405020304" pitchFamily="18" charset="0"/>
              </a:rPr>
              <a:t>giác</a:t>
            </a:r>
            <a:r>
              <a:rPr lang="en-US" altLang="en-US" sz="28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+mj-lt"/>
                <a:cs typeface="Times New Roman" panose="02020603050405020304" pitchFamily="18" charset="0"/>
              </a:rPr>
              <a:t>quan</a:t>
            </a:r>
            <a:r>
              <a:rPr lang="en-US" altLang="en-US" sz="28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+mj-lt"/>
                <a:cs typeface="Times New Roman" panose="02020603050405020304" pitchFamily="18" charset="0"/>
              </a:rPr>
              <a:t>nào</a:t>
            </a:r>
            <a:r>
              <a:rPr lang="en-US" altLang="en-US" sz="2800" b="1" i="1" dirty="0">
                <a:latin typeface="+mj-lt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Text Box 18"/>
          <p:cNvSpPr txBox="1">
            <a:spLocks noChangeArrowheads="1"/>
          </p:cNvSpPr>
          <p:nvPr/>
        </p:nvSpPr>
        <p:spPr bwMode="auto">
          <a:xfrm>
            <a:off x="276905" y="1313997"/>
            <a:ext cx="11407095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600" b="1" dirty="0">
                <a:solidFill>
                  <a:srgbClr val="009900"/>
                </a:solidFill>
                <a:latin typeface="+mj-lt"/>
                <a:cs typeface="Times New Roman" panose="02020603050405020304" pitchFamily="18" charset="0"/>
              </a:rPr>
              <a:t>-   </a:t>
            </a:r>
            <a:r>
              <a:rPr lang="en-US" altLang="en-US" sz="26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Bằng</a:t>
            </a:r>
            <a:r>
              <a:rPr lang="en-US" altLang="en-US" sz="26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mắt</a:t>
            </a:r>
            <a:r>
              <a:rPr lang="en-US" altLang="en-US" sz="26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nhìn</a:t>
            </a:r>
            <a:r>
              <a:rPr lang="en-US" altLang="en-US" sz="26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(</a:t>
            </a:r>
            <a:r>
              <a:rPr lang="en-US" altLang="en-US" sz="26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thị</a:t>
            </a:r>
            <a:r>
              <a:rPr lang="en-US" altLang="en-US" sz="26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giác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)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nên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thấy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những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đám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mây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biến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đổi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trước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cơn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mưa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: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Thấy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mưa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rơi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;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những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đổi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thay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của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cây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cối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, con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vật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bầu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trời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cảnh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tượng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xung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quanh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khi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mưa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tuôn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lúc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mưa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ngớt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 Box 19"/>
          <p:cNvSpPr txBox="1">
            <a:spLocks noChangeArrowheads="1"/>
          </p:cNvSpPr>
          <p:nvPr/>
        </p:nvSpPr>
        <p:spPr bwMode="auto">
          <a:xfrm>
            <a:off x="189819" y="2768147"/>
            <a:ext cx="11494181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600" b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-   </a:t>
            </a:r>
            <a:r>
              <a:rPr lang="en-US" altLang="en-US" sz="26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Bằng</a:t>
            </a:r>
            <a:r>
              <a:rPr lang="en-US" altLang="en-US" sz="26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tai </a:t>
            </a:r>
            <a:r>
              <a:rPr lang="en-US" altLang="en-US" sz="26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nghe</a:t>
            </a:r>
            <a:r>
              <a:rPr lang="en-US" altLang="en-US" sz="26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(</a:t>
            </a:r>
            <a:r>
              <a:rPr lang="en-US" altLang="en-US" sz="26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thính</a:t>
            </a:r>
            <a:r>
              <a:rPr lang="en-US" altLang="en-US" sz="26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giác</a:t>
            </a:r>
            <a:r>
              <a:rPr lang="en-US" altLang="en-US" sz="26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)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nên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nghe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thấy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tiếng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gió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thổi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;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sự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biến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đổi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của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tiếng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mưa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;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tiếng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sấm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tiếng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hót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của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chào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mào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 Box 20"/>
          <p:cNvSpPr txBox="1">
            <a:spLocks noChangeArrowheads="1"/>
          </p:cNvSpPr>
          <p:nvPr/>
        </p:nvSpPr>
        <p:spPr bwMode="auto">
          <a:xfrm>
            <a:off x="276904" y="4035676"/>
            <a:ext cx="11407096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Char char="-"/>
            </a:pPr>
            <a:r>
              <a:rPr lang="en-US" altLang="en-US" sz="2600" b="1" dirty="0">
                <a:solidFill>
                  <a:srgbClr val="009900"/>
                </a:solidFill>
                <a:latin typeface="+mj-lt"/>
                <a:cs typeface="Times New Roman" panose="02020603050405020304" pitchFamily="18" charset="0"/>
              </a:rPr>
              <a:t>   </a:t>
            </a:r>
            <a:r>
              <a:rPr lang="en-US" altLang="en-US" sz="26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Bằng</a:t>
            </a:r>
            <a:r>
              <a:rPr lang="en-US" altLang="en-US" sz="26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cảm</a:t>
            </a:r>
            <a:r>
              <a:rPr lang="en-US" altLang="en-US" sz="26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giác</a:t>
            </a:r>
            <a:r>
              <a:rPr lang="en-US" altLang="en-US" sz="26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của</a:t>
            </a:r>
            <a:r>
              <a:rPr lang="en-US" altLang="en-US" sz="26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làn</a:t>
            </a:r>
            <a:r>
              <a:rPr lang="en-US" altLang="en-US" sz="26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da (</a:t>
            </a:r>
            <a:r>
              <a:rPr lang="en-US" altLang="en-US" sz="26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xúc</a:t>
            </a:r>
            <a:r>
              <a:rPr lang="en-US" altLang="en-US" sz="26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giác</a:t>
            </a:r>
            <a:r>
              <a:rPr lang="en-US" altLang="en-US" sz="26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)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nên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cảm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thấy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sự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mát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lạnh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của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làn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gió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nhuốm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hơi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nước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mát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lạnh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trước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cơn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mưa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 Box 21"/>
          <p:cNvSpPr txBox="1">
            <a:spLocks noChangeArrowheads="1"/>
          </p:cNvSpPr>
          <p:nvPr/>
        </p:nvSpPr>
        <p:spPr bwMode="auto">
          <a:xfrm>
            <a:off x="233361" y="5303205"/>
            <a:ext cx="11407096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600" b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-   </a:t>
            </a:r>
            <a:r>
              <a:rPr lang="en-US" altLang="en-US" sz="26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Bằng</a:t>
            </a:r>
            <a:r>
              <a:rPr lang="en-US" altLang="en-US" sz="26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mũi</a:t>
            </a:r>
            <a:r>
              <a:rPr lang="en-US" altLang="en-US" sz="26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ngửi</a:t>
            </a:r>
            <a:r>
              <a:rPr lang="en-US" altLang="en-US" sz="2600" b="1" dirty="0">
                <a:solidFill>
                  <a:srgbClr val="660066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(</a:t>
            </a:r>
            <a:r>
              <a:rPr lang="en-US" altLang="en-US" sz="26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khứu</a:t>
            </a:r>
            <a:r>
              <a:rPr lang="en-US" altLang="en-US" sz="26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giác</a:t>
            </a:r>
            <a:r>
              <a:rPr lang="en-US" altLang="en-US" sz="26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)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nên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biết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được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mùi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nồng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ngai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ngái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xa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lạ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man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mác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của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những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trận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mưa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mới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đầu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mùa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07276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4BAAA9AE-B39D-4211-917A-DA58FF69B472}"/>
              </a:ext>
            </a:extLst>
          </p:cNvPr>
          <p:cNvGrpSpPr/>
          <p:nvPr/>
        </p:nvGrpSpPr>
        <p:grpSpPr>
          <a:xfrm>
            <a:off x="116114" y="0"/>
            <a:ext cx="11002552" cy="783771"/>
            <a:chOff x="1219423" y="1177026"/>
            <a:chExt cx="9167061" cy="1200006"/>
          </a:xfrm>
        </p:grpSpPr>
        <p:sp>
          <p:nvSpPr>
            <p:cNvPr id="8" name="Rounded Rectangle 4">
              <a:extLst>
                <a:ext uri="{FF2B5EF4-FFF2-40B4-BE49-F238E27FC236}">
                  <a16:creationId xmlns:a16="http://schemas.microsoft.com/office/drawing/2014/main" id="{F49B3FDA-CDA6-4ECC-8FE7-27965DC50C17}"/>
                </a:ext>
              </a:extLst>
            </p:cNvPr>
            <p:cNvSpPr/>
            <p:nvPr/>
          </p:nvSpPr>
          <p:spPr>
            <a:xfrm>
              <a:off x="1598531" y="1429534"/>
              <a:ext cx="8787953" cy="947498"/>
            </a:xfrm>
            <a:prstGeom prst="roundRect">
              <a:avLst/>
            </a:prstGeom>
            <a:solidFill>
              <a:srgbClr val="FEC453">
                <a:alpha val="61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600" dirty="0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 </a:t>
              </a:r>
              <a:r>
                <a:rPr lang="en-US" altLang="en-US" sz="2400" b="1" dirty="0" err="1">
                  <a:solidFill>
                    <a:schemeClr val="tx1"/>
                  </a:solidFill>
                  <a:latin typeface="+mj-lt"/>
                </a:rPr>
                <a:t>Từ</a:t>
              </a:r>
              <a:r>
                <a:rPr lang="en-US" altLang="en-US" sz="2400" b="1" dirty="0">
                  <a:solidFill>
                    <a:schemeClr val="tx1"/>
                  </a:solidFill>
                  <a:latin typeface="+mj-lt"/>
                </a:rPr>
                <a:t> </a:t>
              </a:r>
              <a:r>
                <a:rPr lang="en-US" altLang="en-US" sz="2400" b="1" dirty="0" err="1">
                  <a:solidFill>
                    <a:schemeClr val="tx1"/>
                  </a:solidFill>
                  <a:latin typeface="+mj-lt"/>
                </a:rPr>
                <a:t>những</a:t>
              </a:r>
              <a:r>
                <a:rPr lang="en-US" altLang="en-US" sz="2400" b="1" dirty="0">
                  <a:solidFill>
                    <a:schemeClr val="tx1"/>
                  </a:solidFill>
                  <a:latin typeface="+mj-lt"/>
                </a:rPr>
                <a:t> </a:t>
              </a:r>
              <a:r>
                <a:rPr lang="en-US" altLang="en-US" sz="2400" b="1" dirty="0" err="1">
                  <a:solidFill>
                    <a:schemeClr val="tx1"/>
                  </a:solidFill>
                  <a:latin typeface="+mj-lt"/>
                </a:rPr>
                <a:t>điều</a:t>
              </a:r>
              <a:r>
                <a:rPr lang="en-US" altLang="en-US" sz="2400" b="1" dirty="0">
                  <a:solidFill>
                    <a:schemeClr val="tx1"/>
                  </a:solidFill>
                  <a:latin typeface="+mj-lt"/>
                </a:rPr>
                <a:t> </a:t>
              </a:r>
              <a:r>
                <a:rPr lang="en-US" altLang="en-US" sz="2400" b="1" dirty="0" err="1">
                  <a:solidFill>
                    <a:schemeClr val="tx1"/>
                  </a:solidFill>
                  <a:latin typeface="+mj-lt"/>
                </a:rPr>
                <a:t>em</a:t>
              </a:r>
              <a:r>
                <a:rPr lang="en-US" altLang="en-US" sz="2400" b="1" dirty="0">
                  <a:solidFill>
                    <a:schemeClr val="tx1"/>
                  </a:solidFill>
                  <a:latin typeface="+mj-lt"/>
                </a:rPr>
                <a:t> </a:t>
              </a:r>
              <a:r>
                <a:rPr lang="en-US" altLang="en-US" sz="2400" b="1" dirty="0" err="1">
                  <a:solidFill>
                    <a:schemeClr val="tx1"/>
                  </a:solidFill>
                  <a:latin typeface="+mj-lt"/>
                </a:rPr>
                <a:t>đã</a:t>
              </a:r>
              <a:r>
                <a:rPr lang="en-US" altLang="en-US" sz="2400" b="1" dirty="0">
                  <a:solidFill>
                    <a:schemeClr val="tx1"/>
                  </a:solidFill>
                  <a:latin typeface="+mj-lt"/>
                </a:rPr>
                <a:t> </a:t>
              </a:r>
              <a:r>
                <a:rPr lang="en-US" altLang="en-US" sz="2400" b="1" dirty="0" err="1">
                  <a:solidFill>
                    <a:schemeClr val="tx1"/>
                  </a:solidFill>
                  <a:latin typeface="+mj-lt"/>
                </a:rPr>
                <a:t>quan</a:t>
              </a:r>
              <a:r>
                <a:rPr lang="en-US" altLang="en-US" sz="2400" b="1" dirty="0">
                  <a:solidFill>
                    <a:schemeClr val="tx1"/>
                  </a:solidFill>
                  <a:latin typeface="+mj-lt"/>
                </a:rPr>
                <a:t> </a:t>
              </a:r>
              <a:r>
                <a:rPr lang="en-US" altLang="en-US" sz="2400" b="1" dirty="0" err="1">
                  <a:solidFill>
                    <a:schemeClr val="tx1"/>
                  </a:solidFill>
                  <a:latin typeface="+mj-lt"/>
                </a:rPr>
                <a:t>sát</a:t>
              </a:r>
              <a:r>
                <a:rPr lang="en-US" altLang="en-US" sz="2400" b="1" dirty="0">
                  <a:solidFill>
                    <a:schemeClr val="tx1"/>
                  </a:solidFill>
                  <a:latin typeface="+mj-lt"/>
                </a:rPr>
                <a:t> </a:t>
              </a:r>
              <a:r>
                <a:rPr lang="en-US" altLang="en-US" sz="2400" b="1" dirty="0" err="1">
                  <a:solidFill>
                    <a:schemeClr val="tx1"/>
                  </a:solidFill>
                  <a:latin typeface="+mj-lt"/>
                </a:rPr>
                <a:t>được</a:t>
              </a:r>
              <a:r>
                <a:rPr lang="en-US" altLang="en-US" sz="2400" b="1" dirty="0">
                  <a:solidFill>
                    <a:schemeClr val="tx1"/>
                  </a:solidFill>
                  <a:latin typeface="+mj-lt"/>
                </a:rPr>
                <a:t>, </a:t>
              </a:r>
              <a:r>
                <a:rPr lang="en-US" altLang="en-US" sz="2400" b="1" dirty="0" err="1">
                  <a:solidFill>
                    <a:schemeClr val="tx1"/>
                  </a:solidFill>
                  <a:latin typeface="+mj-lt"/>
                </a:rPr>
                <a:t>hãy</a:t>
              </a:r>
              <a:r>
                <a:rPr lang="en-US" altLang="en-US" sz="2400" b="1" dirty="0">
                  <a:solidFill>
                    <a:schemeClr val="tx1"/>
                  </a:solidFill>
                  <a:latin typeface="+mj-lt"/>
                </a:rPr>
                <a:t> </a:t>
              </a:r>
              <a:r>
                <a:rPr lang="en-US" altLang="en-US" sz="2400" b="1" dirty="0" err="1">
                  <a:solidFill>
                    <a:schemeClr val="tx1"/>
                  </a:solidFill>
                  <a:latin typeface="+mj-lt"/>
                </a:rPr>
                <a:t>lập</a:t>
              </a:r>
              <a:r>
                <a:rPr lang="en-US" altLang="en-US" sz="2400" b="1" dirty="0">
                  <a:solidFill>
                    <a:schemeClr val="tx1"/>
                  </a:solidFill>
                  <a:latin typeface="+mj-lt"/>
                </a:rPr>
                <a:t> </a:t>
              </a:r>
              <a:r>
                <a:rPr lang="en-US" altLang="en-US" sz="2400" b="1" dirty="0" err="1">
                  <a:solidFill>
                    <a:schemeClr val="tx1"/>
                  </a:solidFill>
                  <a:latin typeface="+mj-lt"/>
                </a:rPr>
                <a:t>dàn</a:t>
              </a:r>
              <a:r>
                <a:rPr lang="en-US" altLang="en-US" sz="2400" b="1" dirty="0">
                  <a:solidFill>
                    <a:schemeClr val="tx1"/>
                  </a:solidFill>
                  <a:latin typeface="+mj-lt"/>
                </a:rPr>
                <a:t> ý </a:t>
              </a:r>
              <a:r>
                <a:rPr lang="en-US" altLang="en-US" sz="2400" b="1" dirty="0" err="1">
                  <a:solidFill>
                    <a:schemeClr val="tx1"/>
                  </a:solidFill>
                  <a:latin typeface="+mj-lt"/>
                </a:rPr>
                <a:t>bài</a:t>
              </a:r>
              <a:r>
                <a:rPr lang="en-US" altLang="en-US" sz="2400" b="1" dirty="0">
                  <a:solidFill>
                    <a:schemeClr val="tx1"/>
                  </a:solidFill>
                  <a:latin typeface="+mj-lt"/>
                </a:rPr>
                <a:t> </a:t>
              </a:r>
              <a:r>
                <a:rPr lang="en-US" altLang="en-US" sz="2400" b="1" dirty="0" err="1">
                  <a:solidFill>
                    <a:schemeClr val="tx1"/>
                  </a:solidFill>
                  <a:latin typeface="+mj-lt"/>
                </a:rPr>
                <a:t>văn</a:t>
              </a:r>
              <a:r>
                <a:rPr lang="en-US" altLang="en-US" sz="2400" b="1" dirty="0">
                  <a:solidFill>
                    <a:schemeClr val="tx1"/>
                  </a:solidFill>
                  <a:latin typeface="+mj-lt"/>
                </a:rPr>
                <a:t> </a:t>
              </a:r>
              <a:r>
                <a:rPr lang="en-US" altLang="en-US" sz="2400" b="1" dirty="0" err="1">
                  <a:solidFill>
                    <a:schemeClr val="tx1"/>
                  </a:solidFill>
                  <a:latin typeface="+mj-lt"/>
                </a:rPr>
                <a:t>miêu</a:t>
              </a:r>
              <a:r>
                <a:rPr lang="en-US" altLang="en-US" sz="2400" b="1" dirty="0">
                  <a:solidFill>
                    <a:schemeClr val="tx1"/>
                  </a:solidFill>
                  <a:latin typeface="+mj-lt"/>
                </a:rPr>
                <a:t> </a:t>
              </a:r>
              <a:r>
                <a:rPr lang="en-US" altLang="en-US" sz="2400" b="1" dirty="0" err="1">
                  <a:solidFill>
                    <a:schemeClr val="tx1"/>
                  </a:solidFill>
                  <a:latin typeface="+mj-lt"/>
                </a:rPr>
                <a:t>tả</a:t>
              </a:r>
              <a:r>
                <a:rPr lang="en-US" altLang="en-US" sz="2400" b="1" dirty="0">
                  <a:solidFill>
                    <a:schemeClr val="tx1"/>
                  </a:solidFill>
                  <a:latin typeface="+mj-lt"/>
                </a:rPr>
                <a:t> </a:t>
              </a:r>
              <a:r>
                <a:rPr lang="en-US" altLang="en-US" sz="2400" b="1" dirty="0" err="1">
                  <a:solidFill>
                    <a:schemeClr val="tx1"/>
                  </a:solidFill>
                  <a:latin typeface="+mj-lt"/>
                </a:rPr>
                <a:t>một</a:t>
              </a:r>
              <a:r>
                <a:rPr lang="en-US" altLang="en-US" sz="2400" b="1" dirty="0">
                  <a:solidFill>
                    <a:schemeClr val="tx1"/>
                  </a:solidFill>
                  <a:latin typeface="+mj-lt"/>
                </a:rPr>
                <a:t> </a:t>
              </a:r>
              <a:r>
                <a:rPr lang="en-US" altLang="en-US" sz="2400" b="1" dirty="0" err="1">
                  <a:solidFill>
                    <a:schemeClr val="tx1"/>
                  </a:solidFill>
                  <a:latin typeface="+mj-lt"/>
                </a:rPr>
                <a:t>cơn</a:t>
              </a:r>
              <a:r>
                <a:rPr lang="en-US" altLang="en-US" sz="2400" b="1" dirty="0">
                  <a:solidFill>
                    <a:schemeClr val="tx1"/>
                  </a:solidFill>
                  <a:latin typeface="+mj-lt"/>
                </a:rPr>
                <a:t> </a:t>
              </a:r>
              <a:r>
                <a:rPr lang="en-US" altLang="en-US" sz="2400" b="1" dirty="0" err="1">
                  <a:solidFill>
                    <a:schemeClr val="tx1"/>
                  </a:solidFill>
                  <a:latin typeface="+mj-lt"/>
                </a:rPr>
                <a:t>mưa</a:t>
              </a:r>
              <a:r>
                <a:rPr lang="en-US" altLang="en-US" sz="2400" b="1" dirty="0">
                  <a:solidFill>
                    <a:schemeClr val="tx1"/>
                  </a:solidFill>
                  <a:latin typeface="+mj-lt"/>
                </a:rPr>
                <a:t>.</a:t>
              </a:r>
              <a:endParaRPr lang="en-US" altLang="en-US" sz="2800" b="1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61312912-8F1F-4A92-876F-957A391ABD1C}"/>
                </a:ext>
              </a:extLst>
            </p:cNvPr>
            <p:cNvSpPr/>
            <p:nvPr/>
          </p:nvSpPr>
          <p:spPr>
            <a:xfrm>
              <a:off x="1219423" y="1177026"/>
              <a:ext cx="758215" cy="894270"/>
            </a:xfrm>
            <a:prstGeom prst="ellipse">
              <a:avLst/>
            </a:prstGeom>
            <a:solidFill>
              <a:srgbClr val="FF8D6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numCol="1" rtlCol="0" anchor="ctr"/>
            <a:lstStyle/>
            <a:p>
              <a:pPr algn="ctr"/>
              <a:r>
                <a:rPr lang="en-US" sz="3200" b="1" dirty="0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2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8694"/>
            <a:ext cx="6220956" cy="314433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1522" y="948694"/>
            <a:ext cx="5689600" cy="3144335"/>
          </a:xfrm>
          <a:prstGeom prst="rect">
            <a:avLst/>
          </a:prstGeom>
        </p:spPr>
      </p:pic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3225801" y="4149566"/>
            <a:ext cx="8229600" cy="2708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  <a:defRPr/>
            </a:pPr>
            <a:r>
              <a:rPr lang="en-US" altLang="en-US" sz="2000" b="1" i="1" u="sng" dirty="0" err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Chú</a:t>
            </a:r>
            <a:r>
              <a:rPr lang="en-US" altLang="en-US" sz="2000" b="1" i="1" u="sng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ý:</a:t>
            </a:r>
          </a:p>
          <a:p>
            <a:pPr algn="just" eaLnBrk="1" hangingPunct="1">
              <a:spcBef>
                <a:spcPct val="50000"/>
              </a:spcBef>
              <a:defRPr/>
            </a:pPr>
            <a:r>
              <a:rPr lang="en-US" altLang="en-US" sz="2000" b="1" i="1" dirty="0">
                <a:latin typeface="+mj-lt"/>
              </a:rPr>
              <a:t> </a:t>
            </a:r>
            <a:r>
              <a:rPr lang="en-US" altLang="en-US" sz="2000" b="1" i="1" dirty="0">
                <a:solidFill>
                  <a:srgbClr val="990000"/>
                </a:solidFill>
                <a:latin typeface="+mj-lt"/>
              </a:rPr>
              <a:t>- </a:t>
            </a:r>
            <a:r>
              <a:rPr lang="en-US" altLang="en-US" sz="2000" b="1" i="1" dirty="0" err="1">
                <a:solidFill>
                  <a:srgbClr val="990000"/>
                </a:solidFill>
                <a:latin typeface="+mj-lt"/>
              </a:rPr>
              <a:t>Chọn</a:t>
            </a:r>
            <a:r>
              <a:rPr lang="en-US" altLang="en-US" sz="2000" b="1" i="1" dirty="0">
                <a:solidFill>
                  <a:srgbClr val="990000"/>
                </a:solidFill>
                <a:latin typeface="+mj-lt"/>
              </a:rPr>
              <a:t> </a:t>
            </a:r>
            <a:r>
              <a:rPr lang="en-US" altLang="en-US" sz="2000" b="1" i="1" dirty="0" err="1">
                <a:solidFill>
                  <a:srgbClr val="990000"/>
                </a:solidFill>
                <a:latin typeface="+mj-lt"/>
              </a:rPr>
              <a:t>trình</a:t>
            </a:r>
            <a:r>
              <a:rPr lang="en-US" altLang="en-US" sz="2000" b="1" i="1" dirty="0">
                <a:solidFill>
                  <a:srgbClr val="990000"/>
                </a:solidFill>
                <a:latin typeface="+mj-lt"/>
              </a:rPr>
              <a:t> </a:t>
            </a:r>
            <a:r>
              <a:rPr lang="en-US" altLang="en-US" sz="2000" b="1" i="1" dirty="0" err="1">
                <a:solidFill>
                  <a:srgbClr val="990000"/>
                </a:solidFill>
                <a:latin typeface="+mj-lt"/>
              </a:rPr>
              <a:t>tự</a:t>
            </a:r>
            <a:r>
              <a:rPr lang="en-US" altLang="en-US" sz="2000" b="1" i="1" dirty="0">
                <a:solidFill>
                  <a:srgbClr val="990000"/>
                </a:solidFill>
                <a:latin typeface="+mj-lt"/>
              </a:rPr>
              <a:t> </a:t>
            </a:r>
            <a:r>
              <a:rPr lang="en-US" altLang="en-US" sz="2000" b="1" i="1" dirty="0" err="1">
                <a:solidFill>
                  <a:srgbClr val="990000"/>
                </a:solidFill>
                <a:latin typeface="+mj-lt"/>
              </a:rPr>
              <a:t>miêu</a:t>
            </a:r>
            <a:r>
              <a:rPr lang="en-US" altLang="en-US" sz="2000" b="1" i="1" dirty="0">
                <a:solidFill>
                  <a:srgbClr val="990000"/>
                </a:solidFill>
                <a:latin typeface="+mj-lt"/>
              </a:rPr>
              <a:t> </a:t>
            </a:r>
            <a:r>
              <a:rPr lang="en-US" altLang="en-US" sz="2000" b="1" i="1" dirty="0" err="1">
                <a:solidFill>
                  <a:srgbClr val="990000"/>
                </a:solidFill>
                <a:latin typeface="+mj-lt"/>
              </a:rPr>
              <a:t>tả</a:t>
            </a:r>
            <a:r>
              <a:rPr lang="en-US" altLang="en-US" sz="2000" b="1" i="1" dirty="0">
                <a:solidFill>
                  <a:srgbClr val="990000"/>
                </a:solidFill>
                <a:latin typeface="+mj-lt"/>
              </a:rPr>
              <a:t> ( Theo </a:t>
            </a:r>
            <a:r>
              <a:rPr lang="en-US" altLang="en-US" sz="2000" b="1" i="1" dirty="0" err="1">
                <a:solidFill>
                  <a:srgbClr val="990000"/>
                </a:solidFill>
                <a:latin typeface="+mj-lt"/>
              </a:rPr>
              <a:t>thời</a:t>
            </a:r>
            <a:r>
              <a:rPr lang="en-US" altLang="en-US" sz="2000" b="1" i="1" dirty="0">
                <a:solidFill>
                  <a:srgbClr val="990000"/>
                </a:solidFill>
                <a:latin typeface="+mj-lt"/>
              </a:rPr>
              <a:t> </a:t>
            </a:r>
            <a:r>
              <a:rPr lang="en-US" altLang="en-US" sz="2000" b="1" i="1" dirty="0" err="1">
                <a:solidFill>
                  <a:srgbClr val="990000"/>
                </a:solidFill>
                <a:latin typeface="+mj-lt"/>
              </a:rPr>
              <a:t>gian</a:t>
            </a:r>
            <a:r>
              <a:rPr lang="en-US" altLang="en-US" sz="2000" b="1" i="1" dirty="0">
                <a:solidFill>
                  <a:srgbClr val="990000"/>
                </a:solidFill>
                <a:latin typeface="+mj-lt"/>
              </a:rPr>
              <a:t> </a:t>
            </a:r>
            <a:r>
              <a:rPr lang="en-US" altLang="en-US" sz="2000" b="1" i="1" dirty="0" err="1">
                <a:solidFill>
                  <a:srgbClr val="990000"/>
                </a:solidFill>
                <a:latin typeface="+mj-lt"/>
              </a:rPr>
              <a:t>hoặc</a:t>
            </a:r>
            <a:r>
              <a:rPr lang="en-US" altLang="en-US" sz="2000" b="1" i="1" dirty="0">
                <a:solidFill>
                  <a:srgbClr val="990000"/>
                </a:solidFill>
                <a:latin typeface="+mj-lt"/>
              </a:rPr>
              <a:t> </a:t>
            </a:r>
            <a:r>
              <a:rPr lang="en-US" altLang="en-US" sz="2000" b="1" i="1" dirty="0" err="1">
                <a:solidFill>
                  <a:srgbClr val="990000"/>
                </a:solidFill>
                <a:latin typeface="+mj-lt"/>
              </a:rPr>
              <a:t>theo</a:t>
            </a:r>
            <a:r>
              <a:rPr lang="en-US" altLang="en-US" sz="2000" b="1" i="1" dirty="0">
                <a:solidFill>
                  <a:srgbClr val="990000"/>
                </a:solidFill>
                <a:latin typeface="+mj-lt"/>
              </a:rPr>
              <a:t> </a:t>
            </a:r>
            <a:r>
              <a:rPr lang="en-US" altLang="en-US" sz="2000" b="1" i="1" dirty="0" err="1">
                <a:solidFill>
                  <a:srgbClr val="990000"/>
                </a:solidFill>
                <a:latin typeface="+mj-lt"/>
              </a:rPr>
              <a:t>từng</a:t>
            </a:r>
            <a:r>
              <a:rPr lang="en-US" altLang="en-US" sz="2000" b="1" i="1" dirty="0">
                <a:solidFill>
                  <a:srgbClr val="990000"/>
                </a:solidFill>
                <a:latin typeface="+mj-lt"/>
              </a:rPr>
              <a:t> </a:t>
            </a:r>
            <a:r>
              <a:rPr lang="en-US" altLang="en-US" sz="2000" b="1" i="1" dirty="0" err="1">
                <a:solidFill>
                  <a:srgbClr val="990000"/>
                </a:solidFill>
                <a:latin typeface="+mj-lt"/>
              </a:rPr>
              <a:t>bộ</a:t>
            </a:r>
            <a:r>
              <a:rPr lang="en-US" altLang="en-US" sz="2000" b="1" i="1" dirty="0">
                <a:solidFill>
                  <a:srgbClr val="990000"/>
                </a:solidFill>
                <a:latin typeface="+mj-lt"/>
              </a:rPr>
              <a:t> </a:t>
            </a:r>
            <a:r>
              <a:rPr lang="en-US" altLang="en-US" sz="2000" b="1" i="1" dirty="0" err="1">
                <a:solidFill>
                  <a:srgbClr val="990000"/>
                </a:solidFill>
                <a:latin typeface="+mj-lt"/>
              </a:rPr>
              <a:t>phận</a:t>
            </a:r>
            <a:r>
              <a:rPr lang="en-US" altLang="en-US" sz="2000" b="1" i="1" dirty="0">
                <a:solidFill>
                  <a:srgbClr val="990000"/>
                </a:solidFill>
                <a:latin typeface="+mj-lt"/>
              </a:rPr>
              <a:t> ).</a:t>
            </a:r>
          </a:p>
          <a:p>
            <a:pPr algn="just" eaLnBrk="1" hangingPunct="1">
              <a:spcBef>
                <a:spcPct val="50000"/>
              </a:spcBef>
              <a:defRPr/>
            </a:pPr>
            <a:r>
              <a:rPr lang="en-US" altLang="en-US" sz="2000" b="1" i="1" dirty="0">
                <a:solidFill>
                  <a:srgbClr val="990000"/>
                </a:solidFill>
                <a:latin typeface="+mj-lt"/>
              </a:rPr>
              <a:t> - </a:t>
            </a:r>
            <a:r>
              <a:rPr lang="en-US" altLang="en-US" sz="2000" b="1" i="1" dirty="0" err="1">
                <a:solidFill>
                  <a:srgbClr val="990000"/>
                </a:solidFill>
                <a:latin typeface="+mj-lt"/>
              </a:rPr>
              <a:t>Thể</a:t>
            </a:r>
            <a:r>
              <a:rPr lang="en-US" altLang="en-US" sz="2000" b="1" i="1" dirty="0">
                <a:solidFill>
                  <a:srgbClr val="990000"/>
                </a:solidFill>
                <a:latin typeface="+mj-lt"/>
              </a:rPr>
              <a:t> </a:t>
            </a:r>
            <a:r>
              <a:rPr lang="en-US" altLang="en-US" sz="2000" b="1" i="1" dirty="0" err="1">
                <a:solidFill>
                  <a:srgbClr val="990000"/>
                </a:solidFill>
                <a:latin typeface="+mj-lt"/>
              </a:rPr>
              <a:t>hiện</a:t>
            </a:r>
            <a:r>
              <a:rPr lang="en-US" altLang="en-US" sz="2000" b="1" i="1" dirty="0">
                <a:solidFill>
                  <a:srgbClr val="990000"/>
                </a:solidFill>
                <a:latin typeface="+mj-lt"/>
              </a:rPr>
              <a:t> </a:t>
            </a:r>
            <a:r>
              <a:rPr lang="en-US" altLang="en-US" sz="2000" b="1" i="1" dirty="0" err="1">
                <a:solidFill>
                  <a:srgbClr val="990000"/>
                </a:solidFill>
                <a:latin typeface="+mj-lt"/>
              </a:rPr>
              <a:t>đúng</a:t>
            </a:r>
            <a:r>
              <a:rPr lang="en-US" altLang="en-US" sz="2000" b="1" i="1" dirty="0">
                <a:solidFill>
                  <a:srgbClr val="990000"/>
                </a:solidFill>
                <a:latin typeface="+mj-lt"/>
              </a:rPr>
              <a:t> </a:t>
            </a:r>
            <a:r>
              <a:rPr lang="en-US" altLang="en-US" sz="2000" b="1" i="1" dirty="0" err="1">
                <a:solidFill>
                  <a:srgbClr val="990000"/>
                </a:solidFill>
                <a:latin typeface="+mj-lt"/>
              </a:rPr>
              <a:t>cấu</a:t>
            </a:r>
            <a:r>
              <a:rPr lang="en-US" altLang="en-US" sz="2000" b="1" i="1" dirty="0">
                <a:solidFill>
                  <a:srgbClr val="990000"/>
                </a:solidFill>
                <a:latin typeface="+mj-lt"/>
              </a:rPr>
              <a:t> </a:t>
            </a:r>
            <a:r>
              <a:rPr lang="en-US" altLang="en-US" sz="2000" b="1" i="1" dirty="0" err="1">
                <a:solidFill>
                  <a:srgbClr val="990000"/>
                </a:solidFill>
                <a:latin typeface="+mj-lt"/>
              </a:rPr>
              <a:t>tạo</a:t>
            </a:r>
            <a:r>
              <a:rPr lang="en-US" altLang="en-US" sz="2000" b="1" i="1" dirty="0">
                <a:solidFill>
                  <a:srgbClr val="990000"/>
                </a:solidFill>
                <a:latin typeface="+mj-lt"/>
              </a:rPr>
              <a:t> </a:t>
            </a:r>
            <a:r>
              <a:rPr lang="en-US" altLang="en-US" sz="2000" b="1" i="1" dirty="0" err="1">
                <a:solidFill>
                  <a:srgbClr val="990000"/>
                </a:solidFill>
                <a:latin typeface="+mj-lt"/>
              </a:rPr>
              <a:t>của</a:t>
            </a:r>
            <a:r>
              <a:rPr lang="en-US" altLang="en-US" sz="2000" b="1" i="1" dirty="0">
                <a:solidFill>
                  <a:srgbClr val="990000"/>
                </a:solidFill>
                <a:latin typeface="+mj-lt"/>
              </a:rPr>
              <a:t> </a:t>
            </a:r>
            <a:r>
              <a:rPr lang="en-US" altLang="en-US" sz="2000" b="1" i="1" dirty="0" err="1">
                <a:solidFill>
                  <a:srgbClr val="990000"/>
                </a:solidFill>
                <a:latin typeface="+mj-lt"/>
              </a:rPr>
              <a:t>bài</a:t>
            </a:r>
            <a:r>
              <a:rPr lang="en-US" altLang="en-US" sz="2000" b="1" i="1" dirty="0">
                <a:solidFill>
                  <a:srgbClr val="990000"/>
                </a:solidFill>
                <a:latin typeface="+mj-lt"/>
              </a:rPr>
              <a:t> </a:t>
            </a:r>
            <a:r>
              <a:rPr lang="en-US" altLang="en-US" sz="2000" b="1" i="1" dirty="0" err="1">
                <a:solidFill>
                  <a:srgbClr val="990000"/>
                </a:solidFill>
                <a:latin typeface="+mj-lt"/>
              </a:rPr>
              <a:t>văn</a:t>
            </a:r>
            <a:r>
              <a:rPr lang="en-US" altLang="en-US" sz="2000" b="1" i="1" dirty="0">
                <a:solidFill>
                  <a:srgbClr val="990000"/>
                </a:solidFill>
                <a:latin typeface="+mj-lt"/>
              </a:rPr>
              <a:t> </a:t>
            </a:r>
            <a:r>
              <a:rPr lang="en-US" altLang="en-US" sz="2000" b="1" i="1" dirty="0" err="1">
                <a:solidFill>
                  <a:srgbClr val="990000"/>
                </a:solidFill>
                <a:latin typeface="+mj-lt"/>
              </a:rPr>
              <a:t>tả</a:t>
            </a:r>
            <a:r>
              <a:rPr lang="en-US" altLang="en-US" sz="2000" b="1" i="1" dirty="0">
                <a:solidFill>
                  <a:srgbClr val="990000"/>
                </a:solidFill>
                <a:latin typeface="+mj-lt"/>
              </a:rPr>
              <a:t> </a:t>
            </a:r>
            <a:r>
              <a:rPr lang="en-US" altLang="en-US" sz="2000" b="1" i="1" dirty="0" err="1">
                <a:solidFill>
                  <a:srgbClr val="990000"/>
                </a:solidFill>
                <a:latin typeface="+mj-lt"/>
              </a:rPr>
              <a:t>cảnh</a:t>
            </a:r>
            <a:r>
              <a:rPr lang="en-US" altLang="en-US" sz="2000" b="1" i="1" dirty="0">
                <a:solidFill>
                  <a:srgbClr val="990000"/>
                </a:solidFill>
                <a:latin typeface="+mj-lt"/>
              </a:rPr>
              <a:t>.</a:t>
            </a:r>
          </a:p>
          <a:p>
            <a:pPr algn="just" eaLnBrk="1" hangingPunct="1">
              <a:spcBef>
                <a:spcPct val="50000"/>
              </a:spcBef>
              <a:defRPr/>
            </a:pPr>
            <a:r>
              <a:rPr lang="en-US" altLang="en-US" sz="2000" b="1" i="1" dirty="0">
                <a:solidFill>
                  <a:srgbClr val="990000"/>
                </a:solidFill>
                <a:latin typeface="+mj-lt"/>
              </a:rPr>
              <a:t> - </a:t>
            </a:r>
            <a:r>
              <a:rPr lang="en-US" altLang="en-US" sz="2000" b="1" i="1" dirty="0" err="1">
                <a:solidFill>
                  <a:srgbClr val="990000"/>
                </a:solidFill>
                <a:latin typeface="+mj-lt"/>
              </a:rPr>
              <a:t>Chọn</a:t>
            </a:r>
            <a:r>
              <a:rPr lang="en-US" altLang="en-US" sz="2000" b="1" i="1" dirty="0">
                <a:solidFill>
                  <a:srgbClr val="990000"/>
                </a:solidFill>
                <a:latin typeface="+mj-lt"/>
              </a:rPr>
              <a:t> </a:t>
            </a:r>
            <a:r>
              <a:rPr lang="en-US" altLang="en-US" sz="2000" b="1" i="1" dirty="0" err="1">
                <a:solidFill>
                  <a:srgbClr val="990000"/>
                </a:solidFill>
                <a:latin typeface="+mj-lt"/>
              </a:rPr>
              <a:t>lọc</a:t>
            </a:r>
            <a:r>
              <a:rPr lang="en-US" altLang="en-US" sz="2000" b="1" i="1" dirty="0">
                <a:solidFill>
                  <a:srgbClr val="990000"/>
                </a:solidFill>
                <a:latin typeface="+mj-lt"/>
              </a:rPr>
              <a:t> chi </a:t>
            </a:r>
            <a:r>
              <a:rPr lang="en-US" altLang="en-US" sz="2000" b="1" i="1" dirty="0" err="1">
                <a:solidFill>
                  <a:srgbClr val="990000"/>
                </a:solidFill>
                <a:latin typeface="+mj-lt"/>
              </a:rPr>
              <a:t>tiết</a:t>
            </a:r>
            <a:r>
              <a:rPr lang="en-US" altLang="en-US" sz="2000" b="1" i="1" dirty="0">
                <a:solidFill>
                  <a:srgbClr val="990000"/>
                </a:solidFill>
                <a:latin typeface="+mj-lt"/>
              </a:rPr>
              <a:t>, </a:t>
            </a:r>
            <a:r>
              <a:rPr lang="en-US" altLang="en-US" sz="2000" b="1" i="1" dirty="0" err="1">
                <a:solidFill>
                  <a:srgbClr val="990000"/>
                </a:solidFill>
                <a:latin typeface="+mj-lt"/>
              </a:rPr>
              <a:t>hình</a:t>
            </a:r>
            <a:r>
              <a:rPr lang="en-US" altLang="en-US" sz="2000" b="1" i="1" dirty="0">
                <a:solidFill>
                  <a:srgbClr val="990000"/>
                </a:solidFill>
                <a:latin typeface="+mj-lt"/>
              </a:rPr>
              <a:t> </a:t>
            </a:r>
            <a:r>
              <a:rPr lang="en-US" altLang="en-US" sz="2000" b="1" i="1" dirty="0" err="1">
                <a:solidFill>
                  <a:srgbClr val="990000"/>
                </a:solidFill>
                <a:latin typeface="+mj-lt"/>
              </a:rPr>
              <a:t>ảnh</a:t>
            </a:r>
            <a:r>
              <a:rPr lang="en-US" altLang="en-US" sz="2000" b="1" i="1" dirty="0">
                <a:solidFill>
                  <a:srgbClr val="990000"/>
                </a:solidFill>
                <a:latin typeface="+mj-lt"/>
              </a:rPr>
              <a:t> </a:t>
            </a:r>
            <a:r>
              <a:rPr lang="en-US" altLang="en-US" sz="2000" b="1" i="1" dirty="0" err="1">
                <a:solidFill>
                  <a:srgbClr val="990000"/>
                </a:solidFill>
                <a:latin typeface="+mj-lt"/>
              </a:rPr>
              <a:t>tiêu</a:t>
            </a:r>
            <a:r>
              <a:rPr lang="en-US" altLang="en-US" sz="2000" b="1" i="1" dirty="0">
                <a:solidFill>
                  <a:srgbClr val="990000"/>
                </a:solidFill>
                <a:latin typeface="+mj-lt"/>
              </a:rPr>
              <a:t> </a:t>
            </a:r>
            <a:r>
              <a:rPr lang="en-US" altLang="en-US" sz="2000" b="1" i="1" dirty="0" err="1">
                <a:solidFill>
                  <a:srgbClr val="990000"/>
                </a:solidFill>
                <a:latin typeface="+mj-lt"/>
              </a:rPr>
              <a:t>biểu</a:t>
            </a:r>
            <a:r>
              <a:rPr lang="en-US" altLang="en-US" sz="2000" b="1" i="1" dirty="0">
                <a:solidFill>
                  <a:srgbClr val="990000"/>
                </a:solidFill>
                <a:latin typeface="+mj-lt"/>
              </a:rPr>
              <a:t> </a:t>
            </a:r>
            <a:r>
              <a:rPr lang="en-US" altLang="en-US" sz="2000" b="1" i="1" dirty="0" err="1">
                <a:solidFill>
                  <a:srgbClr val="990000"/>
                </a:solidFill>
                <a:latin typeface="+mj-lt"/>
              </a:rPr>
              <a:t>để</a:t>
            </a:r>
            <a:r>
              <a:rPr lang="en-US" altLang="en-US" sz="2000" b="1" i="1" dirty="0">
                <a:solidFill>
                  <a:srgbClr val="990000"/>
                </a:solidFill>
                <a:latin typeface="+mj-lt"/>
              </a:rPr>
              <a:t> </a:t>
            </a:r>
            <a:r>
              <a:rPr lang="en-US" altLang="en-US" sz="2000" b="1" i="1" dirty="0" err="1">
                <a:solidFill>
                  <a:srgbClr val="990000"/>
                </a:solidFill>
                <a:latin typeface="+mj-lt"/>
              </a:rPr>
              <a:t>miêu</a:t>
            </a:r>
            <a:r>
              <a:rPr lang="en-US" altLang="en-US" sz="2000" b="1" i="1" dirty="0">
                <a:solidFill>
                  <a:srgbClr val="990000"/>
                </a:solidFill>
                <a:latin typeface="+mj-lt"/>
              </a:rPr>
              <a:t> </a:t>
            </a:r>
            <a:r>
              <a:rPr lang="en-US" altLang="en-US" sz="2000" b="1" i="1" dirty="0" err="1">
                <a:solidFill>
                  <a:srgbClr val="990000"/>
                </a:solidFill>
                <a:latin typeface="+mj-lt"/>
              </a:rPr>
              <a:t>tả</a:t>
            </a:r>
            <a:r>
              <a:rPr lang="en-US" altLang="en-US" sz="2000" b="1" i="1" dirty="0">
                <a:solidFill>
                  <a:srgbClr val="990000"/>
                </a:solidFill>
                <a:latin typeface="+mj-lt"/>
              </a:rPr>
              <a:t>.</a:t>
            </a:r>
          </a:p>
          <a:p>
            <a:pPr algn="just" eaLnBrk="1" hangingPunct="1">
              <a:spcBef>
                <a:spcPct val="50000"/>
              </a:spcBef>
              <a:defRPr/>
            </a:pPr>
            <a:r>
              <a:rPr lang="en-US" altLang="en-US" sz="2000" b="1" i="1" dirty="0">
                <a:solidFill>
                  <a:srgbClr val="990000"/>
                </a:solidFill>
                <a:latin typeface="+mj-lt"/>
              </a:rPr>
              <a:t> - </a:t>
            </a:r>
            <a:r>
              <a:rPr lang="en-US" altLang="en-US" sz="2000" b="1" i="1" dirty="0" err="1">
                <a:solidFill>
                  <a:srgbClr val="990000"/>
                </a:solidFill>
                <a:latin typeface="+mj-lt"/>
              </a:rPr>
              <a:t>Kết</a:t>
            </a:r>
            <a:r>
              <a:rPr lang="en-US" altLang="en-US" sz="2000" b="1" i="1" dirty="0">
                <a:solidFill>
                  <a:srgbClr val="990000"/>
                </a:solidFill>
                <a:latin typeface="+mj-lt"/>
              </a:rPr>
              <a:t> </a:t>
            </a:r>
            <a:r>
              <a:rPr lang="en-US" altLang="en-US" sz="2000" b="1" i="1" dirty="0" err="1">
                <a:solidFill>
                  <a:srgbClr val="990000"/>
                </a:solidFill>
                <a:latin typeface="+mj-lt"/>
              </a:rPr>
              <a:t>hợp</a:t>
            </a:r>
            <a:r>
              <a:rPr lang="en-US" altLang="en-US" sz="2000" b="1" i="1" dirty="0">
                <a:solidFill>
                  <a:srgbClr val="990000"/>
                </a:solidFill>
                <a:latin typeface="+mj-lt"/>
              </a:rPr>
              <a:t> </a:t>
            </a:r>
            <a:r>
              <a:rPr lang="en-US" altLang="en-US" sz="2000" b="1" i="1" dirty="0" err="1">
                <a:solidFill>
                  <a:srgbClr val="990000"/>
                </a:solidFill>
                <a:latin typeface="+mj-lt"/>
              </a:rPr>
              <a:t>các</a:t>
            </a:r>
            <a:r>
              <a:rPr lang="en-US" altLang="en-US" sz="2000" b="1" i="1" dirty="0">
                <a:solidFill>
                  <a:srgbClr val="990000"/>
                </a:solidFill>
                <a:latin typeface="+mj-lt"/>
              </a:rPr>
              <a:t> </a:t>
            </a:r>
            <a:r>
              <a:rPr lang="en-US" altLang="en-US" sz="2000" b="1" i="1" dirty="0" err="1">
                <a:solidFill>
                  <a:srgbClr val="990000"/>
                </a:solidFill>
                <a:latin typeface="+mj-lt"/>
              </a:rPr>
              <a:t>giác</a:t>
            </a:r>
            <a:r>
              <a:rPr lang="en-US" altLang="en-US" sz="2000" b="1" i="1" dirty="0">
                <a:solidFill>
                  <a:srgbClr val="990000"/>
                </a:solidFill>
                <a:latin typeface="+mj-lt"/>
              </a:rPr>
              <a:t> </a:t>
            </a:r>
            <a:r>
              <a:rPr lang="en-US" altLang="en-US" sz="2000" b="1" i="1" dirty="0" err="1">
                <a:solidFill>
                  <a:srgbClr val="990000"/>
                </a:solidFill>
                <a:latin typeface="+mj-lt"/>
              </a:rPr>
              <a:t>quan</a:t>
            </a:r>
            <a:r>
              <a:rPr lang="en-US" altLang="en-US" sz="2000" b="1" i="1" dirty="0">
                <a:solidFill>
                  <a:srgbClr val="990000"/>
                </a:solidFill>
                <a:latin typeface="+mj-lt"/>
              </a:rPr>
              <a:t> </a:t>
            </a:r>
            <a:r>
              <a:rPr lang="en-US" altLang="en-US" sz="2000" b="1" i="1" dirty="0" err="1">
                <a:solidFill>
                  <a:srgbClr val="990000"/>
                </a:solidFill>
                <a:latin typeface="+mj-lt"/>
              </a:rPr>
              <a:t>trong</a:t>
            </a:r>
            <a:r>
              <a:rPr lang="en-US" altLang="en-US" sz="2000" b="1" i="1" dirty="0">
                <a:solidFill>
                  <a:srgbClr val="990000"/>
                </a:solidFill>
                <a:latin typeface="+mj-lt"/>
              </a:rPr>
              <a:t> </a:t>
            </a:r>
            <a:r>
              <a:rPr lang="en-US" altLang="en-US" sz="2000" b="1" i="1" dirty="0" err="1">
                <a:solidFill>
                  <a:srgbClr val="990000"/>
                </a:solidFill>
                <a:latin typeface="+mj-lt"/>
              </a:rPr>
              <a:t>quan</a:t>
            </a:r>
            <a:r>
              <a:rPr lang="en-US" altLang="en-US" sz="2000" b="1" i="1" dirty="0">
                <a:solidFill>
                  <a:srgbClr val="990000"/>
                </a:solidFill>
                <a:latin typeface="+mj-lt"/>
              </a:rPr>
              <a:t> </a:t>
            </a:r>
            <a:r>
              <a:rPr lang="en-US" altLang="en-US" sz="2000" b="1" i="1" dirty="0" err="1">
                <a:solidFill>
                  <a:srgbClr val="990000"/>
                </a:solidFill>
                <a:latin typeface="+mj-lt"/>
              </a:rPr>
              <a:t>sát</a:t>
            </a:r>
            <a:r>
              <a:rPr lang="en-US" altLang="en-US" sz="2000" b="1" i="1" dirty="0">
                <a:solidFill>
                  <a:srgbClr val="990000"/>
                </a:solidFill>
                <a:latin typeface="+mj-lt"/>
              </a:rPr>
              <a:t> chi </a:t>
            </a:r>
            <a:r>
              <a:rPr lang="en-US" altLang="en-US" sz="2000" b="1" i="1" dirty="0" err="1">
                <a:solidFill>
                  <a:srgbClr val="990000"/>
                </a:solidFill>
                <a:latin typeface="+mj-lt"/>
              </a:rPr>
              <a:t>tiết</a:t>
            </a:r>
            <a:r>
              <a:rPr lang="en-US" altLang="en-US" sz="2000" b="1" i="1" dirty="0">
                <a:solidFill>
                  <a:srgbClr val="990000"/>
                </a:solidFill>
                <a:latin typeface="+mj-lt"/>
              </a:rPr>
              <a:t>, </a:t>
            </a:r>
            <a:r>
              <a:rPr lang="en-US" altLang="en-US" sz="2000" b="1" i="1" dirty="0" err="1">
                <a:solidFill>
                  <a:srgbClr val="990000"/>
                </a:solidFill>
                <a:latin typeface="+mj-lt"/>
              </a:rPr>
              <a:t>hình</a:t>
            </a:r>
            <a:r>
              <a:rPr lang="en-US" altLang="en-US" sz="2000" b="1" i="1" dirty="0">
                <a:solidFill>
                  <a:srgbClr val="990000"/>
                </a:solidFill>
                <a:latin typeface="+mj-lt"/>
              </a:rPr>
              <a:t> </a:t>
            </a:r>
            <a:r>
              <a:rPr lang="en-US" altLang="en-US" sz="2000" b="1" i="1" dirty="0" err="1">
                <a:solidFill>
                  <a:srgbClr val="990000"/>
                </a:solidFill>
                <a:latin typeface="+mj-lt"/>
              </a:rPr>
              <a:t>ảnh</a:t>
            </a:r>
            <a:r>
              <a:rPr lang="en-US" altLang="en-US" sz="2000" b="1" i="1" dirty="0">
                <a:solidFill>
                  <a:srgbClr val="990000"/>
                </a:solidFill>
                <a:latin typeface="+mj-lt"/>
              </a:rPr>
              <a:t>.</a:t>
            </a:r>
          </a:p>
          <a:p>
            <a:pPr algn="just" eaLnBrk="1" hangingPunct="1">
              <a:spcBef>
                <a:spcPct val="50000"/>
              </a:spcBef>
              <a:defRPr/>
            </a:pPr>
            <a:r>
              <a:rPr lang="en-US" altLang="en-US" sz="2000" b="1" i="1" dirty="0">
                <a:solidFill>
                  <a:srgbClr val="990000"/>
                </a:solidFill>
                <a:latin typeface="+mj-lt"/>
              </a:rPr>
              <a:t> - </a:t>
            </a:r>
            <a:r>
              <a:rPr lang="en-US" altLang="en-US" sz="2000" b="1" i="1" dirty="0" err="1">
                <a:solidFill>
                  <a:srgbClr val="990000"/>
                </a:solidFill>
                <a:latin typeface="+mj-lt"/>
              </a:rPr>
              <a:t>Viết</a:t>
            </a:r>
            <a:r>
              <a:rPr lang="en-US" altLang="en-US" sz="2000" b="1" i="1" dirty="0">
                <a:solidFill>
                  <a:srgbClr val="990000"/>
                </a:solidFill>
                <a:latin typeface="+mj-lt"/>
              </a:rPr>
              <a:t> </a:t>
            </a:r>
            <a:r>
              <a:rPr lang="en-US" altLang="en-US" sz="2000" b="1" i="1" dirty="0" err="1">
                <a:solidFill>
                  <a:srgbClr val="990000"/>
                </a:solidFill>
                <a:latin typeface="+mj-lt"/>
              </a:rPr>
              <a:t>ngắn</a:t>
            </a:r>
            <a:r>
              <a:rPr lang="en-US" altLang="en-US" sz="2000" b="1" i="1" dirty="0">
                <a:solidFill>
                  <a:srgbClr val="990000"/>
                </a:solidFill>
                <a:latin typeface="+mj-lt"/>
              </a:rPr>
              <a:t> </a:t>
            </a:r>
            <a:r>
              <a:rPr lang="en-US" altLang="en-US" sz="2000" b="1" i="1" dirty="0" err="1">
                <a:solidFill>
                  <a:srgbClr val="990000"/>
                </a:solidFill>
                <a:latin typeface="+mj-lt"/>
              </a:rPr>
              <a:t>gọn</a:t>
            </a:r>
            <a:r>
              <a:rPr lang="en-US" altLang="en-US" sz="2000" b="1" i="1" dirty="0">
                <a:solidFill>
                  <a:srgbClr val="990000"/>
                </a:solidFill>
                <a:latin typeface="+mj-lt"/>
              </a:rPr>
              <a:t> ý </a:t>
            </a:r>
            <a:r>
              <a:rPr lang="en-US" altLang="en-US" sz="2000" b="1" i="1" dirty="0" err="1">
                <a:solidFill>
                  <a:srgbClr val="990000"/>
                </a:solidFill>
                <a:latin typeface="+mj-lt"/>
              </a:rPr>
              <a:t>chính</a:t>
            </a:r>
            <a:r>
              <a:rPr lang="en-US" altLang="en-US" sz="2000" b="1" i="1" dirty="0">
                <a:solidFill>
                  <a:srgbClr val="990000"/>
                </a:solidFill>
                <a:latin typeface="+mj-lt"/>
              </a:rPr>
              <a:t> </a:t>
            </a:r>
            <a:r>
              <a:rPr lang="en-US" altLang="en-US" sz="2000" b="1" i="1" dirty="0" err="1">
                <a:solidFill>
                  <a:srgbClr val="990000"/>
                </a:solidFill>
                <a:latin typeface="+mj-lt"/>
              </a:rPr>
              <a:t>dưới</a:t>
            </a:r>
            <a:r>
              <a:rPr lang="en-US" altLang="en-US" sz="2000" b="1" i="1" dirty="0">
                <a:solidFill>
                  <a:srgbClr val="990000"/>
                </a:solidFill>
                <a:latin typeface="+mj-lt"/>
              </a:rPr>
              <a:t> </a:t>
            </a:r>
            <a:r>
              <a:rPr lang="en-US" altLang="en-US" sz="2000" b="1" i="1" dirty="0" err="1">
                <a:solidFill>
                  <a:srgbClr val="990000"/>
                </a:solidFill>
                <a:latin typeface="+mj-lt"/>
              </a:rPr>
              <a:t>dạng</a:t>
            </a:r>
            <a:r>
              <a:rPr lang="en-US" altLang="en-US" sz="2000" b="1" i="1" dirty="0">
                <a:solidFill>
                  <a:srgbClr val="990000"/>
                </a:solidFill>
                <a:latin typeface="+mj-lt"/>
              </a:rPr>
              <a:t> </a:t>
            </a:r>
            <a:r>
              <a:rPr lang="en-US" altLang="en-US" sz="2000" b="1" i="1" dirty="0" err="1">
                <a:solidFill>
                  <a:srgbClr val="990000"/>
                </a:solidFill>
                <a:latin typeface="+mj-lt"/>
              </a:rPr>
              <a:t>dàn</a:t>
            </a:r>
            <a:r>
              <a:rPr lang="en-US" altLang="en-US" sz="2000" b="1" i="1" dirty="0">
                <a:solidFill>
                  <a:srgbClr val="990000"/>
                </a:solidFill>
                <a:latin typeface="+mj-lt"/>
              </a:rPr>
              <a:t> ý.</a:t>
            </a:r>
          </a:p>
        </p:txBody>
      </p:sp>
      <p:pic>
        <p:nvPicPr>
          <p:cNvPr id="10" name="图片 71695" descr="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87" y="5728909"/>
            <a:ext cx="1554560" cy="8968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84A4DF7-4493-4DBD-A936-9163C9C29E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6970" y="4752961"/>
            <a:ext cx="1450974" cy="6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757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919952" y="505652"/>
            <a:ext cx="2515888" cy="928047"/>
          </a:xfrm>
          <a:prstGeom prst="roundRect">
            <a:avLst/>
          </a:prstGeom>
          <a:solidFill>
            <a:srgbClr val="FEC45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+mj-lt"/>
                <a:cs typeface="#9Slide03 Arima Madurai Black" panose="00000A00000000000000" pitchFamily="2" charset="0"/>
              </a:rPr>
              <a:t>Mở</a:t>
            </a:r>
            <a:r>
              <a:rPr lang="en-US" sz="3200" b="1" dirty="0">
                <a:solidFill>
                  <a:schemeClr val="tx1"/>
                </a:solidFill>
                <a:latin typeface="+mj-lt"/>
                <a:cs typeface="#9Slide03 Arima Madurai Black" panose="00000A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+mj-lt"/>
                <a:cs typeface="#9Slide03 Arima Madurai Black" panose="00000A00000000000000" pitchFamily="2" charset="0"/>
              </a:rPr>
              <a:t>bài</a:t>
            </a:r>
            <a:endParaRPr lang="en-US" sz="3200" b="1" dirty="0">
              <a:solidFill>
                <a:schemeClr val="tx1"/>
              </a:solidFill>
              <a:latin typeface="+mj-lt"/>
              <a:cs typeface="#9Slide03 Arima Madurai Black" panose="00000A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82520" y="312336"/>
            <a:ext cx="60499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+mj-lt"/>
                <a:cs typeface="#9Slide03 Arima Madurai Black" panose="00000A00000000000000" pitchFamily="2" charset="0"/>
              </a:rPr>
              <a:t>Mưa</a:t>
            </a:r>
            <a:r>
              <a:rPr lang="en-US" sz="2400" dirty="0">
                <a:latin typeface="+mj-lt"/>
                <a:cs typeface="#9Slide03 Arima Madurai Black" panose="00000A00000000000000" pitchFamily="2" charset="0"/>
              </a:rPr>
              <a:t> </a:t>
            </a:r>
            <a:r>
              <a:rPr lang="en-US" sz="2400" dirty="0" err="1">
                <a:latin typeface="+mj-lt"/>
                <a:cs typeface="#9Slide03 Arima Madurai Black" panose="00000A00000000000000" pitchFamily="2" charset="0"/>
              </a:rPr>
              <a:t>vào</a:t>
            </a:r>
            <a:r>
              <a:rPr lang="en-US" sz="2400" dirty="0">
                <a:latin typeface="+mj-lt"/>
                <a:cs typeface="#9Slide03 Arima Madurai Black" panose="00000A00000000000000" pitchFamily="2" charset="0"/>
              </a:rPr>
              <a:t> </a:t>
            </a:r>
            <a:r>
              <a:rPr lang="en-US" sz="2400" dirty="0" err="1">
                <a:latin typeface="+mj-lt"/>
                <a:cs typeface="#9Slide03 Arima Madurai Black" panose="00000A00000000000000" pitchFamily="2" charset="0"/>
              </a:rPr>
              <a:t>thời</a:t>
            </a:r>
            <a:r>
              <a:rPr lang="en-US" sz="2400" dirty="0">
                <a:latin typeface="+mj-lt"/>
                <a:cs typeface="#9Slide03 Arima Madurai Black" panose="00000A00000000000000" pitchFamily="2" charset="0"/>
              </a:rPr>
              <a:t> </a:t>
            </a:r>
            <a:r>
              <a:rPr lang="en-US" sz="2400" dirty="0" err="1">
                <a:latin typeface="+mj-lt"/>
                <a:cs typeface="#9Slide03 Arima Madurai Black" panose="00000A00000000000000" pitchFamily="2" charset="0"/>
              </a:rPr>
              <a:t>điểm</a:t>
            </a:r>
            <a:r>
              <a:rPr lang="en-US" sz="2400" dirty="0">
                <a:latin typeface="+mj-lt"/>
                <a:cs typeface="#9Slide03 Arima Madurai Black" panose="00000A00000000000000" pitchFamily="2" charset="0"/>
              </a:rPr>
              <a:t> </a:t>
            </a:r>
            <a:r>
              <a:rPr lang="en-US" sz="2400" dirty="0" err="1">
                <a:latin typeface="+mj-lt"/>
                <a:cs typeface="#9Slide03 Arima Madurai Black" panose="00000A00000000000000" pitchFamily="2" charset="0"/>
              </a:rPr>
              <a:t>nào</a:t>
            </a:r>
            <a:r>
              <a:rPr lang="en-US" sz="2400" dirty="0">
                <a:latin typeface="+mj-lt"/>
                <a:cs typeface="#9Slide03 Arima Madurai Black" panose="00000A00000000000000" pitchFamily="2" charset="0"/>
              </a:rPr>
              <a:t>? Ở </a:t>
            </a:r>
            <a:r>
              <a:rPr lang="en-US" sz="2400" dirty="0" err="1">
                <a:latin typeface="+mj-lt"/>
                <a:cs typeface="#9Slide03 Arima Madurai Black" panose="00000A00000000000000" pitchFamily="2" charset="0"/>
              </a:rPr>
              <a:t>đâu</a:t>
            </a:r>
            <a:r>
              <a:rPr lang="en-US" sz="2400" dirty="0">
                <a:latin typeface="+mj-lt"/>
                <a:cs typeface="#9Slide03 Arima Madurai Black" panose="00000A00000000000000" pitchFamily="2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82520" y="1042623"/>
            <a:ext cx="47724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+mj-lt"/>
                <a:cs typeface="#9Slide03 Arima Madurai Black" panose="00000A00000000000000" pitchFamily="2" charset="0"/>
              </a:rPr>
              <a:t>Dấu</a:t>
            </a:r>
            <a:r>
              <a:rPr lang="en-US" sz="2400" dirty="0">
                <a:latin typeface="+mj-lt"/>
                <a:cs typeface="#9Slide03 Arima Madurai Black" panose="00000A00000000000000" pitchFamily="2" charset="0"/>
              </a:rPr>
              <a:t> </a:t>
            </a:r>
            <a:r>
              <a:rPr lang="en-US" sz="2400" dirty="0" err="1">
                <a:latin typeface="+mj-lt"/>
                <a:cs typeface="#9Slide03 Arima Madurai Black" panose="00000A00000000000000" pitchFamily="2" charset="0"/>
              </a:rPr>
              <a:t>hiệu</a:t>
            </a:r>
            <a:r>
              <a:rPr lang="en-US" sz="2400" dirty="0">
                <a:latin typeface="+mj-lt"/>
                <a:cs typeface="#9Slide03 Arima Madurai Black" panose="00000A00000000000000" pitchFamily="2" charset="0"/>
              </a:rPr>
              <a:t> </a:t>
            </a:r>
            <a:r>
              <a:rPr lang="en-US" sz="2400" dirty="0" err="1">
                <a:latin typeface="+mj-lt"/>
                <a:cs typeface="#9Slide03 Arima Madurai Black" panose="00000A00000000000000" pitchFamily="2" charset="0"/>
              </a:rPr>
              <a:t>báo</a:t>
            </a:r>
            <a:r>
              <a:rPr lang="en-US" sz="2400" dirty="0">
                <a:latin typeface="+mj-lt"/>
                <a:cs typeface="#9Slide03 Arima Madurai Black" panose="00000A00000000000000" pitchFamily="2" charset="0"/>
              </a:rPr>
              <a:t> </a:t>
            </a:r>
            <a:r>
              <a:rPr lang="en-US" sz="2400" dirty="0" err="1">
                <a:latin typeface="+mj-lt"/>
                <a:cs typeface="#9Slide03 Arima Madurai Black" panose="00000A00000000000000" pitchFamily="2" charset="0"/>
              </a:rPr>
              <a:t>hiệu</a:t>
            </a:r>
            <a:r>
              <a:rPr lang="en-US" sz="2400" dirty="0">
                <a:latin typeface="+mj-lt"/>
                <a:cs typeface="#9Slide03 Arima Madurai Black" panose="00000A00000000000000" pitchFamily="2" charset="0"/>
              </a:rPr>
              <a:t> </a:t>
            </a:r>
            <a:r>
              <a:rPr lang="en-US" sz="2400" dirty="0" err="1">
                <a:latin typeface="+mj-lt"/>
                <a:cs typeface="#9Slide03 Arima Madurai Black" panose="00000A00000000000000" pitchFamily="2" charset="0"/>
              </a:rPr>
              <a:t>cơn</a:t>
            </a:r>
            <a:r>
              <a:rPr lang="en-US" sz="2400" dirty="0">
                <a:latin typeface="+mj-lt"/>
                <a:cs typeface="#9Slide03 Arima Madurai Black" panose="00000A00000000000000" pitchFamily="2" charset="0"/>
              </a:rPr>
              <a:t> </a:t>
            </a:r>
            <a:r>
              <a:rPr lang="en-US" sz="2400" dirty="0" err="1">
                <a:latin typeface="+mj-lt"/>
                <a:cs typeface="#9Slide03 Arima Madurai Black" panose="00000A00000000000000" pitchFamily="2" charset="0"/>
              </a:rPr>
              <a:t>mưa</a:t>
            </a:r>
            <a:r>
              <a:rPr lang="en-US" sz="2400" dirty="0">
                <a:latin typeface="+mj-lt"/>
                <a:cs typeface="#9Slide03 Arima Madurai Black" panose="00000A00000000000000" pitchFamily="2" charset="0"/>
              </a:rPr>
              <a:t> </a:t>
            </a:r>
            <a:r>
              <a:rPr lang="en-US" sz="2400" dirty="0" err="1">
                <a:latin typeface="+mj-lt"/>
                <a:cs typeface="#9Slide03 Arima Madurai Black" panose="00000A00000000000000" pitchFamily="2" charset="0"/>
              </a:rPr>
              <a:t>sắp</a:t>
            </a:r>
            <a:r>
              <a:rPr lang="en-US" sz="2400" dirty="0">
                <a:latin typeface="+mj-lt"/>
                <a:cs typeface="#9Slide03 Arima Madurai Black" panose="00000A00000000000000" pitchFamily="2" charset="0"/>
              </a:rPr>
              <a:t> </a:t>
            </a:r>
            <a:r>
              <a:rPr lang="en-US" sz="2400" dirty="0" err="1">
                <a:latin typeface="+mj-lt"/>
                <a:cs typeface="#9Slide03 Arima Madurai Black" panose="00000A00000000000000" pitchFamily="2" charset="0"/>
              </a:rPr>
              <a:t>đến</a:t>
            </a:r>
            <a:r>
              <a:rPr lang="en-US" sz="2400" dirty="0">
                <a:latin typeface="+mj-lt"/>
                <a:cs typeface="#9Slide03 Arima Madurai Black" panose="00000A00000000000000" pitchFamily="2" charset="0"/>
              </a:rPr>
              <a:t>?</a:t>
            </a:r>
          </a:p>
        </p:txBody>
      </p:sp>
      <p:cxnSp>
        <p:nvCxnSpPr>
          <p:cNvPr id="8" name="Straight Arrow Connector 7"/>
          <p:cNvCxnSpPr>
            <a:cxnSpLocks/>
            <a:stCxn id="2" idx="3"/>
            <a:endCxn id="4" idx="1"/>
          </p:cNvCxnSpPr>
          <p:nvPr/>
        </p:nvCxnSpPr>
        <p:spPr>
          <a:xfrm flipV="1">
            <a:off x="3435840" y="543169"/>
            <a:ext cx="1646680" cy="42650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cxnSpLocks/>
            <a:stCxn id="2" idx="3"/>
          </p:cNvCxnSpPr>
          <p:nvPr/>
        </p:nvCxnSpPr>
        <p:spPr>
          <a:xfrm>
            <a:off x="3435840" y="969676"/>
            <a:ext cx="1646680" cy="26853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919952" y="2923899"/>
            <a:ext cx="2515888" cy="928047"/>
          </a:xfrm>
          <a:prstGeom prst="roundRect">
            <a:avLst/>
          </a:prstGeom>
          <a:solidFill>
            <a:srgbClr val="FF8D6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+mj-lt"/>
                <a:cs typeface="#9Slide03 Arima Madurai Black" panose="00000A00000000000000" pitchFamily="2" charset="0"/>
              </a:rPr>
              <a:t>Thân</a:t>
            </a:r>
            <a:r>
              <a:rPr lang="en-US" sz="3200" b="1" dirty="0">
                <a:solidFill>
                  <a:schemeClr val="tx1"/>
                </a:solidFill>
                <a:latin typeface="+mj-lt"/>
                <a:cs typeface="#9Slide03 Arima Madurai Black" panose="00000A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+mj-lt"/>
                <a:cs typeface="#9Slide03 Arima Madurai Black" panose="00000A00000000000000" pitchFamily="2" charset="0"/>
              </a:rPr>
              <a:t>bài</a:t>
            </a:r>
            <a:endParaRPr lang="en-US" sz="3200" b="1" dirty="0">
              <a:solidFill>
                <a:schemeClr val="tx1"/>
              </a:solidFill>
              <a:latin typeface="+mj-lt"/>
              <a:cs typeface="#9Slide03 Arima Madurai Black" panose="00000A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82520" y="2262034"/>
            <a:ext cx="77179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+mj-lt"/>
                <a:cs typeface="#9Slide03 Arima Madurai Black" panose="00000A00000000000000" pitchFamily="2" charset="0"/>
              </a:rPr>
              <a:t>Cảnh</a:t>
            </a:r>
            <a:r>
              <a:rPr lang="en-US" sz="2400" dirty="0">
                <a:latin typeface="+mj-lt"/>
                <a:cs typeface="#9Slide03 Arima Madurai Black" panose="00000A00000000000000" pitchFamily="2" charset="0"/>
              </a:rPr>
              <a:t> </a:t>
            </a:r>
            <a:r>
              <a:rPr lang="en-US" sz="2400" dirty="0" err="1">
                <a:latin typeface="+mj-lt"/>
                <a:cs typeface="#9Slide03 Arima Madurai Black" panose="00000A00000000000000" pitchFamily="2" charset="0"/>
              </a:rPr>
              <a:t>trước</a:t>
            </a:r>
            <a:r>
              <a:rPr lang="en-US" sz="2400" dirty="0">
                <a:latin typeface="+mj-lt"/>
                <a:cs typeface="#9Slide03 Arima Madurai Black" panose="00000A00000000000000" pitchFamily="2" charset="0"/>
              </a:rPr>
              <a:t> </a:t>
            </a:r>
            <a:r>
              <a:rPr lang="en-US" sz="2400" dirty="0" err="1">
                <a:latin typeface="+mj-lt"/>
                <a:cs typeface="#9Slide03 Arima Madurai Black" panose="00000A00000000000000" pitchFamily="2" charset="0"/>
              </a:rPr>
              <a:t>cơn</a:t>
            </a:r>
            <a:r>
              <a:rPr lang="en-US" sz="2400" dirty="0">
                <a:latin typeface="+mj-lt"/>
                <a:cs typeface="#9Slide03 Arima Madurai Black" panose="00000A00000000000000" pitchFamily="2" charset="0"/>
              </a:rPr>
              <a:t> </a:t>
            </a:r>
            <a:r>
              <a:rPr lang="en-US" sz="2400" dirty="0" err="1">
                <a:latin typeface="+mj-lt"/>
                <a:cs typeface="#9Slide03 Arima Madurai Black" panose="00000A00000000000000" pitchFamily="2" charset="0"/>
              </a:rPr>
              <a:t>mưa</a:t>
            </a:r>
            <a:r>
              <a:rPr lang="en-US" sz="2400" dirty="0">
                <a:latin typeface="+mj-lt"/>
                <a:cs typeface="#9Slide03 Arima Madurai Black" panose="00000A00000000000000" pitchFamily="2" charset="0"/>
              </a:rPr>
              <a:t>: </a:t>
            </a:r>
            <a:r>
              <a:rPr lang="en-US" sz="2400" i="1" dirty="0" err="1">
                <a:solidFill>
                  <a:srgbClr val="FF0000"/>
                </a:solidFill>
                <a:latin typeface="+mj-lt"/>
                <a:cs typeface="#9Slide03 Arima Madurai Black" panose="00000A00000000000000" pitchFamily="2" charset="0"/>
              </a:rPr>
              <a:t>bầu</a:t>
            </a:r>
            <a:r>
              <a:rPr lang="en-US" sz="2400" i="1" dirty="0">
                <a:solidFill>
                  <a:srgbClr val="FF0000"/>
                </a:solidFill>
                <a:latin typeface="+mj-lt"/>
                <a:cs typeface="#9Slide03 Arima Madurai Black" panose="00000A00000000000000" pitchFamily="2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+mj-lt"/>
                <a:cs typeface="#9Slide03 Arima Madurai Black" panose="00000A00000000000000" pitchFamily="2" charset="0"/>
              </a:rPr>
              <a:t>trời</a:t>
            </a:r>
            <a:r>
              <a:rPr lang="en-US" sz="2400" i="1" dirty="0">
                <a:solidFill>
                  <a:srgbClr val="FF0000"/>
                </a:solidFill>
                <a:latin typeface="+mj-lt"/>
                <a:cs typeface="#9Slide03 Arima Madurai Black" panose="00000A00000000000000" pitchFamily="2" charset="0"/>
              </a:rPr>
              <a:t>, </a:t>
            </a:r>
            <a:r>
              <a:rPr lang="en-US" sz="2400" i="1" dirty="0" err="1">
                <a:solidFill>
                  <a:srgbClr val="FF0000"/>
                </a:solidFill>
                <a:latin typeface="+mj-lt"/>
                <a:cs typeface="#9Slide03 Arima Madurai Black" panose="00000A00000000000000" pitchFamily="2" charset="0"/>
              </a:rPr>
              <a:t>mây</a:t>
            </a:r>
            <a:r>
              <a:rPr lang="en-US" sz="2400" i="1" dirty="0">
                <a:solidFill>
                  <a:srgbClr val="FF0000"/>
                </a:solidFill>
                <a:latin typeface="+mj-lt"/>
                <a:cs typeface="#9Slide03 Arima Madurai Black" panose="00000A00000000000000" pitchFamily="2" charset="0"/>
              </a:rPr>
              <a:t>, </a:t>
            </a:r>
            <a:r>
              <a:rPr lang="en-US" sz="2400" i="1" dirty="0" err="1">
                <a:solidFill>
                  <a:srgbClr val="FF0000"/>
                </a:solidFill>
                <a:latin typeface="+mj-lt"/>
                <a:cs typeface="#9Slide03 Arima Madurai Black" panose="00000A00000000000000" pitchFamily="2" charset="0"/>
              </a:rPr>
              <a:t>gió</a:t>
            </a:r>
            <a:r>
              <a:rPr lang="en-US" sz="2400" i="1" dirty="0">
                <a:solidFill>
                  <a:srgbClr val="FF0000"/>
                </a:solidFill>
                <a:latin typeface="+mj-lt"/>
                <a:cs typeface="#9Slide03 Arima Madurai Black" panose="00000A00000000000000" pitchFamily="2" charset="0"/>
              </a:rPr>
              <a:t>, </a:t>
            </a:r>
            <a:r>
              <a:rPr lang="en-US" sz="2400" i="1" dirty="0" err="1">
                <a:solidFill>
                  <a:srgbClr val="FF0000"/>
                </a:solidFill>
                <a:latin typeface="+mj-lt"/>
                <a:cs typeface="#9Slide03 Arima Madurai Black" panose="00000A00000000000000" pitchFamily="2" charset="0"/>
              </a:rPr>
              <a:t>không</a:t>
            </a:r>
            <a:r>
              <a:rPr lang="en-US" sz="2400" i="1" dirty="0">
                <a:solidFill>
                  <a:srgbClr val="FF0000"/>
                </a:solidFill>
                <a:latin typeface="+mj-lt"/>
                <a:cs typeface="#9Slide03 Arima Madurai Black" panose="00000A00000000000000" pitchFamily="2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+mj-lt"/>
                <a:cs typeface="#9Slide03 Arima Madurai Black" panose="00000A00000000000000" pitchFamily="2" charset="0"/>
              </a:rPr>
              <a:t>khí</a:t>
            </a:r>
            <a:r>
              <a:rPr lang="en-US" sz="2400" i="1" dirty="0">
                <a:solidFill>
                  <a:srgbClr val="FF0000"/>
                </a:solidFill>
                <a:latin typeface="+mj-lt"/>
                <a:cs typeface="#9Slide03 Arima Madurai Black" panose="00000A00000000000000" pitchFamily="2" charset="0"/>
              </a:rPr>
              <a:t>,...</a:t>
            </a:r>
          </a:p>
        </p:txBody>
      </p:sp>
      <p:cxnSp>
        <p:nvCxnSpPr>
          <p:cNvPr id="23" name="Straight Arrow Connector 22"/>
          <p:cNvCxnSpPr>
            <a:endCxn id="21" idx="1"/>
          </p:cNvCxnSpPr>
          <p:nvPr/>
        </p:nvCxnSpPr>
        <p:spPr>
          <a:xfrm flipV="1">
            <a:off x="3567614" y="2492867"/>
            <a:ext cx="1514906" cy="78771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28"/>
          <p:cNvSpPr/>
          <p:nvPr/>
        </p:nvSpPr>
        <p:spPr>
          <a:xfrm>
            <a:off x="919952" y="5441869"/>
            <a:ext cx="2515888" cy="928047"/>
          </a:xfrm>
          <a:prstGeom prst="roundRect">
            <a:avLst/>
          </a:prstGeom>
          <a:solidFill>
            <a:srgbClr val="98DA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+mj-lt"/>
                <a:cs typeface="#9Slide03 Arima Madurai Black" panose="00000A00000000000000" pitchFamily="2" charset="0"/>
              </a:rPr>
              <a:t>Kết</a:t>
            </a:r>
            <a:r>
              <a:rPr lang="en-US" sz="3200" b="1" dirty="0">
                <a:solidFill>
                  <a:schemeClr val="tx1"/>
                </a:solidFill>
                <a:latin typeface="+mj-lt"/>
                <a:cs typeface="#9Slide03 Arima Madurai Black" panose="00000A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+mj-lt"/>
                <a:cs typeface="#9Slide03 Arima Madurai Black" panose="00000A00000000000000" pitchFamily="2" charset="0"/>
              </a:rPr>
              <a:t>bài</a:t>
            </a:r>
            <a:endParaRPr lang="en-US" sz="3200" b="1" dirty="0">
              <a:solidFill>
                <a:schemeClr val="tx1"/>
              </a:solidFill>
              <a:latin typeface="+mj-lt"/>
              <a:cs typeface="#9Slide03 Arima Madurai Black" panose="00000A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082520" y="5675059"/>
            <a:ext cx="7109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+mj-lt"/>
                <a:cs typeface="#9Slide03 Arima Madurai Black" panose="00000A00000000000000" pitchFamily="2" charset="0"/>
              </a:rPr>
              <a:t>Nêu</a:t>
            </a:r>
            <a:r>
              <a:rPr lang="en-US" sz="2400" dirty="0">
                <a:latin typeface="+mj-lt"/>
                <a:cs typeface="#9Slide03 Arima Madurai Black" panose="00000A00000000000000" pitchFamily="2" charset="0"/>
              </a:rPr>
              <a:t> </a:t>
            </a:r>
            <a:r>
              <a:rPr lang="en-US" sz="2400" dirty="0" err="1">
                <a:latin typeface="+mj-lt"/>
                <a:cs typeface="#9Slide03 Arima Madurai Black" panose="00000A00000000000000" pitchFamily="2" charset="0"/>
              </a:rPr>
              <a:t>cảm</a:t>
            </a:r>
            <a:r>
              <a:rPr lang="en-US" sz="2400" dirty="0">
                <a:latin typeface="+mj-lt"/>
                <a:cs typeface="#9Slide03 Arima Madurai Black" panose="00000A00000000000000" pitchFamily="2" charset="0"/>
              </a:rPr>
              <a:t> </a:t>
            </a:r>
            <a:r>
              <a:rPr lang="en-US" sz="2400" dirty="0" err="1">
                <a:latin typeface="+mj-lt"/>
                <a:cs typeface="#9Slide03 Arima Madurai Black" panose="00000A00000000000000" pitchFamily="2" charset="0"/>
              </a:rPr>
              <a:t>nghĩ</a:t>
            </a:r>
            <a:r>
              <a:rPr lang="en-US" sz="2400" dirty="0">
                <a:latin typeface="+mj-lt"/>
                <a:cs typeface="#9Slide03 Arima Madurai Black" panose="00000A00000000000000" pitchFamily="2" charset="0"/>
              </a:rPr>
              <a:t> </a:t>
            </a:r>
            <a:r>
              <a:rPr lang="en-US" sz="2400" dirty="0" err="1">
                <a:latin typeface="+mj-lt"/>
                <a:cs typeface="#9Slide03 Arima Madurai Black" panose="00000A00000000000000" pitchFamily="2" charset="0"/>
              </a:rPr>
              <a:t>của</a:t>
            </a:r>
            <a:r>
              <a:rPr lang="en-US" sz="2400" dirty="0">
                <a:latin typeface="+mj-lt"/>
                <a:cs typeface="#9Slide03 Arima Madurai Black" panose="00000A00000000000000" pitchFamily="2" charset="0"/>
              </a:rPr>
              <a:t> </a:t>
            </a:r>
            <a:r>
              <a:rPr lang="en-US" sz="2400" dirty="0" err="1">
                <a:latin typeface="+mj-lt"/>
                <a:cs typeface="#9Slide03 Arima Madurai Black" panose="00000A00000000000000" pitchFamily="2" charset="0"/>
              </a:rPr>
              <a:t>em</a:t>
            </a:r>
            <a:r>
              <a:rPr lang="en-US" sz="2400" dirty="0">
                <a:latin typeface="+mj-lt"/>
                <a:cs typeface="#9Slide03 Arima Madurai Black" panose="00000A00000000000000" pitchFamily="2" charset="0"/>
              </a:rPr>
              <a:t> </a:t>
            </a:r>
            <a:r>
              <a:rPr lang="en-US" sz="2400" dirty="0" err="1">
                <a:latin typeface="+mj-lt"/>
                <a:cs typeface="#9Slide03 Arima Madurai Black" panose="00000A00000000000000" pitchFamily="2" charset="0"/>
              </a:rPr>
              <a:t>về</a:t>
            </a:r>
            <a:r>
              <a:rPr lang="en-US" sz="2400" dirty="0">
                <a:latin typeface="+mj-lt"/>
                <a:cs typeface="#9Slide03 Arima Madurai Black" panose="00000A00000000000000" pitchFamily="2" charset="0"/>
              </a:rPr>
              <a:t> </a:t>
            </a:r>
            <a:r>
              <a:rPr lang="en-US" sz="2400" dirty="0" err="1">
                <a:latin typeface="+mj-lt"/>
                <a:cs typeface="#9Slide03 Arima Madurai Black" panose="00000A00000000000000" pitchFamily="2" charset="0"/>
              </a:rPr>
              <a:t>cơn</a:t>
            </a:r>
            <a:r>
              <a:rPr lang="en-US" sz="2400" dirty="0">
                <a:latin typeface="+mj-lt"/>
                <a:cs typeface="#9Slide03 Arima Madurai Black" panose="00000A00000000000000" pitchFamily="2" charset="0"/>
              </a:rPr>
              <a:t> </a:t>
            </a:r>
            <a:r>
              <a:rPr lang="en-US" sz="2400" dirty="0" err="1">
                <a:latin typeface="+mj-lt"/>
                <a:cs typeface="#9Slide03 Arima Madurai Black" panose="00000A00000000000000" pitchFamily="2" charset="0"/>
              </a:rPr>
              <a:t>mưa</a:t>
            </a:r>
            <a:r>
              <a:rPr lang="en-US" sz="2400" dirty="0">
                <a:latin typeface="+mj-lt"/>
                <a:cs typeface="#9Slide03 Arima Madurai Black" panose="00000A00000000000000" pitchFamily="2" charset="0"/>
              </a:rPr>
              <a:t>; </a:t>
            </a:r>
            <a:r>
              <a:rPr lang="en-US" sz="2400" dirty="0" err="1">
                <a:latin typeface="+mj-lt"/>
                <a:cs typeface="#9Slide03 Arima Madurai Black" panose="00000A00000000000000" pitchFamily="2" charset="0"/>
              </a:rPr>
              <a:t>lợi</a:t>
            </a:r>
            <a:r>
              <a:rPr lang="en-US" sz="2400" dirty="0">
                <a:latin typeface="+mj-lt"/>
                <a:cs typeface="#9Slide03 Arima Madurai Black" panose="00000A00000000000000" pitchFamily="2" charset="0"/>
              </a:rPr>
              <a:t> </a:t>
            </a:r>
            <a:r>
              <a:rPr lang="en-US" sz="2400" dirty="0" err="1">
                <a:latin typeface="+mj-lt"/>
                <a:cs typeface="#9Slide03 Arima Madurai Black" panose="00000A00000000000000" pitchFamily="2" charset="0"/>
              </a:rPr>
              <a:t>ích</a:t>
            </a:r>
            <a:r>
              <a:rPr lang="en-US" sz="2400" dirty="0">
                <a:latin typeface="+mj-lt"/>
                <a:cs typeface="#9Slide03 Arima Madurai Black" panose="00000A00000000000000" pitchFamily="2" charset="0"/>
              </a:rPr>
              <a:t> </a:t>
            </a:r>
            <a:r>
              <a:rPr lang="en-US" sz="2400" dirty="0" err="1">
                <a:latin typeface="+mj-lt"/>
                <a:cs typeface="#9Slide03 Arima Madurai Black" panose="00000A00000000000000" pitchFamily="2" charset="0"/>
              </a:rPr>
              <a:t>của</a:t>
            </a:r>
            <a:r>
              <a:rPr lang="en-US" sz="2400" dirty="0">
                <a:latin typeface="+mj-lt"/>
                <a:cs typeface="#9Slide03 Arima Madurai Black" panose="00000A00000000000000" pitchFamily="2" charset="0"/>
              </a:rPr>
              <a:t> </a:t>
            </a:r>
            <a:r>
              <a:rPr lang="en-US" sz="2400" dirty="0" err="1">
                <a:latin typeface="+mj-lt"/>
                <a:cs typeface="#9Slide03 Arima Madurai Black" panose="00000A00000000000000" pitchFamily="2" charset="0"/>
              </a:rPr>
              <a:t>cơn</a:t>
            </a:r>
            <a:r>
              <a:rPr lang="en-US" sz="2400" dirty="0">
                <a:latin typeface="+mj-lt"/>
                <a:cs typeface="#9Slide03 Arima Madurai Black" panose="00000A00000000000000" pitchFamily="2" charset="0"/>
              </a:rPr>
              <a:t> </a:t>
            </a:r>
            <a:r>
              <a:rPr lang="en-US" sz="2400" dirty="0" err="1">
                <a:latin typeface="+mj-lt"/>
                <a:cs typeface="#9Slide03 Arima Madurai Black" panose="00000A00000000000000" pitchFamily="2" charset="0"/>
              </a:rPr>
              <a:t>mưa</a:t>
            </a:r>
            <a:r>
              <a:rPr lang="en-US" sz="2400" dirty="0">
                <a:latin typeface="+mj-lt"/>
                <a:cs typeface="#9Slide03 Arima Madurai Black" panose="00000A00000000000000" pitchFamily="2" charset="0"/>
              </a:rPr>
              <a:t>.</a:t>
            </a:r>
            <a:endParaRPr lang="en-US" sz="2400" i="1" dirty="0">
              <a:solidFill>
                <a:srgbClr val="FF0000"/>
              </a:solidFill>
              <a:latin typeface="+mj-lt"/>
              <a:cs typeface="#9Slide03 Arima Madurai Black" panose="00000A00000000000000" pitchFamily="2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437913C-6422-4054-80DE-8BE487C54D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65" y="1680471"/>
            <a:ext cx="1450974" cy="68890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36BE326-288C-4B11-A4A6-3E61B2D8CE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3708" y="706169"/>
            <a:ext cx="1049313" cy="498203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5082520" y="2936796"/>
            <a:ext cx="6906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latin typeface="+mj-lt"/>
                <a:cs typeface="#9Slide03 Arima Madurai Black" panose="00000A00000000000000" pitchFamily="2" charset="0"/>
              </a:rPr>
              <a:t>Cảnh</a:t>
            </a:r>
            <a:r>
              <a:rPr lang="en-US" sz="2400" dirty="0">
                <a:latin typeface="+mj-lt"/>
                <a:cs typeface="#9Slide03 Arima Madurai Black" panose="00000A00000000000000" pitchFamily="2" charset="0"/>
              </a:rPr>
              <a:t> </a:t>
            </a:r>
            <a:r>
              <a:rPr lang="en-US" sz="2400" dirty="0" err="1">
                <a:latin typeface="+mj-lt"/>
                <a:cs typeface="#9Slide03 Arima Madurai Black" panose="00000A00000000000000" pitchFamily="2" charset="0"/>
              </a:rPr>
              <a:t>trong</a:t>
            </a:r>
            <a:r>
              <a:rPr lang="en-US" sz="2400" dirty="0">
                <a:latin typeface="+mj-lt"/>
                <a:cs typeface="#9Slide03 Arima Madurai Black" panose="00000A00000000000000" pitchFamily="2" charset="0"/>
              </a:rPr>
              <a:t> </a:t>
            </a:r>
            <a:r>
              <a:rPr lang="en-US" sz="2400" dirty="0" err="1">
                <a:latin typeface="+mj-lt"/>
                <a:cs typeface="#9Slide03 Arima Madurai Black" panose="00000A00000000000000" pitchFamily="2" charset="0"/>
              </a:rPr>
              <a:t>cơn</a:t>
            </a:r>
            <a:r>
              <a:rPr lang="en-US" sz="2400" dirty="0">
                <a:latin typeface="+mj-lt"/>
                <a:cs typeface="#9Slide03 Arima Madurai Black" panose="00000A00000000000000" pitchFamily="2" charset="0"/>
              </a:rPr>
              <a:t> </a:t>
            </a:r>
            <a:r>
              <a:rPr lang="en-US" sz="2400" dirty="0" err="1">
                <a:latin typeface="+mj-lt"/>
                <a:cs typeface="#9Slide03 Arima Madurai Black" panose="00000A00000000000000" pitchFamily="2" charset="0"/>
              </a:rPr>
              <a:t>mưa</a:t>
            </a:r>
            <a:r>
              <a:rPr lang="en-US" sz="2400" dirty="0">
                <a:latin typeface="+mj-lt"/>
                <a:cs typeface="#9Slide03 Arima Madurai Black" panose="00000A00000000000000" pitchFamily="2" charset="0"/>
              </a:rPr>
              <a:t>: </a:t>
            </a:r>
            <a:r>
              <a:rPr lang="pt-BR" sz="2400" i="1" dirty="0">
                <a:solidFill>
                  <a:srgbClr val="FF0000"/>
                </a:solidFill>
                <a:latin typeface="+mj-lt"/>
              </a:rPr>
              <a:t>mây, gió, bầu trời, mưa, con vật, cây cối, con người, đường phố...</a:t>
            </a:r>
            <a:endParaRPr lang="en-US" sz="2400" i="1" dirty="0">
              <a:solidFill>
                <a:srgbClr val="FF0000"/>
              </a:solidFill>
              <a:latin typeface="+mj-lt"/>
              <a:cs typeface="#9Slide03 Arima Madurai Black" panose="00000A00000000000000" pitchFamily="2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3598750" y="3280586"/>
            <a:ext cx="148377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082520" y="4093847"/>
            <a:ext cx="7109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latin typeface="+mj-lt"/>
                <a:cs typeface="#9Slide03 Arima Madurai Black" panose="00000A00000000000000" pitchFamily="2" charset="0"/>
              </a:rPr>
              <a:t>Cảnh</a:t>
            </a:r>
            <a:r>
              <a:rPr lang="en-US" sz="2400" dirty="0">
                <a:latin typeface="+mj-lt"/>
                <a:cs typeface="#9Slide03 Arima Madurai Black" panose="00000A00000000000000" pitchFamily="2" charset="0"/>
              </a:rPr>
              <a:t> </a:t>
            </a:r>
            <a:r>
              <a:rPr lang="en-US" sz="2400" dirty="0" err="1">
                <a:latin typeface="+mj-lt"/>
                <a:cs typeface="#9Slide03 Arima Madurai Black" panose="00000A00000000000000" pitchFamily="2" charset="0"/>
              </a:rPr>
              <a:t>sau</a:t>
            </a:r>
            <a:r>
              <a:rPr lang="en-US" sz="2400" dirty="0">
                <a:latin typeface="+mj-lt"/>
                <a:cs typeface="#9Slide03 Arima Madurai Black" panose="00000A00000000000000" pitchFamily="2" charset="0"/>
              </a:rPr>
              <a:t> </a:t>
            </a:r>
            <a:r>
              <a:rPr lang="en-US" sz="2400" dirty="0" err="1">
                <a:latin typeface="+mj-lt"/>
                <a:cs typeface="#9Slide03 Arima Madurai Black" panose="00000A00000000000000" pitchFamily="2" charset="0"/>
              </a:rPr>
              <a:t>cơn</a:t>
            </a:r>
            <a:r>
              <a:rPr lang="en-US" sz="2400" dirty="0">
                <a:latin typeface="+mj-lt"/>
                <a:cs typeface="#9Slide03 Arima Madurai Black" panose="00000A00000000000000" pitchFamily="2" charset="0"/>
              </a:rPr>
              <a:t> </a:t>
            </a:r>
            <a:r>
              <a:rPr lang="en-US" sz="2400" dirty="0" err="1">
                <a:latin typeface="+mj-lt"/>
                <a:cs typeface="#9Slide03 Arima Madurai Black" panose="00000A00000000000000" pitchFamily="2" charset="0"/>
              </a:rPr>
              <a:t>mưa</a:t>
            </a:r>
            <a:r>
              <a:rPr lang="en-US" sz="2400" dirty="0">
                <a:latin typeface="+mj-lt"/>
                <a:cs typeface="#9Slide03 Arima Madurai Black" panose="00000A00000000000000" pitchFamily="2" charset="0"/>
              </a:rPr>
              <a:t>: </a:t>
            </a:r>
            <a:r>
              <a:rPr lang="en-US" sz="2400" i="1" dirty="0" err="1">
                <a:solidFill>
                  <a:srgbClr val="FF0000"/>
                </a:solidFill>
              </a:rPr>
              <a:t>c</a:t>
            </a:r>
            <a:r>
              <a:rPr lang="en-US" altLang="en-US" sz="2400" i="1" dirty="0" err="1">
                <a:solidFill>
                  <a:srgbClr val="FF0000"/>
                </a:solidFill>
              </a:rPr>
              <a:t>ây</a:t>
            </a:r>
            <a:r>
              <a:rPr lang="en-US" altLang="en-US" sz="2400" i="1" dirty="0">
                <a:solidFill>
                  <a:srgbClr val="FF0000"/>
                </a:solidFill>
              </a:rPr>
              <a:t> </a:t>
            </a:r>
            <a:r>
              <a:rPr lang="en-US" altLang="en-US" sz="2400" i="1" dirty="0" err="1">
                <a:solidFill>
                  <a:srgbClr val="FF0000"/>
                </a:solidFill>
              </a:rPr>
              <a:t>cối</a:t>
            </a:r>
            <a:r>
              <a:rPr lang="en-US" altLang="en-US" sz="2400" i="1" dirty="0">
                <a:solidFill>
                  <a:srgbClr val="FF0000"/>
                </a:solidFill>
              </a:rPr>
              <a:t>, con </a:t>
            </a:r>
            <a:r>
              <a:rPr lang="en-US" altLang="en-US" sz="2400" i="1" dirty="0" err="1">
                <a:solidFill>
                  <a:srgbClr val="FF0000"/>
                </a:solidFill>
              </a:rPr>
              <a:t>vật</a:t>
            </a:r>
            <a:r>
              <a:rPr lang="en-US" altLang="en-US" sz="2400" i="1" dirty="0">
                <a:solidFill>
                  <a:srgbClr val="FF0000"/>
                </a:solidFill>
              </a:rPr>
              <a:t>, </a:t>
            </a:r>
            <a:r>
              <a:rPr lang="en-US" altLang="en-US" sz="2400" i="1" dirty="0" err="1">
                <a:solidFill>
                  <a:srgbClr val="FF0000"/>
                </a:solidFill>
              </a:rPr>
              <a:t>ánh</a:t>
            </a:r>
            <a:r>
              <a:rPr lang="en-US" altLang="en-US" sz="2400" i="1" dirty="0">
                <a:solidFill>
                  <a:srgbClr val="FF0000"/>
                </a:solidFill>
              </a:rPr>
              <a:t> </a:t>
            </a:r>
            <a:r>
              <a:rPr lang="en-US" altLang="en-US" sz="2400" i="1" dirty="0" err="1">
                <a:solidFill>
                  <a:srgbClr val="FF0000"/>
                </a:solidFill>
              </a:rPr>
              <a:t>nắng</a:t>
            </a:r>
            <a:r>
              <a:rPr lang="en-US" altLang="en-US" sz="2400" i="1" dirty="0">
                <a:solidFill>
                  <a:srgbClr val="FF0000"/>
                </a:solidFill>
              </a:rPr>
              <a:t>, </a:t>
            </a:r>
            <a:r>
              <a:rPr lang="en-US" altLang="en-US" sz="2400" i="1" dirty="0" err="1">
                <a:solidFill>
                  <a:srgbClr val="FF0000"/>
                </a:solidFill>
              </a:rPr>
              <a:t>bầu</a:t>
            </a:r>
            <a:r>
              <a:rPr lang="en-US" altLang="en-US" sz="2400" i="1" dirty="0">
                <a:solidFill>
                  <a:srgbClr val="FF0000"/>
                </a:solidFill>
              </a:rPr>
              <a:t> </a:t>
            </a:r>
            <a:r>
              <a:rPr lang="en-US" altLang="en-US" sz="2400" i="1" dirty="0" err="1">
                <a:solidFill>
                  <a:srgbClr val="FF0000"/>
                </a:solidFill>
              </a:rPr>
              <a:t>trời</a:t>
            </a:r>
            <a:r>
              <a:rPr lang="en-US" altLang="en-US" sz="2400" i="1" dirty="0">
                <a:solidFill>
                  <a:srgbClr val="FF0000"/>
                </a:solidFill>
              </a:rPr>
              <a:t>, con </a:t>
            </a:r>
            <a:r>
              <a:rPr lang="en-US" altLang="en-US" sz="2400" i="1" dirty="0" err="1">
                <a:solidFill>
                  <a:srgbClr val="FF0000"/>
                </a:solidFill>
              </a:rPr>
              <a:t>người</a:t>
            </a:r>
            <a:r>
              <a:rPr lang="en-US" altLang="en-US" sz="2400" i="1" dirty="0">
                <a:solidFill>
                  <a:srgbClr val="FF0000"/>
                </a:solidFill>
              </a:rPr>
              <a:t>...</a:t>
            </a:r>
            <a:endParaRPr lang="en-US" sz="2400" i="1" dirty="0">
              <a:solidFill>
                <a:srgbClr val="FF0000"/>
              </a:solidFill>
              <a:latin typeface="+mj-lt"/>
              <a:cs typeface="#9Slide03 Arima Madurai Black" panose="00000A00000000000000" pitchFamily="2" charset="0"/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3577927" y="3280586"/>
            <a:ext cx="1504593" cy="117404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3598750" y="5972986"/>
            <a:ext cx="148377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8" name="Picture 27">
            <a:extLst>
              <a:ext uri="{FF2B5EF4-FFF2-40B4-BE49-F238E27FC236}">
                <a16:creationId xmlns:a16="http://schemas.microsoft.com/office/drawing/2014/main" id="{584A4DF7-4493-4DBD-A936-9163C9C29E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6970" y="4752961"/>
            <a:ext cx="1450974" cy="6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616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20" grpId="0" animBg="1"/>
      <p:bldP spid="21" grpId="0"/>
      <p:bldP spid="29" grpId="0" animBg="1"/>
      <p:bldP spid="30" grpId="0"/>
      <p:bldP spid="26" grpId="0"/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36C60-5E1C-4A34-99C2-7FBA2154643A}"/>
              </a:ext>
            </a:extLst>
          </p:cNvPr>
          <p:cNvSpPr txBox="1">
            <a:spLocks/>
          </p:cNvSpPr>
          <p:nvPr/>
        </p:nvSpPr>
        <p:spPr>
          <a:xfrm>
            <a:off x="3085690" y="256239"/>
            <a:ext cx="61887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>
                <a:latin typeface="#9Slide03 Arima Madurai Black" panose="00000A00000000000000" pitchFamily="2" charset="0"/>
                <a:cs typeface="#9Slide03 Arima Madurai Black" panose="00000A00000000000000" pitchFamily="2" charset="0"/>
              </a:defRPr>
            </a:lvl1pPr>
          </a:lstStyle>
          <a:p>
            <a:pPr algn="ctr"/>
            <a:r>
              <a:rPr lang="en-US" altLang="vi-VN" sz="4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j-lt"/>
              </a:rPr>
              <a:t>Vận</a:t>
            </a:r>
            <a:r>
              <a:rPr lang="en-US" altLang="vi-VN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j-lt"/>
              </a:rPr>
              <a:t> </a:t>
            </a:r>
            <a:r>
              <a:rPr lang="en-US" altLang="vi-VN" sz="4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j-lt"/>
              </a:rPr>
              <a:t>dụng</a:t>
            </a:r>
            <a:r>
              <a:rPr lang="en-US" altLang="vi-VN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j-lt"/>
              </a:rPr>
              <a:t>, </a:t>
            </a:r>
            <a:r>
              <a:rPr lang="en-US" altLang="vi-VN" sz="4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j-lt"/>
              </a:rPr>
              <a:t>trải</a:t>
            </a:r>
            <a:r>
              <a:rPr lang="en-US" altLang="vi-VN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j-lt"/>
              </a:rPr>
              <a:t> </a:t>
            </a:r>
            <a:r>
              <a:rPr lang="en-US" altLang="vi-VN" sz="4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j-lt"/>
              </a:rPr>
              <a:t>nghiệm</a:t>
            </a:r>
            <a:endParaRPr lang="en-US" altLang="vi-VN" sz="4800" dirty="0">
              <a:solidFill>
                <a:srgbClr val="792D16"/>
              </a:solidFill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47CB69-3CDF-4B4A-A720-972B498296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42" y="339471"/>
            <a:ext cx="1891943" cy="8982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422B877-E912-459A-B0BF-2DD9BD7CE1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060" y="4587030"/>
            <a:ext cx="2090475" cy="992536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309081" y="1942527"/>
            <a:ext cx="11882919" cy="1230593"/>
            <a:chOff x="309081" y="1942527"/>
            <a:chExt cx="11882919" cy="1230593"/>
          </a:xfrm>
        </p:grpSpPr>
        <p:sp>
          <p:nvSpPr>
            <p:cNvPr id="4" name="Content Placeholder 2">
              <a:extLst>
                <a:ext uri="{FF2B5EF4-FFF2-40B4-BE49-F238E27FC236}">
                  <a16:creationId xmlns:a16="http://schemas.microsoft.com/office/drawing/2014/main" id="{A11FE64C-4B50-409D-B59F-8555154D13F6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21406" y="1942527"/>
              <a:ext cx="11470594" cy="1230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2400">
                  <a:latin typeface="#9Slide03 Arima Madurai Black" panose="00000A00000000000000" pitchFamily="2" charset="0"/>
                  <a:cs typeface="#9Slide03 Arima Madurai Black" panose="00000A00000000000000" pitchFamily="2" charset="0"/>
                </a:defRPr>
              </a:lvl1pPr>
            </a:lstStyle>
            <a:p>
              <a:pPr>
                <a:lnSpc>
                  <a:spcPct val="150000"/>
                </a:lnSpc>
              </a:pPr>
              <a:r>
                <a:rPr lang="en-US" altLang="vi-VN" sz="2600" b="1" dirty="0" err="1">
                  <a:latin typeface="+mj-lt"/>
                </a:rPr>
                <a:t>Lập</a:t>
              </a:r>
              <a:r>
                <a:rPr lang="en-US" altLang="vi-VN" sz="2600" b="1" dirty="0">
                  <a:latin typeface="+mj-lt"/>
                </a:rPr>
                <a:t> </a:t>
              </a:r>
              <a:r>
                <a:rPr lang="en-US" altLang="vi-VN" sz="2600" b="1" dirty="0" err="1">
                  <a:latin typeface="+mj-lt"/>
                </a:rPr>
                <a:t>sổ</a:t>
              </a:r>
              <a:r>
                <a:rPr lang="en-US" altLang="vi-VN" sz="2600" b="1" dirty="0">
                  <a:latin typeface="+mj-lt"/>
                </a:rPr>
                <a:t> </a:t>
              </a:r>
              <a:r>
                <a:rPr lang="en-US" altLang="vi-VN" sz="2600" b="1" dirty="0" err="1">
                  <a:latin typeface="+mj-lt"/>
                </a:rPr>
                <a:t>tay</a:t>
              </a:r>
              <a:r>
                <a:rPr lang="en-US" altLang="vi-VN" sz="2600" b="1" dirty="0">
                  <a:latin typeface="+mj-lt"/>
                </a:rPr>
                <a:t> </a:t>
              </a:r>
              <a:r>
                <a:rPr lang="en-US" altLang="vi-VN" sz="2600" b="1" dirty="0" err="1">
                  <a:latin typeface="+mj-lt"/>
                </a:rPr>
                <a:t>văn</a:t>
              </a:r>
              <a:r>
                <a:rPr lang="en-US" altLang="vi-VN" sz="2600" b="1" dirty="0">
                  <a:latin typeface="+mj-lt"/>
                </a:rPr>
                <a:t> </a:t>
              </a:r>
              <a:r>
                <a:rPr lang="en-US" altLang="vi-VN" sz="2600" b="1" dirty="0" err="1">
                  <a:latin typeface="+mj-lt"/>
                </a:rPr>
                <a:t>học</a:t>
              </a:r>
              <a:r>
                <a:rPr lang="en-US" altLang="vi-VN" sz="2600" b="1" dirty="0">
                  <a:latin typeface="+mj-lt"/>
                </a:rPr>
                <a:t>, </a:t>
              </a:r>
              <a:r>
                <a:rPr lang="en-US" altLang="vi-VN" sz="2600" b="1" dirty="0" err="1">
                  <a:latin typeface="+mj-lt"/>
                </a:rPr>
                <a:t>ghi</a:t>
              </a:r>
              <a:r>
                <a:rPr lang="en-US" altLang="vi-VN" sz="2600" b="1" dirty="0">
                  <a:latin typeface="+mj-lt"/>
                </a:rPr>
                <a:t> </a:t>
              </a:r>
              <a:r>
                <a:rPr lang="en-US" altLang="vi-VN" sz="2600" b="1" dirty="0" err="1">
                  <a:latin typeface="+mj-lt"/>
                </a:rPr>
                <a:t>chép</a:t>
              </a:r>
              <a:r>
                <a:rPr lang="en-US" altLang="vi-VN" sz="2600" b="1" dirty="0">
                  <a:latin typeface="+mj-lt"/>
                </a:rPr>
                <a:t> </a:t>
              </a:r>
              <a:r>
                <a:rPr lang="en-US" altLang="vi-VN" sz="2600" b="1" dirty="0" err="1">
                  <a:latin typeface="+mj-lt"/>
                </a:rPr>
                <a:t>và</a:t>
              </a:r>
              <a:r>
                <a:rPr lang="en-US" altLang="vi-VN" sz="2600" b="1" dirty="0">
                  <a:latin typeface="+mj-lt"/>
                </a:rPr>
                <a:t> </a:t>
              </a:r>
              <a:r>
                <a:rPr lang="en-US" altLang="vi-VN" sz="2600" b="1" dirty="0" err="1">
                  <a:latin typeface="+mj-lt"/>
                </a:rPr>
                <a:t>tìm</a:t>
              </a:r>
              <a:r>
                <a:rPr lang="en-US" altLang="vi-VN" sz="2600" b="1" dirty="0">
                  <a:latin typeface="+mj-lt"/>
                </a:rPr>
                <a:t> </a:t>
              </a:r>
              <a:r>
                <a:rPr lang="en-US" altLang="vi-VN" sz="2600" b="1" dirty="0" err="1">
                  <a:latin typeface="+mj-lt"/>
                </a:rPr>
                <a:t>thêm</a:t>
              </a:r>
              <a:r>
                <a:rPr lang="en-US" altLang="vi-VN" sz="2600" b="1" dirty="0">
                  <a:latin typeface="+mj-lt"/>
                </a:rPr>
                <a:t> </a:t>
              </a:r>
              <a:r>
                <a:rPr lang="en-US" altLang="vi-VN" sz="2600" b="1" dirty="0" err="1">
                  <a:latin typeface="+mj-lt"/>
                </a:rPr>
                <a:t>những</a:t>
              </a:r>
              <a:r>
                <a:rPr lang="en-US" altLang="vi-VN" sz="2600" b="1" dirty="0">
                  <a:latin typeface="+mj-lt"/>
                </a:rPr>
                <a:t> </a:t>
              </a:r>
              <a:r>
                <a:rPr lang="en-US" altLang="vi-VN" sz="2600" b="1" dirty="0" err="1">
                  <a:latin typeface="+mj-lt"/>
                </a:rPr>
                <a:t>từ</a:t>
              </a:r>
              <a:r>
                <a:rPr lang="en-US" altLang="vi-VN" sz="2600" b="1" dirty="0">
                  <a:latin typeface="+mj-lt"/>
                </a:rPr>
                <a:t> </a:t>
              </a:r>
              <a:r>
                <a:rPr lang="en-US" altLang="vi-VN" sz="2600" b="1" dirty="0" err="1">
                  <a:latin typeface="+mj-lt"/>
                </a:rPr>
                <a:t>ngữ</a:t>
              </a:r>
              <a:r>
                <a:rPr lang="en-US" altLang="vi-VN" sz="2600" b="1" dirty="0">
                  <a:latin typeface="+mj-lt"/>
                </a:rPr>
                <a:t> </a:t>
              </a:r>
              <a:r>
                <a:rPr lang="en-US" altLang="vi-VN" sz="2600" b="1" dirty="0" err="1">
                  <a:latin typeface="+mj-lt"/>
                </a:rPr>
                <a:t>tượng</a:t>
              </a:r>
              <a:r>
                <a:rPr lang="en-US" altLang="vi-VN" sz="2600" b="1" dirty="0">
                  <a:latin typeface="+mj-lt"/>
                </a:rPr>
                <a:t> </a:t>
              </a:r>
              <a:r>
                <a:rPr lang="en-US" altLang="vi-VN" sz="2600" b="1" dirty="0" err="1">
                  <a:latin typeface="+mj-lt"/>
                </a:rPr>
                <a:t>hình</a:t>
              </a:r>
              <a:r>
                <a:rPr lang="en-US" altLang="vi-VN" sz="2600" b="1" dirty="0">
                  <a:latin typeface="+mj-lt"/>
                </a:rPr>
                <a:t>, </a:t>
              </a:r>
              <a:r>
                <a:rPr lang="en-US" altLang="vi-VN" sz="2600" b="1" dirty="0" err="1">
                  <a:latin typeface="+mj-lt"/>
                </a:rPr>
                <a:t>tượng</a:t>
              </a:r>
              <a:r>
                <a:rPr lang="en-US" altLang="vi-VN" sz="2600" b="1" dirty="0">
                  <a:latin typeface="+mj-lt"/>
                </a:rPr>
                <a:t> </a:t>
              </a:r>
              <a:r>
                <a:rPr lang="en-US" altLang="vi-VN" sz="2600" b="1" dirty="0" err="1">
                  <a:latin typeface="+mj-lt"/>
                </a:rPr>
                <a:t>thanh</a:t>
              </a:r>
              <a:r>
                <a:rPr lang="en-US" altLang="vi-VN" sz="2600" b="1" dirty="0">
                  <a:latin typeface="+mj-lt"/>
                </a:rPr>
                <a:t> </a:t>
              </a:r>
              <a:r>
                <a:rPr lang="en-US" altLang="vi-VN" sz="2600" b="1" dirty="0" err="1">
                  <a:latin typeface="+mj-lt"/>
                </a:rPr>
                <a:t>dùng</a:t>
              </a:r>
              <a:r>
                <a:rPr lang="en-US" altLang="vi-VN" sz="2600" b="1" dirty="0">
                  <a:latin typeface="+mj-lt"/>
                </a:rPr>
                <a:t> </a:t>
              </a:r>
              <a:r>
                <a:rPr lang="en-US" altLang="vi-VN" sz="2600" b="1" dirty="0" err="1">
                  <a:latin typeface="+mj-lt"/>
                </a:rPr>
                <a:t>để</a:t>
              </a:r>
              <a:r>
                <a:rPr lang="en-US" altLang="vi-VN" sz="2600" b="1" dirty="0">
                  <a:latin typeface="+mj-lt"/>
                </a:rPr>
                <a:t> </a:t>
              </a:r>
              <a:r>
                <a:rPr lang="en-US" altLang="vi-VN" sz="2600" b="1" dirty="0" err="1">
                  <a:latin typeface="+mj-lt"/>
                </a:rPr>
                <a:t>miêu</a:t>
              </a:r>
              <a:r>
                <a:rPr lang="en-US" altLang="vi-VN" sz="2600" b="1" dirty="0">
                  <a:latin typeface="+mj-lt"/>
                </a:rPr>
                <a:t> </a:t>
              </a:r>
              <a:r>
                <a:rPr lang="en-US" altLang="vi-VN" sz="2600" b="1" dirty="0" err="1">
                  <a:latin typeface="+mj-lt"/>
                </a:rPr>
                <a:t>tả</a:t>
              </a:r>
              <a:r>
                <a:rPr lang="en-US" altLang="vi-VN" sz="2600" b="1" dirty="0">
                  <a:latin typeface="+mj-lt"/>
                </a:rPr>
                <a:t> </a:t>
              </a:r>
              <a:r>
                <a:rPr lang="en-US" altLang="vi-VN" sz="2600" b="1" dirty="0" err="1">
                  <a:latin typeface="+mj-lt"/>
                </a:rPr>
                <a:t>các</a:t>
              </a:r>
              <a:r>
                <a:rPr lang="en-US" altLang="vi-VN" sz="2600" b="1" dirty="0">
                  <a:latin typeface="+mj-lt"/>
                </a:rPr>
                <a:t> </a:t>
              </a:r>
              <a:r>
                <a:rPr lang="en-US" altLang="vi-VN" sz="2600" b="1" dirty="0" err="1">
                  <a:latin typeface="+mj-lt"/>
                </a:rPr>
                <a:t>sự</a:t>
              </a:r>
              <a:r>
                <a:rPr lang="en-US" altLang="vi-VN" sz="2600" b="1" dirty="0">
                  <a:latin typeface="+mj-lt"/>
                </a:rPr>
                <a:t> </a:t>
              </a:r>
              <a:r>
                <a:rPr lang="en-US" altLang="vi-VN" sz="2600" b="1" dirty="0" err="1">
                  <a:latin typeface="+mj-lt"/>
                </a:rPr>
                <a:t>vật</a:t>
              </a:r>
              <a:r>
                <a:rPr lang="en-US" altLang="vi-VN" sz="2600" b="1" dirty="0">
                  <a:latin typeface="+mj-lt"/>
                </a:rPr>
                <a:t> </a:t>
              </a:r>
              <a:r>
                <a:rPr lang="en-US" altLang="vi-VN" sz="2600" b="1" dirty="0" err="1">
                  <a:latin typeface="+mj-lt"/>
                </a:rPr>
                <a:t>trong</a:t>
              </a:r>
              <a:r>
                <a:rPr lang="en-US" altLang="vi-VN" sz="2600" b="1" dirty="0">
                  <a:latin typeface="+mj-lt"/>
                </a:rPr>
                <a:t> </a:t>
              </a:r>
              <a:r>
                <a:rPr lang="en-US" altLang="vi-VN" sz="2600" b="1" dirty="0" err="1">
                  <a:latin typeface="+mj-lt"/>
                </a:rPr>
                <a:t>văn</a:t>
              </a:r>
              <a:r>
                <a:rPr lang="en-US" altLang="vi-VN" sz="2600" b="1" dirty="0">
                  <a:latin typeface="+mj-lt"/>
                </a:rPr>
                <a:t> </a:t>
              </a:r>
              <a:r>
                <a:rPr lang="en-US" altLang="vi-VN" sz="2600" b="1" dirty="0" err="1">
                  <a:latin typeface="+mj-lt"/>
                </a:rPr>
                <a:t>miêu</a:t>
              </a:r>
              <a:r>
                <a:rPr lang="en-US" altLang="vi-VN" sz="2600" b="1" dirty="0">
                  <a:latin typeface="+mj-lt"/>
                </a:rPr>
                <a:t> </a:t>
              </a:r>
              <a:r>
                <a:rPr lang="en-US" altLang="vi-VN" sz="2600" b="1" dirty="0" err="1">
                  <a:latin typeface="+mj-lt"/>
                </a:rPr>
                <a:t>tả</a:t>
              </a:r>
              <a:r>
                <a:rPr lang="en-US" altLang="vi-VN" sz="2600" b="1" dirty="0">
                  <a:latin typeface="+mj-lt"/>
                </a:rPr>
                <a:t>.</a:t>
              </a:r>
            </a:p>
          </p:txBody>
        </p:sp>
        <p:sp>
          <p:nvSpPr>
            <p:cNvPr id="7" name="Star: 4 Points 6">
              <a:extLst>
                <a:ext uri="{FF2B5EF4-FFF2-40B4-BE49-F238E27FC236}">
                  <a16:creationId xmlns:a16="http://schemas.microsoft.com/office/drawing/2014/main" id="{E5B53AFC-A322-4CBE-85CF-E5E55C9AA208}"/>
                </a:ext>
              </a:extLst>
            </p:cNvPr>
            <p:cNvSpPr/>
            <p:nvPr/>
          </p:nvSpPr>
          <p:spPr>
            <a:xfrm>
              <a:off x="309081" y="2137240"/>
              <a:ext cx="384585" cy="384585"/>
            </a:xfrm>
            <a:prstGeom prst="star4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60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22654" y="3503052"/>
            <a:ext cx="11746348" cy="1230593"/>
            <a:chOff x="222654" y="3503052"/>
            <a:chExt cx="11746348" cy="1230593"/>
          </a:xfrm>
        </p:grpSpPr>
        <p:sp>
          <p:nvSpPr>
            <p:cNvPr id="3" name="Content Placeholder 2">
              <a:extLst>
                <a:ext uri="{FF2B5EF4-FFF2-40B4-BE49-F238E27FC236}">
                  <a16:creationId xmlns:a16="http://schemas.microsoft.com/office/drawing/2014/main" id="{0137B78B-F9D7-4336-B048-907FF28523E9}"/>
                </a:ext>
              </a:extLst>
            </p:cNvPr>
            <p:cNvSpPr txBox="1">
              <a:spLocks/>
            </p:cNvSpPr>
            <p:nvPr/>
          </p:nvSpPr>
          <p:spPr>
            <a:xfrm>
              <a:off x="745151" y="3503052"/>
              <a:ext cx="11223851" cy="1230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2400">
                  <a:latin typeface="#9Slide03 Arima Madurai Black" panose="00000A00000000000000" pitchFamily="2" charset="0"/>
                  <a:cs typeface="#9Slide03 Arima Madurai Black" panose="00000A00000000000000" pitchFamily="2" charset="0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altLang="vi-VN" sz="2600" b="1" dirty="0" err="1">
                  <a:latin typeface="+mj-lt"/>
                </a:rPr>
                <a:t>Chuẩn</a:t>
              </a:r>
              <a:r>
                <a:rPr lang="en-US" altLang="vi-VN" sz="2600" b="1" dirty="0">
                  <a:latin typeface="+mj-lt"/>
                </a:rPr>
                <a:t> </a:t>
              </a:r>
              <a:r>
                <a:rPr lang="en-US" altLang="vi-VN" sz="2600" b="1" dirty="0" err="1">
                  <a:latin typeface="+mj-lt"/>
                </a:rPr>
                <a:t>bị</a:t>
              </a:r>
              <a:r>
                <a:rPr lang="en-US" altLang="vi-VN" sz="2600" b="1" dirty="0">
                  <a:latin typeface="+mj-lt"/>
                </a:rPr>
                <a:t> </a:t>
              </a:r>
              <a:r>
                <a:rPr lang="en-US" altLang="vi-VN" sz="2600" b="1" dirty="0" err="1">
                  <a:latin typeface="+mj-lt"/>
                </a:rPr>
                <a:t>bài</a:t>
              </a:r>
              <a:r>
                <a:rPr lang="en-US" altLang="vi-VN" sz="2600" b="1" dirty="0">
                  <a:latin typeface="+mj-lt"/>
                </a:rPr>
                <a:t> </a:t>
              </a:r>
              <a:r>
                <a:rPr lang="en-US" altLang="vi-VN" sz="2600" b="1" dirty="0" err="1">
                  <a:latin typeface="+mj-lt"/>
                </a:rPr>
                <a:t>sau</a:t>
              </a:r>
              <a:r>
                <a:rPr lang="en-US" altLang="vi-VN" sz="2600" b="1" dirty="0">
                  <a:latin typeface="+mj-lt"/>
                </a:rPr>
                <a:t>: </a:t>
              </a:r>
              <a:r>
                <a:rPr lang="en-US" altLang="vi-VN" sz="2600" b="1" dirty="0" err="1">
                  <a:latin typeface="+mj-lt"/>
                </a:rPr>
                <a:t>Lập</a:t>
              </a:r>
              <a:r>
                <a:rPr lang="en-US" altLang="vi-VN" sz="2600" b="1" dirty="0">
                  <a:latin typeface="+mj-lt"/>
                </a:rPr>
                <a:t> </a:t>
              </a:r>
              <a:r>
                <a:rPr lang="en-US" altLang="vi-VN" sz="2600" b="1" dirty="0" err="1">
                  <a:latin typeface="+mj-lt"/>
                </a:rPr>
                <a:t>dàn</a:t>
              </a:r>
              <a:r>
                <a:rPr lang="en-US" altLang="vi-VN" sz="2600" b="1" dirty="0">
                  <a:latin typeface="+mj-lt"/>
                </a:rPr>
                <a:t> ý chi </a:t>
              </a:r>
              <a:r>
                <a:rPr lang="en-US" altLang="vi-VN" sz="2600" b="1" dirty="0" err="1">
                  <a:latin typeface="+mj-lt"/>
                </a:rPr>
                <a:t>tiết</a:t>
              </a:r>
              <a:r>
                <a:rPr lang="en-US" altLang="vi-VN" sz="2600" b="1" dirty="0">
                  <a:latin typeface="+mj-lt"/>
                </a:rPr>
                <a:t> </a:t>
              </a:r>
              <a:r>
                <a:rPr lang="en-US" altLang="vi-VN" sz="2600" b="1" dirty="0" err="1">
                  <a:latin typeface="+mj-lt"/>
                </a:rPr>
                <a:t>cho</a:t>
              </a:r>
              <a:r>
                <a:rPr lang="en-US" altLang="vi-VN" sz="2600" b="1" dirty="0">
                  <a:latin typeface="+mj-lt"/>
                </a:rPr>
                <a:t> </a:t>
              </a:r>
              <a:r>
                <a:rPr lang="en-US" altLang="vi-VN" sz="2600" b="1" dirty="0" err="1">
                  <a:latin typeface="+mj-lt"/>
                </a:rPr>
                <a:t>dàn</a:t>
              </a:r>
              <a:r>
                <a:rPr lang="en-US" altLang="vi-VN" sz="2600" b="1" dirty="0">
                  <a:latin typeface="+mj-lt"/>
                </a:rPr>
                <a:t> ý </a:t>
              </a:r>
              <a:r>
                <a:rPr lang="en-US" altLang="vi-VN" sz="2600" b="1" dirty="0" err="1">
                  <a:latin typeface="+mj-lt"/>
                </a:rPr>
                <a:t>hôm</a:t>
              </a:r>
              <a:r>
                <a:rPr lang="en-US" altLang="vi-VN" sz="2600" b="1" dirty="0">
                  <a:latin typeface="+mj-lt"/>
                </a:rPr>
                <a:t> nay </a:t>
              </a:r>
              <a:r>
                <a:rPr lang="en-US" altLang="vi-VN" sz="2600" b="1" dirty="0" err="1">
                  <a:latin typeface="+mj-lt"/>
                </a:rPr>
                <a:t>để</a:t>
              </a:r>
              <a:r>
                <a:rPr lang="en-US" altLang="vi-VN" sz="2600" b="1" dirty="0">
                  <a:latin typeface="+mj-lt"/>
                </a:rPr>
                <a:t> </a:t>
              </a:r>
              <a:r>
                <a:rPr lang="en-US" altLang="vi-VN" sz="2600" b="1" dirty="0" err="1">
                  <a:latin typeface="+mj-lt"/>
                </a:rPr>
                <a:t>chuẩn</a:t>
              </a:r>
              <a:r>
                <a:rPr lang="en-US" altLang="vi-VN" sz="2600" b="1" dirty="0">
                  <a:latin typeface="+mj-lt"/>
                </a:rPr>
                <a:t> </a:t>
              </a:r>
              <a:r>
                <a:rPr lang="en-US" altLang="vi-VN" sz="2600" b="1" dirty="0" err="1">
                  <a:latin typeface="+mj-lt"/>
                </a:rPr>
                <a:t>bị</a:t>
              </a:r>
              <a:r>
                <a:rPr lang="en-US" altLang="vi-VN" sz="2600" b="1" dirty="0">
                  <a:latin typeface="+mj-lt"/>
                </a:rPr>
                <a:t> </a:t>
              </a:r>
              <a:r>
                <a:rPr lang="en-US" altLang="vi-VN" sz="2600" b="1" dirty="0" err="1">
                  <a:latin typeface="+mj-lt"/>
                </a:rPr>
                <a:t>viết</a:t>
              </a:r>
              <a:r>
                <a:rPr lang="en-US" altLang="vi-VN" sz="2600" b="1" dirty="0">
                  <a:latin typeface="+mj-lt"/>
                </a:rPr>
                <a:t> </a:t>
              </a:r>
              <a:r>
                <a:rPr lang="en-US" altLang="vi-VN" sz="2600" b="1" dirty="0" err="1">
                  <a:latin typeface="+mj-lt"/>
                </a:rPr>
                <a:t>đoạn</a:t>
              </a:r>
              <a:r>
                <a:rPr lang="en-US" altLang="vi-VN" sz="2600" b="1" dirty="0">
                  <a:latin typeface="+mj-lt"/>
                </a:rPr>
                <a:t> </a:t>
              </a:r>
              <a:r>
                <a:rPr lang="en-US" altLang="vi-VN" sz="2600" b="1" dirty="0" err="1">
                  <a:latin typeface="+mj-lt"/>
                </a:rPr>
                <a:t>văn</a:t>
              </a:r>
              <a:r>
                <a:rPr lang="en-US" altLang="vi-VN" sz="2600" b="1" dirty="0">
                  <a:latin typeface="+mj-lt"/>
                </a:rPr>
                <a:t> </a:t>
              </a:r>
              <a:r>
                <a:rPr lang="en-US" altLang="vi-VN" sz="2600" b="1" dirty="0" err="1">
                  <a:latin typeface="+mj-lt"/>
                </a:rPr>
                <a:t>tả</a:t>
              </a:r>
              <a:r>
                <a:rPr lang="en-US" altLang="vi-VN" sz="2600" b="1" dirty="0">
                  <a:latin typeface="+mj-lt"/>
                </a:rPr>
                <a:t> </a:t>
              </a:r>
              <a:r>
                <a:rPr lang="en-US" altLang="vi-VN" sz="2600" b="1" dirty="0" err="1">
                  <a:latin typeface="+mj-lt"/>
                </a:rPr>
                <a:t>cơn</a:t>
              </a:r>
              <a:r>
                <a:rPr lang="en-US" altLang="vi-VN" sz="2600" b="1" dirty="0">
                  <a:latin typeface="+mj-lt"/>
                </a:rPr>
                <a:t> </a:t>
              </a:r>
              <a:r>
                <a:rPr lang="en-US" altLang="vi-VN" sz="2600" b="1" dirty="0" err="1">
                  <a:latin typeface="+mj-lt"/>
                </a:rPr>
                <a:t>mưa</a:t>
              </a:r>
              <a:r>
                <a:rPr lang="en-US" altLang="vi-VN" sz="2600" b="1" dirty="0">
                  <a:latin typeface="+mj-lt"/>
                </a:rPr>
                <a:t>.</a:t>
              </a:r>
            </a:p>
          </p:txBody>
        </p:sp>
        <p:sp>
          <p:nvSpPr>
            <p:cNvPr id="8" name="Star: 4 Points 7">
              <a:extLst>
                <a:ext uri="{FF2B5EF4-FFF2-40B4-BE49-F238E27FC236}">
                  <a16:creationId xmlns:a16="http://schemas.microsoft.com/office/drawing/2014/main" id="{1E730987-582F-4170-ACCC-8A6D12EA88A8}"/>
                </a:ext>
              </a:extLst>
            </p:cNvPr>
            <p:cNvSpPr/>
            <p:nvPr/>
          </p:nvSpPr>
          <p:spPr>
            <a:xfrm>
              <a:off x="222654" y="3733763"/>
              <a:ext cx="432153" cy="384585"/>
            </a:xfrm>
            <a:prstGeom prst="star4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vi-VN" sz="2600"/>
            </a:p>
          </p:txBody>
        </p:sp>
      </p:grpSp>
      <p:pic>
        <p:nvPicPr>
          <p:cNvPr id="11" name="图片 71695" descr="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28532" y="10114859"/>
            <a:ext cx="1554560" cy="8968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图片 71695" descr="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0140" y="75027"/>
            <a:ext cx="2665117" cy="153756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71695" descr="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146" y="5327788"/>
            <a:ext cx="2133600" cy="1230924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880652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7" name="图片 71696" descr="21"/>
          <p:cNvPicPr>
            <a:picLocks noChangeAspect="1"/>
          </p:cNvPicPr>
          <p:nvPr/>
        </p:nvPicPr>
        <p:blipFill rotWithShape="1">
          <a:blip r:embed="rId3"/>
          <a:srcRect l="16700"/>
          <a:stretch/>
        </p:blipFill>
        <p:spPr>
          <a:xfrm>
            <a:off x="182283" y="480255"/>
            <a:ext cx="11959060" cy="638808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696" name="图片 71695" descr="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7173" y="96956"/>
            <a:ext cx="2240426" cy="129255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71696" descr="21"/>
          <p:cNvPicPr>
            <a:picLocks noChangeAspect="1"/>
          </p:cNvPicPr>
          <p:nvPr/>
        </p:nvPicPr>
        <p:blipFill rotWithShape="1">
          <a:blip r:embed="rId3"/>
          <a:srcRect r="83993" b="17853"/>
          <a:stretch/>
        </p:blipFill>
        <p:spPr>
          <a:xfrm>
            <a:off x="-212736" y="158418"/>
            <a:ext cx="1943525" cy="524762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图片 71695" descr="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99034">
            <a:off x="6117385" y="210565"/>
            <a:ext cx="1667160" cy="96182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" name="TextBox 14"/>
          <p:cNvSpPr txBox="1"/>
          <p:nvPr/>
        </p:nvSpPr>
        <p:spPr>
          <a:xfrm>
            <a:off x="443346" y="2414326"/>
            <a:ext cx="11748654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Kids" pitchFamily="2" charset="0"/>
                <a:cs typeface="Times New Roman" panose="02020603050405020304" pitchFamily="18" charset="0"/>
              </a:rPr>
              <a:t>TẬP LÀM VĂN</a:t>
            </a:r>
          </a:p>
          <a:p>
            <a:pPr algn="ctr">
              <a:lnSpc>
                <a:spcPct val="150000"/>
              </a:lnSpc>
            </a:pPr>
            <a:r>
              <a:rPr lang="en-US" sz="5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Kids" pitchFamily="2" charset="0"/>
                <a:cs typeface="Times New Roman" panose="02020603050405020304" pitchFamily="18" charset="0"/>
              </a:rPr>
              <a:t>Luyện</a:t>
            </a:r>
            <a:r>
              <a:rPr lang="en-US" sz="5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Kids" pitchFamily="2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Kids" pitchFamily="2" charset="0"/>
                <a:cs typeface="Times New Roman" panose="02020603050405020304" pitchFamily="18" charset="0"/>
              </a:rPr>
              <a:t>tập</a:t>
            </a:r>
            <a:r>
              <a:rPr lang="en-US" sz="5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Kids" pitchFamily="2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Kids" pitchFamily="2" charset="0"/>
                <a:cs typeface="Times New Roman" panose="02020603050405020304" pitchFamily="18" charset="0"/>
              </a:rPr>
              <a:t>tả</a:t>
            </a:r>
            <a:r>
              <a:rPr lang="en-US" sz="5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Kids" pitchFamily="2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Kids" pitchFamily="2" charset="0"/>
                <a:cs typeface="Times New Roman" panose="02020603050405020304" pitchFamily="18" charset="0"/>
              </a:rPr>
              <a:t>cảnh</a:t>
            </a:r>
            <a:endParaRPr lang="en-US" sz="5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Kids" pitchFamily="2" charset="0"/>
              <a:cs typeface="Times New Roman" panose="02020603050405020304" pitchFamily="18" charset="0"/>
            </a:endParaRPr>
          </a:p>
        </p:txBody>
      </p:sp>
      <p:pic>
        <p:nvPicPr>
          <p:cNvPr id="16" name="图片 71695" descr="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33435" y="421314"/>
            <a:ext cx="2240426" cy="129255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" name="图片 71696" descr="21"/>
          <p:cNvPicPr>
            <a:picLocks noChangeAspect="1"/>
          </p:cNvPicPr>
          <p:nvPr/>
        </p:nvPicPr>
        <p:blipFill rotWithShape="1">
          <a:blip r:embed="rId3"/>
          <a:srcRect r="83993" b="17853"/>
          <a:stretch/>
        </p:blipFill>
        <p:spPr>
          <a:xfrm>
            <a:off x="10499488" y="21814"/>
            <a:ext cx="1943525" cy="5247628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860451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indefinite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" presetClass="emph" presetSubtype="2" repeatCount="indefinite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9" dur="2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6F26A88-3F6F-4BB1-99D7-48260E1D4F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32" y="848660"/>
            <a:ext cx="1450974" cy="688908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584A4DF7-4493-4DBD-A936-9163C9C29E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8173" y="4900356"/>
            <a:ext cx="1450974" cy="688908"/>
          </a:xfrm>
          <a:prstGeom prst="rect">
            <a:avLst/>
          </a:prstGeom>
        </p:spPr>
      </p:pic>
      <p:pic>
        <p:nvPicPr>
          <p:cNvPr id="47" name="图片 71695" descr="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608" y="5847301"/>
            <a:ext cx="1554560" cy="8968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8" name="图片 71695" descr="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4030" y="79876"/>
            <a:ext cx="2665117" cy="1537568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50" name="Group 49"/>
          <p:cNvGrpSpPr/>
          <p:nvPr/>
        </p:nvGrpSpPr>
        <p:grpSpPr bwMode="auto">
          <a:xfrm>
            <a:off x="404833" y="3512943"/>
            <a:ext cx="11618828" cy="1307537"/>
            <a:chOff x="1159367" y="2980105"/>
            <a:chExt cx="11013022" cy="1305986"/>
          </a:xfrm>
        </p:grpSpPr>
        <p:sp>
          <p:nvSpPr>
            <p:cNvPr id="51" name="Rectangle 14"/>
            <p:cNvSpPr>
              <a:spLocks noChangeArrowheads="1"/>
            </p:cNvSpPr>
            <p:nvPr/>
          </p:nvSpPr>
          <p:spPr bwMode="auto">
            <a:xfrm>
              <a:off x="1955926" y="2980105"/>
              <a:ext cx="10216463" cy="13059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>
                <a:lnSpc>
                  <a:spcPct val="150000"/>
                </a:lnSpc>
              </a:pPr>
              <a:r>
                <a:rPr lang="en-US" altLang="vi-VN" sz="2800" b="1" dirty="0" err="1">
                  <a:latin typeface="+mj-lt"/>
                  <a:cs typeface="Times New Roman" panose="02020603050405020304" pitchFamily="18" charset="0"/>
                </a:rPr>
                <a:t>Lập</a:t>
              </a:r>
              <a:r>
                <a:rPr lang="en-US" altLang="vi-VN" sz="2800" b="1" dirty="0"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altLang="vi-VN" sz="2800" b="1" dirty="0" err="1">
                  <a:latin typeface="+mj-lt"/>
                  <a:cs typeface="Times New Roman" panose="02020603050405020304" pitchFamily="18" charset="0"/>
                </a:rPr>
                <a:t>được</a:t>
              </a:r>
              <a:r>
                <a:rPr lang="en-US" altLang="vi-VN" sz="2800" b="1" dirty="0"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altLang="vi-VN" sz="2800" b="1" dirty="0" err="1">
                  <a:latin typeface="+mj-lt"/>
                  <a:cs typeface="Times New Roman" panose="02020603050405020304" pitchFamily="18" charset="0"/>
                </a:rPr>
                <a:t>dàn</a:t>
              </a:r>
              <a:r>
                <a:rPr lang="en-US" altLang="vi-VN" sz="2800" b="1" dirty="0">
                  <a:latin typeface="+mj-lt"/>
                  <a:cs typeface="Times New Roman" panose="02020603050405020304" pitchFamily="18" charset="0"/>
                </a:rPr>
                <a:t> ý </a:t>
              </a:r>
              <a:r>
                <a:rPr lang="en-US" altLang="vi-VN" sz="2800" b="1" dirty="0" err="1">
                  <a:latin typeface="+mj-lt"/>
                  <a:cs typeface="Times New Roman" panose="02020603050405020304" pitchFamily="18" charset="0"/>
                </a:rPr>
                <a:t>bài</a:t>
              </a:r>
              <a:r>
                <a:rPr lang="en-US" altLang="vi-VN" sz="2800" b="1" dirty="0"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altLang="vi-VN" sz="2800" b="1" dirty="0" err="1">
                  <a:latin typeface="+mj-lt"/>
                  <a:cs typeface="Times New Roman" panose="02020603050405020304" pitchFamily="18" charset="0"/>
                </a:rPr>
                <a:t>văn</a:t>
              </a:r>
              <a:r>
                <a:rPr lang="en-US" altLang="vi-VN" sz="2800" b="1" dirty="0"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altLang="vi-VN" sz="2800" b="1" dirty="0" err="1">
                  <a:latin typeface="+mj-lt"/>
                  <a:cs typeface="Times New Roman" panose="02020603050405020304" pitchFamily="18" charset="0"/>
                </a:rPr>
                <a:t>tả</a:t>
              </a:r>
              <a:r>
                <a:rPr lang="en-US" altLang="vi-VN" sz="2800" b="1" dirty="0"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altLang="vi-VN" sz="2800" b="1" dirty="0" err="1">
                  <a:latin typeface="+mj-lt"/>
                  <a:cs typeface="Times New Roman" panose="02020603050405020304" pitchFamily="18" charset="0"/>
                </a:rPr>
                <a:t>cơn</a:t>
              </a:r>
              <a:r>
                <a:rPr lang="en-US" altLang="vi-VN" sz="2800" b="1" dirty="0"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altLang="vi-VN" sz="2800" b="1" dirty="0" err="1">
                  <a:latin typeface="+mj-lt"/>
                  <a:cs typeface="Times New Roman" panose="02020603050405020304" pitchFamily="18" charset="0"/>
                </a:rPr>
                <a:t>mưa</a:t>
              </a:r>
              <a:r>
                <a:rPr lang="en-US" altLang="vi-VN" sz="2800" b="1" dirty="0"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altLang="vi-VN" sz="2800" b="1" dirty="0" err="1">
                  <a:latin typeface="+mj-lt"/>
                  <a:cs typeface="Times New Roman" panose="02020603050405020304" pitchFamily="18" charset="0"/>
                </a:rPr>
                <a:t>từ</a:t>
              </a:r>
              <a:r>
                <a:rPr lang="en-US" altLang="vi-VN" sz="2800" b="1" dirty="0"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altLang="vi-VN" sz="2800" b="1" dirty="0" err="1">
                  <a:latin typeface="+mj-lt"/>
                  <a:cs typeface="Times New Roman" panose="02020603050405020304" pitchFamily="18" charset="0"/>
                </a:rPr>
                <a:t>những</a:t>
              </a:r>
              <a:r>
                <a:rPr lang="en-US" altLang="vi-VN" sz="2800" b="1" dirty="0"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altLang="vi-VN" sz="2800" b="1" dirty="0" err="1">
                  <a:latin typeface="+mj-lt"/>
                  <a:cs typeface="Times New Roman" panose="02020603050405020304" pitchFamily="18" charset="0"/>
                </a:rPr>
                <a:t>điều</a:t>
              </a:r>
              <a:r>
                <a:rPr lang="en-US" altLang="vi-VN" sz="2800" b="1" dirty="0"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altLang="vi-VN" sz="2800" b="1" dirty="0" err="1">
                  <a:latin typeface="+mj-lt"/>
                  <a:cs typeface="Times New Roman" panose="02020603050405020304" pitchFamily="18" charset="0"/>
                </a:rPr>
                <a:t>quan</a:t>
              </a:r>
              <a:r>
                <a:rPr lang="en-US" altLang="vi-VN" sz="2800" b="1" dirty="0"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altLang="vi-VN" sz="2800" b="1" dirty="0" err="1">
                  <a:latin typeface="+mj-lt"/>
                  <a:cs typeface="Times New Roman" panose="02020603050405020304" pitchFamily="18" charset="0"/>
                </a:rPr>
                <a:t>sát</a:t>
              </a:r>
              <a:r>
                <a:rPr lang="en-US" altLang="vi-VN" sz="2800" b="1" dirty="0">
                  <a:latin typeface="+mj-lt"/>
                  <a:cs typeface="Times New Roman" panose="02020603050405020304" pitchFamily="18" charset="0"/>
                </a:rPr>
                <a:t>, </a:t>
              </a:r>
              <a:r>
                <a:rPr lang="en-US" altLang="vi-VN" sz="2800" b="1" dirty="0" err="1">
                  <a:latin typeface="+mj-lt"/>
                  <a:cs typeface="Times New Roman" panose="02020603050405020304" pitchFamily="18" charset="0"/>
                </a:rPr>
                <a:t>ghi</a:t>
              </a:r>
              <a:r>
                <a:rPr lang="en-US" altLang="vi-VN" sz="2800" b="1" dirty="0"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altLang="vi-VN" sz="2800" b="1" dirty="0" err="1">
                  <a:latin typeface="+mj-lt"/>
                  <a:cs typeface="Times New Roman" panose="02020603050405020304" pitchFamily="18" charset="0"/>
                </a:rPr>
                <a:t>chép</a:t>
              </a:r>
              <a:r>
                <a:rPr lang="en-US" altLang="vi-VN" sz="2800" b="1" dirty="0"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altLang="vi-VN" sz="2800" b="1" dirty="0" err="1">
                  <a:latin typeface="+mj-lt"/>
                  <a:cs typeface="Times New Roman" panose="02020603050405020304" pitchFamily="18" charset="0"/>
                </a:rPr>
                <a:t>được</a:t>
              </a:r>
              <a:r>
                <a:rPr lang="en-US" altLang="vi-VN" sz="2800" b="1" dirty="0"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altLang="vi-VN" sz="2800" b="1" dirty="0" err="1">
                  <a:latin typeface="+mj-lt"/>
                  <a:cs typeface="Times New Roman" panose="02020603050405020304" pitchFamily="18" charset="0"/>
                </a:rPr>
                <a:t>và</a:t>
              </a:r>
              <a:r>
                <a:rPr lang="en-US" altLang="vi-VN" sz="2800" b="1" dirty="0"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altLang="vi-VN" sz="2800" b="1" dirty="0" err="1">
                  <a:latin typeface="+mj-lt"/>
                  <a:cs typeface="Times New Roman" panose="02020603050405020304" pitchFamily="18" charset="0"/>
                </a:rPr>
                <a:t>trình</a:t>
              </a:r>
              <a:r>
                <a:rPr lang="en-US" altLang="vi-VN" sz="2800" b="1" dirty="0"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altLang="vi-VN" sz="2800" b="1" dirty="0" err="1">
                  <a:latin typeface="+mj-lt"/>
                  <a:cs typeface="Times New Roman" panose="02020603050405020304" pitchFamily="18" charset="0"/>
                </a:rPr>
                <a:t>bày</a:t>
              </a:r>
              <a:r>
                <a:rPr lang="en-US" altLang="vi-VN" sz="2800" b="1" dirty="0"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altLang="vi-VN" sz="2800" b="1" dirty="0" err="1">
                  <a:latin typeface="+mj-lt"/>
                  <a:cs typeface="Times New Roman" panose="02020603050405020304" pitchFamily="18" charset="0"/>
                </a:rPr>
                <a:t>theo</a:t>
              </a:r>
              <a:r>
                <a:rPr lang="en-US" altLang="vi-VN" sz="2800" b="1" dirty="0"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altLang="vi-VN" sz="2800" b="1" dirty="0" err="1">
                  <a:latin typeface="+mj-lt"/>
                  <a:cs typeface="Times New Roman" panose="02020603050405020304" pitchFamily="18" charset="0"/>
                </a:rPr>
                <a:t>dàn</a:t>
              </a:r>
              <a:r>
                <a:rPr lang="en-US" altLang="vi-VN" sz="2800" b="1" dirty="0">
                  <a:latin typeface="+mj-lt"/>
                  <a:cs typeface="Times New Roman" panose="02020603050405020304" pitchFamily="18" charset="0"/>
                </a:rPr>
                <a:t> ý.</a:t>
              </a:r>
            </a:p>
          </p:txBody>
        </p:sp>
        <p:sp>
          <p:nvSpPr>
            <p:cNvPr id="52" name="Freeform 11"/>
            <p:cNvSpPr/>
            <p:nvPr/>
          </p:nvSpPr>
          <p:spPr>
            <a:xfrm>
              <a:off x="1159367" y="3191054"/>
              <a:ext cx="624851" cy="455072"/>
            </a:xfrm>
            <a:custGeom>
              <a:avLst/>
              <a:gdLst>
                <a:gd name="connsiteX0" fmla="*/ 169069 w 397669"/>
                <a:gd name="connsiteY0" fmla="*/ 176212 h 280987"/>
                <a:gd name="connsiteX1" fmla="*/ 73819 w 397669"/>
                <a:gd name="connsiteY1" fmla="*/ 97631 h 280987"/>
                <a:gd name="connsiteX2" fmla="*/ 0 w 397669"/>
                <a:gd name="connsiteY2" fmla="*/ 169068 h 280987"/>
                <a:gd name="connsiteX3" fmla="*/ 126206 w 397669"/>
                <a:gd name="connsiteY3" fmla="*/ 280987 h 280987"/>
                <a:gd name="connsiteX4" fmla="*/ 219075 w 397669"/>
                <a:gd name="connsiteY4" fmla="*/ 273843 h 280987"/>
                <a:gd name="connsiteX5" fmla="*/ 397669 w 397669"/>
                <a:gd name="connsiteY5" fmla="*/ 35718 h 280987"/>
                <a:gd name="connsiteX6" fmla="*/ 376237 w 397669"/>
                <a:gd name="connsiteY6" fmla="*/ 0 h 280987"/>
                <a:gd name="connsiteX7" fmla="*/ 169069 w 397669"/>
                <a:gd name="connsiteY7" fmla="*/ 176212 h 280987"/>
                <a:gd name="connsiteX0-1" fmla="*/ 169069 w 397669"/>
                <a:gd name="connsiteY0-2" fmla="*/ 176212 h 289079"/>
                <a:gd name="connsiteX1-3" fmla="*/ 73819 w 397669"/>
                <a:gd name="connsiteY1-4" fmla="*/ 97631 h 289079"/>
                <a:gd name="connsiteX2-5" fmla="*/ 0 w 397669"/>
                <a:gd name="connsiteY2-6" fmla="*/ 169068 h 289079"/>
                <a:gd name="connsiteX3-7" fmla="*/ 126206 w 397669"/>
                <a:gd name="connsiteY3-8" fmla="*/ 280987 h 289079"/>
                <a:gd name="connsiteX4-9" fmla="*/ 219075 w 397669"/>
                <a:gd name="connsiteY4-10" fmla="*/ 273843 h 289079"/>
                <a:gd name="connsiteX5-11" fmla="*/ 397669 w 397669"/>
                <a:gd name="connsiteY5-12" fmla="*/ 35718 h 289079"/>
                <a:gd name="connsiteX6-13" fmla="*/ 376237 w 397669"/>
                <a:gd name="connsiteY6-14" fmla="*/ 0 h 289079"/>
                <a:gd name="connsiteX7-15" fmla="*/ 169069 w 397669"/>
                <a:gd name="connsiteY7-16" fmla="*/ 176212 h 289079"/>
                <a:gd name="connsiteX0-17" fmla="*/ 169069 w 397669"/>
                <a:gd name="connsiteY0-18" fmla="*/ 176212 h 297100"/>
                <a:gd name="connsiteX1-19" fmla="*/ 73819 w 397669"/>
                <a:gd name="connsiteY1-20" fmla="*/ 97631 h 297100"/>
                <a:gd name="connsiteX2-21" fmla="*/ 0 w 397669"/>
                <a:gd name="connsiteY2-22" fmla="*/ 169068 h 297100"/>
                <a:gd name="connsiteX3-23" fmla="*/ 126206 w 397669"/>
                <a:gd name="connsiteY3-24" fmla="*/ 280987 h 297100"/>
                <a:gd name="connsiteX4-25" fmla="*/ 219075 w 397669"/>
                <a:gd name="connsiteY4-26" fmla="*/ 273843 h 297100"/>
                <a:gd name="connsiteX5-27" fmla="*/ 397669 w 397669"/>
                <a:gd name="connsiteY5-28" fmla="*/ 35718 h 297100"/>
                <a:gd name="connsiteX6-29" fmla="*/ 376237 w 397669"/>
                <a:gd name="connsiteY6-30" fmla="*/ 0 h 297100"/>
                <a:gd name="connsiteX7-31" fmla="*/ 169069 w 397669"/>
                <a:gd name="connsiteY7-32" fmla="*/ 176212 h 297100"/>
                <a:gd name="connsiteX0-33" fmla="*/ 177436 w 406036"/>
                <a:gd name="connsiteY0-34" fmla="*/ 176212 h 297100"/>
                <a:gd name="connsiteX1-35" fmla="*/ 82186 w 406036"/>
                <a:gd name="connsiteY1-36" fmla="*/ 97631 h 297100"/>
                <a:gd name="connsiteX2-37" fmla="*/ 8367 w 406036"/>
                <a:gd name="connsiteY2-38" fmla="*/ 169068 h 297100"/>
                <a:gd name="connsiteX3-39" fmla="*/ 134573 w 406036"/>
                <a:gd name="connsiteY3-40" fmla="*/ 280987 h 297100"/>
                <a:gd name="connsiteX4-41" fmla="*/ 227442 w 406036"/>
                <a:gd name="connsiteY4-42" fmla="*/ 273843 h 297100"/>
                <a:gd name="connsiteX5-43" fmla="*/ 406036 w 406036"/>
                <a:gd name="connsiteY5-44" fmla="*/ 35718 h 297100"/>
                <a:gd name="connsiteX6-45" fmla="*/ 384604 w 406036"/>
                <a:gd name="connsiteY6-46" fmla="*/ 0 h 297100"/>
                <a:gd name="connsiteX7-47" fmla="*/ 177436 w 406036"/>
                <a:gd name="connsiteY7-48" fmla="*/ 176212 h 297100"/>
                <a:gd name="connsiteX0-49" fmla="*/ 179971 w 408571"/>
                <a:gd name="connsiteY0-50" fmla="*/ 176212 h 297100"/>
                <a:gd name="connsiteX1-51" fmla="*/ 84721 w 408571"/>
                <a:gd name="connsiteY1-52" fmla="*/ 97631 h 297100"/>
                <a:gd name="connsiteX2-53" fmla="*/ 10902 w 408571"/>
                <a:gd name="connsiteY2-54" fmla="*/ 169068 h 297100"/>
                <a:gd name="connsiteX3-55" fmla="*/ 137108 w 408571"/>
                <a:gd name="connsiteY3-56" fmla="*/ 280987 h 297100"/>
                <a:gd name="connsiteX4-57" fmla="*/ 229977 w 408571"/>
                <a:gd name="connsiteY4-58" fmla="*/ 273843 h 297100"/>
                <a:gd name="connsiteX5-59" fmla="*/ 408571 w 408571"/>
                <a:gd name="connsiteY5-60" fmla="*/ 35718 h 297100"/>
                <a:gd name="connsiteX6-61" fmla="*/ 387139 w 408571"/>
                <a:gd name="connsiteY6-62" fmla="*/ 0 h 297100"/>
                <a:gd name="connsiteX7-63" fmla="*/ 179971 w 408571"/>
                <a:gd name="connsiteY7-64" fmla="*/ 176212 h 297100"/>
                <a:gd name="connsiteX0-65" fmla="*/ 179971 w 408571"/>
                <a:gd name="connsiteY0-66" fmla="*/ 176212 h 297100"/>
                <a:gd name="connsiteX1-67" fmla="*/ 84721 w 408571"/>
                <a:gd name="connsiteY1-68" fmla="*/ 97631 h 297100"/>
                <a:gd name="connsiteX2-69" fmla="*/ 10902 w 408571"/>
                <a:gd name="connsiteY2-70" fmla="*/ 169068 h 297100"/>
                <a:gd name="connsiteX3-71" fmla="*/ 137108 w 408571"/>
                <a:gd name="connsiteY3-72" fmla="*/ 280987 h 297100"/>
                <a:gd name="connsiteX4-73" fmla="*/ 229977 w 408571"/>
                <a:gd name="connsiteY4-74" fmla="*/ 273843 h 297100"/>
                <a:gd name="connsiteX5-75" fmla="*/ 408571 w 408571"/>
                <a:gd name="connsiteY5-76" fmla="*/ 35718 h 297100"/>
                <a:gd name="connsiteX6-77" fmla="*/ 387139 w 408571"/>
                <a:gd name="connsiteY6-78" fmla="*/ 0 h 297100"/>
                <a:gd name="connsiteX7-79" fmla="*/ 179971 w 408571"/>
                <a:gd name="connsiteY7-80" fmla="*/ 176212 h 297100"/>
                <a:gd name="connsiteX0-81" fmla="*/ 179971 w 408571"/>
                <a:gd name="connsiteY0-82" fmla="*/ 176212 h 297100"/>
                <a:gd name="connsiteX1-83" fmla="*/ 84721 w 408571"/>
                <a:gd name="connsiteY1-84" fmla="*/ 97631 h 297100"/>
                <a:gd name="connsiteX2-85" fmla="*/ 10902 w 408571"/>
                <a:gd name="connsiteY2-86" fmla="*/ 169068 h 297100"/>
                <a:gd name="connsiteX3-87" fmla="*/ 137108 w 408571"/>
                <a:gd name="connsiteY3-88" fmla="*/ 280987 h 297100"/>
                <a:gd name="connsiteX4-89" fmla="*/ 229977 w 408571"/>
                <a:gd name="connsiteY4-90" fmla="*/ 273843 h 297100"/>
                <a:gd name="connsiteX5-91" fmla="*/ 408571 w 408571"/>
                <a:gd name="connsiteY5-92" fmla="*/ 35718 h 297100"/>
                <a:gd name="connsiteX6-93" fmla="*/ 387139 w 408571"/>
                <a:gd name="connsiteY6-94" fmla="*/ 0 h 297100"/>
                <a:gd name="connsiteX7-95" fmla="*/ 179971 w 408571"/>
                <a:gd name="connsiteY7-96" fmla="*/ 176212 h 297100"/>
                <a:gd name="connsiteX0-97" fmla="*/ 179971 w 408571"/>
                <a:gd name="connsiteY0-98" fmla="*/ 176212 h 297100"/>
                <a:gd name="connsiteX1-99" fmla="*/ 84721 w 408571"/>
                <a:gd name="connsiteY1-100" fmla="*/ 97631 h 297100"/>
                <a:gd name="connsiteX2-101" fmla="*/ 10902 w 408571"/>
                <a:gd name="connsiteY2-102" fmla="*/ 169068 h 297100"/>
                <a:gd name="connsiteX3-103" fmla="*/ 137108 w 408571"/>
                <a:gd name="connsiteY3-104" fmla="*/ 280987 h 297100"/>
                <a:gd name="connsiteX4-105" fmla="*/ 229977 w 408571"/>
                <a:gd name="connsiteY4-106" fmla="*/ 273843 h 297100"/>
                <a:gd name="connsiteX5-107" fmla="*/ 408571 w 408571"/>
                <a:gd name="connsiteY5-108" fmla="*/ 35718 h 297100"/>
                <a:gd name="connsiteX6-109" fmla="*/ 387139 w 408571"/>
                <a:gd name="connsiteY6-110" fmla="*/ 0 h 297100"/>
                <a:gd name="connsiteX7-111" fmla="*/ 179971 w 408571"/>
                <a:gd name="connsiteY7-112" fmla="*/ 176212 h 297100"/>
                <a:gd name="connsiteX0-113" fmla="*/ 179971 w 408571"/>
                <a:gd name="connsiteY0-114" fmla="*/ 176212 h 297100"/>
                <a:gd name="connsiteX1-115" fmla="*/ 84721 w 408571"/>
                <a:gd name="connsiteY1-116" fmla="*/ 97631 h 297100"/>
                <a:gd name="connsiteX2-117" fmla="*/ 10902 w 408571"/>
                <a:gd name="connsiteY2-118" fmla="*/ 169068 h 297100"/>
                <a:gd name="connsiteX3-119" fmla="*/ 137108 w 408571"/>
                <a:gd name="connsiteY3-120" fmla="*/ 280987 h 297100"/>
                <a:gd name="connsiteX4-121" fmla="*/ 229977 w 408571"/>
                <a:gd name="connsiteY4-122" fmla="*/ 273843 h 297100"/>
                <a:gd name="connsiteX5-123" fmla="*/ 408571 w 408571"/>
                <a:gd name="connsiteY5-124" fmla="*/ 35718 h 297100"/>
                <a:gd name="connsiteX6-125" fmla="*/ 387139 w 408571"/>
                <a:gd name="connsiteY6-126" fmla="*/ 0 h 297100"/>
                <a:gd name="connsiteX7-127" fmla="*/ 179971 w 408571"/>
                <a:gd name="connsiteY7-128" fmla="*/ 176212 h 297100"/>
                <a:gd name="connsiteX0-129" fmla="*/ 179971 w 425397"/>
                <a:gd name="connsiteY0-130" fmla="*/ 176212 h 297100"/>
                <a:gd name="connsiteX1-131" fmla="*/ 84721 w 425397"/>
                <a:gd name="connsiteY1-132" fmla="*/ 97631 h 297100"/>
                <a:gd name="connsiteX2-133" fmla="*/ 10902 w 425397"/>
                <a:gd name="connsiteY2-134" fmla="*/ 169068 h 297100"/>
                <a:gd name="connsiteX3-135" fmla="*/ 137108 w 425397"/>
                <a:gd name="connsiteY3-136" fmla="*/ 280987 h 297100"/>
                <a:gd name="connsiteX4-137" fmla="*/ 229977 w 425397"/>
                <a:gd name="connsiteY4-138" fmla="*/ 273843 h 297100"/>
                <a:gd name="connsiteX5-139" fmla="*/ 408571 w 425397"/>
                <a:gd name="connsiteY5-140" fmla="*/ 35718 h 297100"/>
                <a:gd name="connsiteX6-141" fmla="*/ 387139 w 425397"/>
                <a:gd name="connsiteY6-142" fmla="*/ 0 h 297100"/>
                <a:gd name="connsiteX7-143" fmla="*/ 179971 w 425397"/>
                <a:gd name="connsiteY7-144" fmla="*/ 176212 h 297100"/>
                <a:gd name="connsiteX0-145" fmla="*/ 179971 w 445220"/>
                <a:gd name="connsiteY0-146" fmla="*/ 184370 h 305258"/>
                <a:gd name="connsiteX1-147" fmla="*/ 84721 w 445220"/>
                <a:gd name="connsiteY1-148" fmla="*/ 105789 h 305258"/>
                <a:gd name="connsiteX2-149" fmla="*/ 10902 w 445220"/>
                <a:gd name="connsiteY2-150" fmla="*/ 177226 h 305258"/>
                <a:gd name="connsiteX3-151" fmla="*/ 137108 w 445220"/>
                <a:gd name="connsiteY3-152" fmla="*/ 289145 h 305258"/>
                <a:gd name="connsiteX4-153" fmla="*/ 229977 w 445220"/>
                <a:gd name="connsiteY4-154" fmla="*/ 282001 h 305258"/>
                <a:gd name="connsiteX5-155" fmla="*/ 408571 w 445220"/>
                <a:gd name="connsiteY5-156" fmla="*/ 43876 h 305258"/>
                <a:gd name="connsiteX6-157" fmla="*/ 387139 w 445220"/>
                <a:gd name="connsiteY6-158" fmla="*/ 8158 h 305258"/>
                <a:gd name="connsiteX7-159" fmla="*/ 179971 w 445220"/>
                <a:gd name="connsiteY7-160" fmla="*/ 184370 h 30525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445220" h="305258">
                  <a:moveTo>
                    <a:pt x="179971" y="184370"/>
                  </a:moveTo>
                  <a:lnTo>
                    <a:pt x="84721" y="105789"/>
                  </a:lnTo>
                  <a:cubicBezTo>
                    <a:pt x="31540" y="79595"/>
                    <a:pt x="-24023" y="115314"/>
                    <a:pt x="10902" y="177226"/>
                  </a:cubicBezTo>
                  <a:lnTo>
                    <a:pt x="137108" y="289145"/>
                  </a:lnTo>
                  <a:cubicBezTo>
                    <a:pt x="170445" y="310576"/>
                    <a:pt x="199021" y="312957"/>
                    <a:pt x="229977" y="282001"/>
                  </a:cubicBezTo>
                  <a:cubicBezTo>
                    <a:pt x="277602" y="197863"/>
                    <a:pt x="322846" y="108963"/>
                    <a:pt x="408571" y="43876"/>
                  </a:cubicBezTo>
                  <a:cubicBezTo>
                    <a:pt x="453815" y="17683"/>
                    <a:pt x="468102" y="-15654"/>
                    <a:pt x="387139" y="8158"/>
                  </a:cubicBezTo>
                  <a:cubicBezTo>
                    <a:pt x="287127" y="35939"/>
                    <a:pt x="234739" y="125633"/>
                    <a:pt x="179971" y="184370"/>
                  </a:cubicBezTo>
                  <a:close/>
                </a:path>
              </a:pathLst>
            </a:custGeom>
            <a:solidFill>
              <a:srgbClr val="A5A355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50000"/>
                </a:lnSpc>
                <a:defRPr/>
              </a:pPr>
              <a:endParaRPr lang="en-US"/>
            </a:p>
          </p:txBody>
        </p:sp>
      </p:grpSp>
      <p:grpSp>
        <p:nvGrpSpPr>
          <p:cNvPr id="53" name="Group 52"/>
          <p:cNvGrpSpPr/>
          <p:nvPr/>
        </p:nvGrpSpPr>
        <p:grpSpPr bwMode="auto">
          <a:xfrm>
            <a:off x="404832" y="2195500"/>
            <a:ext cx="12861226" cy="713272"/>
            <a:chOff x="681488" y="2842400"/>
            <a:chExt cx="12190641" cy="712424"/>
          </a:xfrm>
        </p:grpSpPr>
        <p:sp>
          <p:nvSpPr>
            <p:cNvPr id="54" name="Rectangle 14"/>
            <p:cNvSpPr>
              <a:spLocks noChangeArrowheads="1"/>
            </p:cNvSpPr>
            <p:nvPr/>
          </p:nvSpPr>
          <p:spPr bwMode="auto">
            <a:xfrm>
              <a:off x="1380808" y="2842400"/>
              <a:ext cx="11491321" cy="712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>
                <a:lnSpc>
                  <a:spcPct val="150000"/>
                </a:lnSpc>
              </a:pPr>
              <a:r>
                <a:rPr lang="es-VE" sz="3000" b="1" dirty="0" err="1">
                  <a:latin typeface="+mj-lt"/>
                </a:rPr>
                <a:t>Nắm</a:t>
              </a:r>
              <a:r>
                <a:rPr lang="es-VE" sz="3000" b="1" dirty="0">
                  <a:latin typeface="+mj-lt"/>
                </a:rPr>
                <a:t> </a:t>
              </a:r>
              <a:r>
                <a:rPr lang="es-VE" sz="3000" b="1" dirty="0" err="1">
                  <a:latin typeface="+mj-lt"/>
                </a:rPr>
                <a:t>được</a:t>
              </a:r>
              <a:r>
                <a:rPr lang="es-VE" sz="3000" b="1" dirty="0">
                  <a:latin typeface="+mj-lt"/>
                </a:rPr>
                <a:t> </a:t>
              </a:r>
              <a:r>
                <a:rPr lang="es-VE" sz="3000" b="1" dirty="0" err="1">
                  <a:latin typeface="+mj-lt"/>
                </a:rPr>
                <a:t>cách</a:t>
              </a:r>
              <a:r>
                <a:rPr lang="es-VE" sz="3000" b="1" dirty="0">
                  <a:latin typeface="+mj-lt"/>
                </a:rPr>
                <a:t> </a:t>
              </a:r>
              <a:r>
                <a:rPr lang="es-VE" sz="3000" b="1" dirty="0" err="1">
                  <a:latin typeface="+mj-lt"/>
                </a:rPr>
                <a:t>quan</a:t>
              </a:r>
              <a:r>
                <a:rPr lang="es-VE" sz="3000" b="1" dirty="0">
                  <a:latin typeface="+mj-lt"/>
                </a:rPr>
                <a:t> </a:t>
              </a:r>
              <a:r>
                <a:rPr lang="es-VE" sz="3000" b="1" dirty="0" err="1">
                  <a:latin typeface="+mj-lt"/>
                </a:rPr>
                <a:t>sát</a:t>
              </a:r>
              <a:r>
                <a:rPr lang="es-VE" sz="3000" b="1" dirty="0">
                  <a:latin typeface="+mj-lt"/>
                </a:rPr>
                <a:t> </a:t>
              </a:r>
              <a:r>
                <a:rPr lang="es-VE" sz="3000" b="1" dirty="0" err="1">
                  <a:latin typeface="+mj-lt"/>
                </a:rPr>
                <a:t>và</a:t>
              </a:r>
              <a:r>
                <a:rPr lang="es-VE" sz="3000" b="1" dirty="0">
                  <a:latin typeface="+mj-lt"/>
                </a:rPr>
                <a:t> </a:t>
              </a:r>
              <a:r>
                <a:rPr lang="es-VE" sz="3000" b="1" dirty="0" err="1">
                  <a:latin typeface="+mj-lt"/>
                </a:rPr>
                <a:t>chọn</a:t>
              </a:r>
              <a:r>
                <a:rPr lang="es-VE" sz="3000" b="1" dirty="0">
                  <a:latin typeface="+mj-lt"/>
                </a:rPr>
                <a:t> </a:t>
              </a:r>
              <a:r>
                <a:rPr lang="es-VE" sz="3000" b="1" dirty="0" err="1">
                  <a:latin typeface="+mj-lt"/>
                </a:rPr>
                <a:t>lọc</a:t>
              </a:r>
              <a:r>
                <a:rPr lang="es-VE" sz="3000" b="1" dirty="0">
                  <a:latin typeface="+mj-lt"/>
                </a:rPr>
                <a:t> </a:t>
              </a:r>
              <a:r>
                <a:rPr lang="es-VE" sz="3000" b="1" dirty="0" err="1">
                  <a:latin typeface="+mj-lt"/>
                </a:rPr>
                <a:t>chi</a:t>
              </a:r>
              <a:r>
                <a:rPr lang="es-VE" sz="3000" b="1" dirty="0">
                  <a:latin typeface="+mj-lt"/>
                </a:rPr>
                <a:t> </a:t>
              </a:r>
              <a:r>
                <a:rPr lang="es-VE" sz="3000" b="1" dirty="0" err="1">
                  <a:latin typeface="+mj-lt"/>
                </a:rPr>
                <a:t>tiết</a:t>
              </a:r>
              <a:r>
                <a:rPr lang="es-VE" sz="3000" b="1" dirty="0">
                  <a:latin typeface="+mj-lt"/>
                </a:rPr>
                <a:t> </a:t>
              </a:r>
              <a:r>
                <a:rPr lang="es-VE" sz="3000" b="1" dirty="0" err="1">
                  <a:latin typeface="+mj-lt"/>
                </a:rPr>
                <a:t>trong</a:t>
              </a:r>
              <a:r>
                <a:rPr lang="es-VE" sz="3000" b="1" dirty="0">
                  <a:latin typeface="+mj-lt"/>
                </a:rPr>
                <a:t> </a:t>
              </a:r>
              <a:r>
                <a:rPr lang="es-VE" sz="3000" b="1" dirty="0" err="1">
                  <a:latin typeface="+mj-lt"/>
                </a:rPr>
                <a:t>bài</a:t>
              </a:r>
              <a:r>
                <a:rPr lang="es-VE" sz="3000" b="1" dirty="0">
                  <a:latin typeface="+mj-lt"/>
                </a:rPr>
                <a:t> </a:t>
              </a:r>
              <a:r>
                <a:rPr lang="es-VE" sz="3000" b="1" dirty="0" err="1">
                  <a:latin typeface="+mj-lt"/>
                </a:rPr>
                <a:t>văn</a:t>
              </a:r>
              <a:r>
                <a:rPr lang="es-VE" sz="3000" b="1" dirty="0">
                  <a:latin typeface="+mj-lt"/>
                </a:rPr>
                <a:t> </a:t>
              </a:r>
              <a:r>
                <a:rPr lang="es-VE" sz="3000" b="1" dirty="0" err="1">
                  <a:latin typeface="+mj-lt"/>
                </a:rPr>
                <a:t>miêu</a:t>
              </a:r>
              <a:r>
                <a:rPr lang="es-VE" sz="3000" b="1" dirty="0">
                  <a:latin typeface="+mj-lt"/>
                </a:rPr>
                <a:t> </a:t>
              </a:r>
              <a:r>
                <a:rPr lang="es-VE" sz="3000" b="1" dirty="0" err="1">
                  <a:latin typeface="+mj-lt"/>
                </a:rPr>
                <a:t>tả</a:t>
              </a:r>
              <a:r>
                <a:rPr lang="es-VE" sz="3000" b="1" dirty="0">
                  <a:latin typeface="+mj-lt"/>
                </a:rPr>
                <a:t>.</a:t>
              </a:r>
              <a:endParaRPr lang="en-US" alt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55" name="Freeform 11"/>
            <p:cNvSpPr/>
            <p:nvPr/>
          </p:nvSpPr>
          <p:spPr>
            <a:xfrm>
              <a:off x="681488" y="3079653"/>
              <a:ext cx="624851" cy="455072"/>
            </a:xfrm>
            <a:custGeom>
              <a:avLst/>
              <a:gdLst>
                <a:gd name="connsiteX0" fmla="*/ 169069 w 397669"/>
                <a:gd name="connsiteY0" fmla="*/ 176212 h 280987"/>
                <a:gd name="connsiteX1" fmla="*/ 73819 w 397669"/>
                <a:gd name="connsiteY1" fmla="*/ 97631 h 280987"/>
                <a:gd name="connsiteX2" fmla="*/ 0 w 397669"/>
                <a:gd name="connsiteY2" fmla="*/ 169068 h 280987"/>
                <a:gd name="connsiteX3" fmla="*/ 126206 w 397669"/>
                <a:gd name="connsiteY3" fmla="*/ 280987 h 280987"/>
                <a:gd name="connsiteX4" fmla="*/ 219075 w 397669"/>
                <a:gd name="connsiteY4" fmla="*/ 273843 h 280987"/>
                <a:gd name="connsiteX5" fmla="*/ 397669 w 397669"/>
                <a:gd name="connsiteY5" fmla="*/ 35718 h 280987"/>
                <a:gd name="connsiteX6" fmla="*/ 376237 w 397669"/>
                <a:gd name="connsiteY6" fmla="*/ 0 h 280987"/>
                <a:gd name="connsiteX7" fmla="*/ 169069 w 397669"/>
                <a:gd name="connsiteY7" fmla="*/ 176212 h 280987"/>
                <a:gd name="connsiteX0-1" fmla="*/ 169069 w 397669"/>
                <a:gd name="connsiteY0-2" fmla="*/ 176212 h 289079"/>
                <a:gd name="connsiteX1-3" fmla="*/ 73819 w 397669"/>
                <a:gd name="connsiteY1-4" fmla="*/ 97631 h 289079"/>
                <a:gd name="connsiteX2-5" fmla="*/ 0 w 397669"/>
                <a:gd name="connsiteY2-6" fmla="*/ 169068 h 289079"/>
                <a:gd name="connsiteX3-7" fmla="*/ 126206 w 397669"/>
                <a:gd name="connsiteY3-8" fmla="*/ 280987 h 289079"/>
                <a:gd name="connsiteX4-9" fmla="*/ 219075 w 397669"/>
                <a:gd name="connsiteY4-10" fmla="*/ 273843 h 289079"/>
                <a:gd name="connsiteX5-11" fmla="*/ 397669 w 397669"/>
                <a:gd name="connsiteY5-12" fmla="*/ 35718 h 289079"/>
                <a:gd name="connsiteX6-13" fmla="*/ 376237 w 397669"/>
                <a:gd name="connsiteY6-14" fmla="*/ 0 h 289079"/>
                <a:gd name="connsiteX7-15" fmla="*/ 169069 w 397669"/>
                <a:gd name="connsiteY7-16" fmla="*/ 176212 h 289079"/>
                <a:gd name="connsiteX0-17" fmla="*/ 169069 w 397669"/>
                <a:gd name="connsiteY0-18" fmla="*/ 176212 h 297100"/>
                <a:gd name="connsiteX1-19" fmla="*/ 73819 w 397669"/>
                <a:gd name="connsiteY1-20" fmla="*/ 97631 h 297100"/>
                <a:gd name="connsiteX2-21" fmla="*/ 0 w 397669"/>
                <a:gd name="connsiteY2-22" fmla="*/ 169068 h 297100"/>
                <a:gd name="connsiteX3-23" fmla="*/ 126206 w 397669"/>
                <a:gd name="connsiteY3-24" fmla="*/ 280987 h 297100"/>
                <a:gd name="connsiteX4-25" fmla="*/ 219075 w 397669"/>
                <a:gd name="connsiteY4-26" fmla="*/ 273843 h 297100"/>
                <a:gd name="connsiteX5-27" fmla="*/ 397669 w 397669"/>
                <a:gd name="connsiteY5-28" fmla="*/ 35718 h 297100"/>
                <a:gd name="connsiteX6-29" fmla="*/ 376237 w 397669"/>
                <a:gd name="connsiteY6-30" fmla="*/ 0 h 297100"/>
                <a:gd name="connsiteX7-31" fmla="*/ 169069 w 397669"/>
                <a:gd name="connsiteY7-32" fmla="*/ 176212 h 297100"/>
                <a:gd name="connsiteX0-33" fmla="*/ 177436 w 406036"/>
                <a:gd name="connsiteY0-34" fmla="*/ 176212 h 297100"/>
                <a:gd name="connsiteX1-35" fmla="*/ 82186 w 406036"/>
                <a:gd name="connsiteY1-36" fmla="*/ 97631 h 297100"/>
                <a:gd name="connsiteX2-37" fmla="*/ 8367 w 406036"/>
                <a:gd name="connsiteY2-38" fmla="*/ 169068 h 297100"/>
                <a:gd name="connsiteX3-39" fmla="*/ 134573 w 406036"/>
                <a:gd name="connsiteY3-40" fmla="*/ 280987 h 297100"/>
                <a:gd name="connsiteX4-41" fmla="*/ 227442 w 406036"/>
                <a:gd name="connsiteY4-42" fmla="*/ 273843 h 297100"/>
                <a:gd name="connsiteX5-43" fmla="*/ 406036 w 406036"/>
                <a:gd name="connsiteY5-44" fmla="*/ 35718 h 297100"/>
                <a:gd name="connsiteX6-45" fmla="*/ 384604 w 406036"/>
                <a:gd name="connsiteY6-46" fmla="*/ 0 h 297100"/>
                <a:gd name="connsiteX7-47" fmla="*/ 177436 w 406036"/>
                <a:gd name="connsiteY7-48" fmla="*/ 176212 h 297100"/>
                <a:gd name="connsiteX0-49" fmla="*/ 179971 w 408571"/>
                <a:gd name="connsiteY0-50" fmla="*/ 176212 h 297100"/>
                <a:gd name="connsiteX1-51" fmla="*/ 84721 w 408571"/>
                <a:gd name="connsiteY1-52" fmla="*/ 97631 h 297100"/>
                <a:gd name="connsiteX2-53" fmla="*/ 10902 w 408571"/>
                <a:gd name="connsiteY2-54" fmla="*/ 169068 h 297100"/>
                <a:gd name="connsiteX3-55" fmla="*/ 137108 w 408571"/>
                <a:gd name="connsiteY3-56" fmla="*/ 280987 h 297100"/>
                <a:gd name="connsiteX4-57" fmla="*/ 229977 w 408571"/>
                <a:gd name="connsiteY4-58" fmla="*/ 273843 h 297100"/>
                <a:gd name="connsiteX5-59" fmla="*/ 408571 w 408571"/>
                <a:gd name="connsiteY5-60" fmla="*/ 35718 h 297100"/>
                <a:gd name="connsiteX6-61" fmla="*/ 387139 w 408571"/>
                <a:gd name="connsiteY6-62" fmla="*/ 0 h 297100"/>
                <a:gd name="connsiteX7-63" fmla="*/ 179971 w 408571"/>
                <a:gd name="connsiteY7-64" fmla="*/ 176212 h 297100"/>
                <a:gd name="connsiteX0-65" fmla="*/ 179971 w 408571"/>
                <a:gd name="connsiteY0-66" fmla="*/ 176212 h 297100"/>
                <a:gd name="connsiteX1-67" fmla="*/ 84721 w 408571"/>
                <a:gd name="connsiteY1-68" fmla="*/ 97631 h 297100"/>
                <a:gd name="connsiteX2-69" fmla="*/ 10902 w 408571"/>
                <a:gd name="connsiteY2-70" fmla="*/ 169068 h 297100"/>
                <a:gd name="connsiteX3-71" fmla="*/ 137108 w 408571"/>
                <a:gd name="connsiteY3-72" fmla="*/ 280987 h 297100"/>
                <a:gd name="connsiteX4-73" fmla="*/ 229977 w 408571"/>
                <a:gd name="connsiteY4-74" fmla="*/ 273843 h 297100"/>
                <a:gd name="connsiteX5-75" fmla="*/ 408571 w 408571"/>
                <a:gd name="connsiteY5-76" fmla="*/ 35718 h 297100"/>
                <a:gd name="connsiteX6-77" fmla="*/ 387139 w 408571"/>
                <a:gd name="connsiteY6-78" fmla="*/ 0 h 297100"/>
                <a:gd name="connsiteX7-79" fmla="*/ 179971 w 408571"/>
                <a:gd name="connsiteY7-80" fmla="*/ 176212 h 297100"/>
                <a:gd name="connsiteX0-81" fmla="*/ 179971 w 408571"/>
                <a:gd name="connsiteY0-82" fmla="*/ 176212 h 297100"/>
                <a:gd name="connsiteX1-83" fmla="*/ 84721 w 408571"/>
                <a:gd name="connsiteY1-84" fmla="*/ 97631 h 297100"/>
                <a:gd name="connsiteX2-85" fmla="*/ 10902 w 408571"/>
                <a:gd name="connsiteY2-86" fmla="*/ 169068 h 297100"/>
                <a:gd name="connsiteX3-87" fmla="*/ 137108 w 408571"/>
                <a:gd name="connsiteY3-88" fmla="*/ 280987 h 297100"/>
                <a:gd name="connsiteX4-89" fmla="*/ 229977 w 408571"/>
                <a:gd name="connsiteY4-90" fmla="*/ 273843 h 297100"/>
                <a:gd name="connsiteX5-91" fmla="*/ 408571 w 408571"/>
                <a:gd name="connsiteY5-92" fmla="*/ 35718 h 297100"/>
                <a:gd name="connsiteX6-93" fmla="*/ 387139 w 408571"/>
                <a:gd name="connsiteY6-94" fmla="*/ 0 h 297100"/>
                <a:gd name="connsiteX7-95" fmla="*/ 179971 w 408571"/>
                <a:gd name="connsiteY7-96" fmla="*/ 176212 h 297100"/>
                <a:gd name="connsiteX0-97" fmla="*/ 179971 w 408571"/>
                <a:gd name="connsiteY0-98" fmla="*/ 176212 h 297100"/>
                <a:gd name="connsiteX1-99" fmla="*/ 84721 w 408571"/>
                <a:gd name="connsiteY1-100" fmla="*/ 97631 h 297100"/>
                <a:gd name="connsiteX2-101" fmla="*/ 10902 w 408571"/>
                <a:gd name="connsiteY2-102" fmla="*/ 169068 h 297100"/>
                <a:gd name="connsiteX3-103" fmla="*/ 137108 w 408571"/>
                <a:gd name="connsiteY3-104" fmla="*/ 280987 h 297100"/>
                <a:gd name="connsiteX4-105" fmla="*/ 229977 w 408571"/>
                <a:gd name="connsiteY4-106" fmla="*/ 273843 h 297100"/>
                <a:gd name="connsiteX5-107" fmla="*/ 408571 w 408571"/>
                <a:gd name="connsiteY5-108" fmla="*/ 35718 h 297100"/>
                <a:gd name="connsiteX6-109" fmla="*/ 387139 w 408571"/>
                <a:gd name="connsiteY6-110" fmla="*/ 0 h 297100"/>
                <a:gd name="connsiteX7-111" fmla="*/ 179971 w 408571"/>
                <a:gd name="connsiteY7-112" fmla="*/ 176212 h 297100"/>
                <a:gd name="connsiteX0-113" fmla="*/ 179971 w 408571"/>
                <a:gd name="connsiteY0-114" fmla="*/ 176212 h 297100"/>
                <a:gd name="connsiteX1-115" fmla="*/ 84721 w 408571"/>
                <a:gd name="connsiteY1-116" fmla="*/ 97631 h 297100"/>
                <a:gd name="connsiteX2-117" fmla="*/ 10902 w 408571"/>
                <a:gd name="connsiteY2-118" fmla="*/ 169068 h 297100"/>
                <a:gd name="connsiteX3-119" fmla="*/ 137108 w 408571"/>
                <a:gd name="connsiteY3-120" fmla="*/ 280987 h 297100"/>
                <a:gd name="connsiteX4-121" fmla="*/ 229977 w 408571"/>
                <a:gd name="connsiteY4-122" fmla="*/ 273843 h 297100"/>
                <a:gd name="connsiteX5-123" fmla="*/ 408571 w 408571"/>
                <a:gd name="connsiteY5-124" fmla="*/ 35718 h 297100"/>
                <a:gd name="connsiteX6-125" fmla="*/ 387139 w 408571"/>
                <a:gd name="connsiteY6-126" fmla="*/ 0 h 297100"/>
                <a:gd name="connsiteX7-127" fmla="*/ 179971 w 408571"/>
                <a:gd name="connsiteY7-128" fmla="*/ 176212 h 297100"/>
                <a:gd name="connsiteX0-129" fmla="*/ 179971 w 425397"/>
                <a:gd name="connsiteY0-130" fmla="*/ 176212 h 297100"/>
                <a:gd name="connsiteX1-131" fmla="*/ 84721 w 425397"/>
                <a:gd name="connsiteY1-132" fmla="*/ 97631 h 297100"/>
                <a:gd name="connsiteX2-133" fmla="*/ 10902 w 425397"/>
                <a:gd name="connsiteY2-134" fmla="*/ 169068 h 297100"/>
                <a:gd name="connsiteX3-135" fmla="*/ 137108 w 425397"/>
                <a:gd name="connsiteY3-136" fmla="*/ 280987 h 297100"/>
                <a:gd name="connsiteX4-137" fmla="*/ 229977 w 425397"/>
                <a:gd name="connsiteY4-138" fmla="*/ 273843 h 297100"/>
                <a:gd name="connsiteX5-139" fmla="*/ 408571 w 425397"/>
                <a:gd name="connsiteY5-140" fmla="*/ 35718 h 297100"/>
                <a:gd name="connsiteX6-141" fmla="*/ 387139 w 425397"/>
                <a:gd name="connsiteY6-142" fmla="*/ 0 h 297100"/>
                <a:gd name="connsiteX7-143" fmla="*/ 179971 w 425397"/>
                <a:gd name="connsiteY7-144" fmla="*/ 176212 h 297100"/>
                <a:gd name="connsiteX0-145" fmla="*/ 179971 w 445220"/>
                <a:gd name="connsiteY0-146" fmla="*/ 184370 h 305258"/>
                <a:gd name="connsiteX1-147" fmla="*/ 84721 w 445220"/>
                <a:gd name="connsiteY1-148" fmla="*/ 105789 h 305258"/>
                <a:gd name="connsiteX2-149" fmla="*/ 10902 w 445220"/>
                <a:gd name="connsiteY2-150" fmla="*/ 177226 h 305258"/>
                <a:gd name="connsiteX3-151" fmla="*/ 137108 w 445220"/>
                <a:gd name="connsiteY3-152" fmla="*/ 289145 h 305258"/>
                <a:gd name="connsiteX4-153" fmla="*/ 229977 w 445220"/>
                <a:gd name="connsiteY4-154" fmla="*/ 282001 h 305258"/>
                <a:gd name="connsiteX5-155" fmla="*/ 408571 w 445220"/>
                <a:gd name="connsiteY5-156" fmla="*/ 43876 h 305258"/>
                <a:gd name="connsiteX6-157" fmla="*/ 387139 w 445220"/>
                <a:gd name="connsiteY6-158" fmla="*/ 8158 h 305258"/>
                <a:gd name="connsiteX7-159" fmla="*/ 179971 w 445220"/>
                <a:gd name="connsiteY7-160" fmla="*/ 184370 h 30525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445220" h="305258">
                  <a:moveTo>
                    <a:pt x="179971" y="184370"/>
                  </a:moveTo>
                  <a:lnTo>
                    <a:pt x="84721" y="105789"/>
                  </a:lnTo>
                  <a:cubicBezTo>
                    <a:pt x="31540" y="79595"/>
                    <a:pt x="-24023" y="115314"/>
                    <a:pt x="10902" y="177226"/>
                  </a:cubicBezTo>
                  <a:lnTo>
                    <a:pt x="137108" y="289145"/>
                  </a:lnTo>
                  <a:cubicBezTo>
                    <a:pt x="170445" y="310576"/>
                    <a:pt x="199021" y="312957"/>
                    <a:pt x="229977" y="282001"/>
                  </a:cubicBezTo>
                  <a:cubicBezTo>
                    <a:pt x="277602" y="197863"/>
                    <a:pt x="322846" y="108963"/>
                    <a:pt x="408571" y="43876"/>
                  </a:cubicBezTo>
                  <a:cubicBezTo>
                    <a:pt x="453815" y="17683"/>
                    <a:pt x="468102" y="-15654"/>
                    <a:pt x="387139" y="8158"/>
                  </a:cubicBezTo>
                  <a:cubicBezTo>
                    <a:pt x="287127" y="35939"/>
                    <a:pt x="234739" y="125633"/>
                    <a:pt x="179971" y="184370"/>
                  </a:cubicBezTo>
                  <a:close/>
                </a:path>
              </a:pathLst>
            </a:custGeom>
            <a:solidFill>
              <a:srgbClr val="A5A355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50000"/>
                </a:lnSpc>
                <a:defRPr/>
              </a:pPr>
              <a:endParaRPr lang="en-US"/>
            </a:p>
          </p:txBody>
        </p:sp>
      </p:grpSp>
      <p:sp>
        <p:nvSpPr>
          <p:cNvPr id="59" name="Rectangle 58"/>
          <p:cNvSpPr/>
          <p:nvPr/>
        </p:nvSpPr>
        <p:spPr>
          <a:xfrm>
            <a:off x="3744175" y="551504"/>
            <a:ext cx="464800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Yêu</a:t>
            </a:r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54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cầu</a:t>
            </a:r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54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cần</a:t>
            </a:r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54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đạt</a:t>
            </a:r>
            <a:endParaRPr lang="en-US" sz="54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447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9335" y="0"/>
            <a:ext cx="8176660" cy="561854"/>
            <a:chOff x="1508623" y="1328322"/>
            <a:chExt cx="6812596" cy="1352883"/>
          </a:xfrm>
        </p:grpSpPr>
        <p:sp>
          <p:nvSpPr>
            <p:cNvPr id="5" name="Rounded Rectangle 4"/>
            <p:cNvSpPr/>
            <p:nvPr/>
          </p:nvSpPr>
          <p:spPr>
            <a:xfrm>
              <a:off x="1671233" y="1456838"/>
              <a:ext cx="6649986" cy="1224367"/>
            </a:xfrm>
            <a:prstGeom prst="roundRect">
              <a:avLst/>
            </a:prstGeom>
            <a:solidFill>
              <a:srgbClr val="FEC453">
                <a:alpha val="61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+mj-lt"/>
                  <a:cs typeface="#9Slide03 Arima Madurai Black" panose="00000A00000000000000" pitchFamily="2" charset="0"/>
                </a:rPr>
                <a:t>Đọc</a:t>
              </a:r>
              <a:r>
                <a:rPr lang="en-US" sz="2400" b="1" dirty="0">
                  <a:solidFill>
                    <a:schemeClr val="tx1"/>
                  </a:solidFill>
                  <a:latin typeface="+mj-lt"/>
                  <a:cs typeface="#9Slide03 Arima Madurai Black" panose="00000A00000000000000" pitchFamily="2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+mj-lt"/>
                  <a:cs typeface="#9Slide03 Arima Madurai Black" panose="00000A00000000000000" pitchFamily="2" charset="0"/>
                </a:rPr>
                <a:t>bài</a:t>
              </a:r>
              <a:r>
                <a:rPr lang="en-US" sz="2400" b="1" dirty="0">
                  <a:solidFill>
                    <a:schemeClr val="tx1"/>
                  </a:solidFill>
                  <a:latin typeface="+mj-lt"/>
                  <a:cs typeface="#9Slide03 Arima Madurai Black" panose="00000A00000000000000" pitchFamily="2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+mj-lt"/>
                  <a:cs typeface="#9Slide03 Arima Madurai Black" panose="00000A00000000000000" pitchFamily="2" charset="0"/>
                </a:rPr>
                <a:t>văn</a:t>
              </a:r>
              <a:r>
                <a:rPr lang="en-US" sz="2400" b="1" dirty="0">
                  <a:solidFill>
                    <a:schemeClr val="tx1"/>
                  </a:solidFill>
                  <a:latin typeface="+mj-lt"/>
                  <a:cs typeface="#9Slide03 Arima Madurai Black" panose="00000A00000000000000" pitchFamily="2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+mj-lt"/>
                  <a:cs typeface="#9Slide03 Arima Madurai Black" panose="00000A00000000000000" pitchFamily="2" charset="0"/>
                </a:rPr>
                <a:t>sau</a:t>
              </a:r>
              <a:r>
                <a:rPr lang="en-US" sz="2400" b="1" dirty="0">
                  <a:solidFill>
                    <a:schemeClr val="tx1"/>
                  </a:solidFill>
                  <a:latin typeface="+mj-lt"/>
                  <a:cs typeface="#9Slide03 Arima Madurai Black" panose="00000A00000000000000" pitchFamily="2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+mj-lt"/>
                  <a:cs typeface="#9Slide03 Arima Madurai Black" panose="00000A00000000000000" pitchFamily="2" charset="0"/>
                </a:rPr>
                <a:t>và</a:t>
              </a:r>
              <a:r>
                <a:rPr lang="en-US" sz="2400" b="1" dirty="0">
                  <a:solidFill>
                    <a:schemeClr val="tx1"/>
                  </a:solidFill>
                  <a:latin typeface="+mj-lt"/>
                  <a:cs typeface="#9Slide03 Arima Madurai Black" panose="00000A00000000000000" pitchFamily="2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+mj-lt"/>
                  <a:cs typeface="#9Slide03 Arima Madurai Black" panose="00000A00000000000000" pitchFamily="2" charset="0"/>
                </a:rPr>
                <a:t>trả</a:t>
              </a:r>
              <a:r>
                <a:rPr lang="en-US" sz="2400" b="1" dirty="0">
                  <a:solidFill>
                    <a:schemeClr val="tx1"/>
                  </a:solidFill>
                  <a:latin typeface="+mj-lt"/>
                  <a:cs typeface="#9Slide03 Arima Madurai Black" panose="00000A00000000000000" pitchFamily="2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+mj-lt"/>
                  <a:cs typeface="#9Slide03 Arima Madurai Black" panose="00000A00000000000000" pitchFamily="2" charset="0"/>
                </a:rPr>
                <a:t>lời</a:t>
              </a:r>
              <a:r>
                <a:rPr lang="en-US" sz="2400" b="1" dirty="0">
                  <a:solidFill>
                    <a:schemeClr val="tx1"/>
                  </a:solidFill>
                  <a:latin typeface="+mj-lt"/>
                  <a:cs typeface="#9Slide03 Arima Madurai Black" panose="00000A00000000000000" pitchFamily="2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+mj-lt"/>
                  <a:cs typeface="#9Slide03 Arima Madurai Black" panose="00000A00000000000000" pitchFamily="2" charset="0"/>
                </a:rPr>
                <a:t>câu</a:t>
              </a:r>
              <a:r>
                <a:rPr lang="en-US" sz="2400" b="1" dirty="0">
                  <a:solidFill>
                    <a:schemeClr val="tx1"/>
                  </a:solidFill>
                  <a:latin typeface="+mj-lt"/>
                  <a:cs typeface="#9Slide03 Arima Madurai Black" panose="00000A00000000000000" pitchFamily="2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+mj-lt"/>
                  <a:cs typeface="#9Slide03 Arima Madurai Black" panose="00000A00000000000000" pitchFamily="2" charset="0"/>
                </a:rPr>
                <a:t>hỏi</a:t>
              </a:r>
              <a:r>
                <a:rPr lang="en-US" sz="2400" b="1" dirty="0">
                  <a:solidFill>
                    <a:schemeClr val="tx1"/>
                  </a:solidFill>
                  <a:latin typeface="+mj-lt"/>
                  <a:cs typeface="#9Slide03 Arima Madurai Black" panose="00000A00000000000000" pitchFamily="2" charset="0"/>
                </a:rPr>
                <a:t>: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508623" y="1328322"/>
              <a:ext cx="640414" cy="1000659"/>
            </a:xfrm>
            <a:prstGeom prst="ellipse">
              <a:avLst/>
            </a:prstGeom>
            <a:solidFill>
              <a:srgbClr val="FF8D6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numCol="1" rtlCol="0" anchor="ctr"/>
            <a:lstStyle/>
            <a:p>
              <a:pPr algn="ctr"/>
              <a:r>
                <a:rPr lang="en-US" sz="2200" b="1" dirty="0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1</a:t>
              </a:r>
            </a:p>
          </p:txBody>
        </p:sp>
      </p:grp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413656" y="2662117"/>
            <a:ext cx="11357429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25425" indent="-2254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buFontTx/>
              <a:buNone/>
            </a:pPr>
            <a:endParaRPr lang="en-US" altLang="en-US" sz="2800">
              <a:solidFill>
                <a:srgbClr val="000099"/>
              </a:solidFill>
              <a:latin typeface=".VnAvant" pitchFamily="34" charset="0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48967" y="513629"/>
            <a:ext cx="1208680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400" b="1" dirty="0" err="1">
                <a:solidFill>
                  <a:srgbClr val="990000"/>
                </a:solidFill>
                <a:latin typeface="+mn-lt"/>
              </a:rPr>
              <a:t>Mưa</a:t>
            </a:r>
            <a:r>
              <a:rPr lang="en-US" altLang="en-US" sz="2400" b="1" dirty="0">
                <a:solidFill>
                  <a:srgbClr val="990000"/>
                </a:solidFill>
                <a:latin typeface="+mn-lt"/>
              </a:rPr>
              <a:t> </a:t>
            </a:r>
            <a:r>
              <a:rPr lang="en-US" altLang="en-US" sz="2400" b="1" dirty="0" err="1">
                <a:solidFill>
                  <a:srgbClr val="990000"/>
                </a:solidFill>
                <a:latin typeface="+mn-lt"/>
              </a:rPr>
              <a:t>rào</a:t>
            </a:r>
            <a:endParaRPr lang="en-US" altLang="en-US" sz="2400" dirty="0">
              <a:solidFill>
                <a:srgbClr val="990000"/>
              </a:solidFill>
              <a:latin typeface="+mn-lt"/>
            </a:endParaRPr>
          </a:p>
          <a:p>
            <a:pPr algn="just" eaLnBrk="1" hangingPunct="1">
              <a:buFontTx/>
              <a:buNone/>
            </a:pPr>
            <a:r>
              <a:rPr lang="en-US" altLang="en-US" sz="2100" b="1" dirty="0">
                <a:solidFill>
                  <a:srgbClr val="000099"/>
                </a:solidFill>
                <a:latin typeface="+mn-lt"/>
              </a:rPr>
              <a:t>      	</a:t>
            </a:r>
            <a:r>
              <a:rPr lang="en-US" altLang="en-US" sz="2100" dirty="0" err="1">
                <a:latin typeface="+mn-lt"/>
              </a:rPr>
              <a:t>Một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buổi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có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những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đám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mây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lạ</a:t>
            </a:r>
            <a:r>
              <a:rPr lang="en-US" altLang="en-US" sz="2100" dirty="0">
                <a:latin typeface="+mn-lt"/>
              </a:rPr>
              <a:t> bay </a:t>
            </a:r>
            <a:r>
              <a:rPr lang="en-US" altLang="en-US" sz="2100" dirty="0" err="1">
                <a:latin typeface="+mn-lt"/>
              </a:rPr>
              <a:t>về</a:t>
            </a:r>
            <a:r>
              <a:rPr lang="en-US" altLang="en-US" sz="2100" dirty="0">
                <a:latin typeface="+mn-lt"/>
              </a:rPr>
              <a:t>. </a:t>
            </a:r>
            <a:r>
              <a:rPr lang="en-US" altLang="en-US" sz="2100" dirty="0" err="1">
                <a:latin typeface="+mn-lt"/>
              </a:rPr>
              <a:t>Những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đám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mây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lớn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nặng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và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đặc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xịt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lổm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ngổm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đầy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trời</a:t>
            </a:r>
            <a:r>
              <a:rPr lang="en-US" altLang="en-US" sz="2100" dirty="0">
                <a:latin typeface="+mn-lt"/>
              </a:rPr>
              <a:t>. </a:t>
            </a:r>
            <a:r>
              <a:rPr lang="en-US" altLang="en-US" sz="2100" dirty="0" err="1">
                <a:latin typeface="+mn-lt"/>
              </a:rPr>
              <a:t>Mây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tản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ra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từng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nắm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nhỏ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rồi</a:t>
            </a:r>
            <a:r>
              <a:rPr lang="en-US" altLang="en-US" sz="2100" dirty="0">
                <a:latin typeface="+mn-lt"/>
              </a:rPr>
              <a:t> san </a:t>
            </a:r>
            <a:r>
              <a:rPr lang="en-US" altLang="en-US" sz="2100" dirty="0" err="1">
                <a:latin typeface="+mn-lt"/>
              </a:rPr>
              <a:t>đều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trên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một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nền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đen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xám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xịt</a:t>
            </a:r>
            <a:r>
              <a:rPr lang="en-US" altLang="en-US" sz="2100" dirty="0">
                <a:latin typeface="+mn-lt"/>
              </a:rPr>
              <a:t>. </a:t>
            </a:r>
            <a:r>
              <a:rPr lang="en-US" altLang="en-US" sz="2100" dirty="0" err="1">
                <a:latin typeface="+mn-lt"/>
              </a:rPr>
              <a:t>Gió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nam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thổi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giật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mãi</a:t>
            </a:r>
            <a:r>
              <a:rPr lang="en-US" altLang="en-US" sz="2100" dirty="0">
                <a:latin typeface="+mn-lt"/>
              </a:rPr>
              <a:t>. </a:t>
            </a:r>
            <a:r>
              <a:rPr lang="en-US" altLang="en-US" sz="2100" dirty="0" err="1">
                <a:latin typeface="+mn-lt"/>
              </a:rPr>
              <a:t>Gió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bỗng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đổi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mát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lạnh</a:t>
            </a:r>
            <a:r>
              <a:rPr lang="en-US" altLang="en-US" sz="2100" dirty="0">
                <a:latin typeface="+mn-lt"/>
              </a:rPr>
              <a:t>, </a:t>
            </a:r>
            <a:r>
              <a:rPr lang="en-US" altLang="en-US" sz="2100" dirty="0" err="1">
                <a:latin typeface="+mn-lt"/>
              </a:rPr>
              <a:t>nhuốm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hơi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nước</a:t>
            </a:r>
            <a:r>
              <a:rPr lang="en-US" altLang="en-US" sz="2100" dirty="0">
                <a:latin typeface="+mn-lt"/>
              </a:rPr>
              <a:t>. </a:t>
            </a:r>
            <a:r>
              <a:rPr lang="en-US" altLang="en-US" sz="2100" dirty="0" err="1">
                <a:latin typeface="+mn-lt"/>
              </a:rPr>
              <a:t>từ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phía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nam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bỗng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nổi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lên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một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hồi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khua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động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dạt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dào</a:t>
            </a:r>
            <a:r>
              <a:rPr lang="en-US" altLang="en-US" sz="2100" dirty="0">
                <a:latin typeface="+mn-lt"/>
              </a:rPr>
              <a:t>. </a:t>
            </a:r>
            <a:r>
              <a:rPr lang="en-US" altLang="en-US" sz="2100" dirty="0" err="1">
                <a:latin typeface="+mn-lt"/>
              </a:rPr>
              <a:t>Mưa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đã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xuống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bên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kia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sông</a:t>
            </a:r>
            <a:r>
              <a:rPr lang="en-US" altLang="en-US" sz="2100" dirty="0">
                <a:latin typeface="+mn-lt"/>
              </a:rPr>
              <a:t>: </a:t>
            </a:r>
            <a:r>
              <a:rPr lang="en-US" altLang="en-US" sz="2100" dirty="0" err="1">
                <a:latin typeface="+mn-lt"/>
              </a:rPr>
              <a:t>Gió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càng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thêm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mạnh</a:t>
            </a:r>
            <a:r>
              <a:rPr lang="en-US" altLang="en-US" sz="2100" dirty="0">
                <a:latin typeface="+mn-lt"/>
              </a:rPr>
              <a:t>, </a:t>
            </a:r>
            <a:r>
              <a:rPr lang="en-US" altLang="en-US" sz="2100" dirty="0" err="1">
                <a:latin typeface="+mn-lt"/>
              </a:rPr>
              <a:t>mặc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sức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điên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đảo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trên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cành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cây</a:t>
            </a:r>
            <a:r>
              <a:rPr lang="en-US" altLang="en-US" sz="2100" dirty="0">
                <a:latin typeface="+mn-lt"/>
              </a:rPr>
              <a:t>.</a:t>
            </a:r>
          </a:p>
          <a:p>
            <a:pPr algn="just" eaLnBrk="1" hangingPunct="1">
              <a:buFontTx/>
              <a:buNone/>
            </a:pPr>
            <a:r>
              <a:rPr lang="en-US" altLang="en-US" sz="2100" dirty="0">
                <a:latin typeface="+mn-lt"/>
              </a:rPr>
              <a:t>	</a:t>
            </a:r>
            <a:r>
              <a:rPr lang="en-US" altLang="en-US" sz="2100" dirty="0" err="1">
                <a:latin typeface="+mn-lt"/>
              </a:rPr>
              <a:t>Mưa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đến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rồi</a:t>
            </a:r>
            <a:r>
              <a:rPr lang="en-US" altLang="en-US" sz="2100" dirty="0">
                <a:latin typeface="+mn-lt"/>
              </a:rPr>
              <a:t>, </a:t>
            </a:r>
            <a:r>
              <a:rPr lang="en-US" altLang="en-US" sz="2100" dirty="0" err="1">
                <a:latin typeface="+mn-lt"/>
              </a:rPr>
              <a:t>lẹt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đẹt</a:t>
            </a:r>
            <a:r>
              <a:rPr lang="en-US" altLang="en-US" sz="2100" dirty="0">
                <a:latin typeface="+mn-lt"/>
              </a:rPr>
              <a:t> … </a:t>
            </a:r>
            <a:r>
              <a:rPr lang="en-US" altLang="en-US" sz="2100" dirty="0" err="1">
                <a:latin typeface="+mn-lt"/>
              </a:rPr>
              <a:t>lẹt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đẹt</a:t>
            </a:r>
            <a:r>
              <a:rPr lang="en-US" altLang="en-US" sz="2100" dirty="0">
                <a:latin typeface="+mn-lt"/>
              </a:rPr>
              <a:t> … </a:t>
            </a:r>
            <a:r>
              <a:rPr lang="en-US" altLang="en-US" sz="2100" dirty="0" err="1">
                <a:latin typeface="+mn-lt"/>
              </a:rPr>
              <a:t>mưa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giáo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đầu</a:t>
            </a:r>
            <a:r>
              <a:rPr lang="en-US" altLang="en-US" sz="2100" dirty="0">
                <a:latin typeface="+mn-lt"/>
              </a:rPr>
              <a:t>. </a:t>
            </a:r>
            <a:r>
              <a:rPr lang="en-US" altLang="en-US" sz="2100" dirty="0" err="1">
                <a:latin typeface="+mn-lt"/>
              </a:rPr>
              <a:t>Những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giọt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nước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lăn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xuống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mái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phên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nứa</a:t>
            </a:r>
            <a:r>
              <a:rPr lang="en-US" altLang="en-US" sz="2100" dirty="0">
                <a:latin typeface="+mn-lt"/>
              </a:rPr>
              <a:t>: </a:t>
            </a:r>
            <a:r>
              <a:rPr lang="en-US" altLang="en-US" sz="2100" dirty="0" err="1">
                <a:latin typeface="+mn-lt"/>
              </a:rPr>
              <a:t>Mưa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thực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rồi</a:t>
            </a:r>
            <a:r>
              <a:rPr lang="en-US" altLang="en-US" sz="2100" dirty="0">
                <a:latin typeface="+mn-lt"/>
              </a:rPr>
              <a:t>. </a:t>
            </a:r>
            <a:r>
              <a:rPr lang="en-US" altLang="en-US" sz="2100" dirty="0" err="1">
                <a:latin typeface="+mn-lt"/>
              </a:rPr>
              <a:t>Mưa</a:t>
            </a:r>
            <a:r>
              <a:rPr lang="en-US" altLang="en-US" sz="2100" dirty="0">
                <a:latin typeface="+mn-lt"/>
              </a:rPr>
              <a:t> ù </a:t>
            </a:r>
            <a:r>
              <a:rPr lang="en-US" altLang="en-US" sz="2100" dirty="0" err="1">
                <a:latin typeface="+mn-lt"/>
              </a:rPr>
              <a:t>xuống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khiến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cho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mọi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người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không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tưởng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được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là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mưa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lại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kéo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đến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chóng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thế</a:t>
            </a:r>
            <a:r>
              <a:rPr lang="en-US" altLang="en-US" sz="2100" dirty="0">
                <a:latin typeface="+mn-lt"/>
              </a:rPr>
              <a:t>. </a:t>
            </a:r>
            <a:r>
              <a:rPr lang="en-US" altLang="en-US" sz="2100" dirty="0" err="1">
                <a:latin typeface="+mn-lt"/>
              </a:rPr>
              <a:t>Lúc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nãy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là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mấy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giọt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lách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tách</a:t>
            </a:r>
            <a:r>
              <a:rPr lang="en-US" altLang="en-US" sz="2100" dirty="0">
                <a:latin typeface="+mn-lt"/>
              </a:rPr>
              <a:t>, </a:t>
            </a:r>
            <a:r>
              <a:rPr lang="en-US" altLang="en-US" sz="2100" dirty="0" err="1">
                <a:latin typeface="+mn-lt"/>
              </a:rPr>
              <a:t>bây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ìơ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bao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nhiêu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nước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tuôn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rào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rào</a:t>
            </a:r>
            <a:r>
              <a:rPr lang="en-US" altLang="en-US" sz="2100" dirty="0">
                <a:latin typeface="+mn-lt"/>
              </a:rPr>
              <a:t>. </a:t>
            </a:r>
            <a:r>
              <a:rPr lang="en-US" altLang="en-US" sz="2100" dirty="0" err="1">
                <a:latin typeface="+mn-lt"/>
              </a:rPr>
              <a:t>Nước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xiên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xuống</a:t>
            </a:r>
            <a:r>
              <a:rPr lang="en-US" altLang="en-US" sz="2100" dirty="0">
                <a:latin typeface="+mn-lt"/>
              </a:rPr>
              <a:t>, </a:t>
            </a:r>
            <a:r>
              <a:rPr lang="en-US" altLang="en-US" sz="2100" dirty="0" err="1">
                <a:latin typeface="+mn-lt"/>
              </a:rPr>
              <a:t>lao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xuống</a:t>
            </a:r>
            <a:r>
              <a:rPr lang="en-US" altLang="en-US" sz="2100" dirty="0">
                <a:latin typeface="+mn-lt"/>
              </a:rPr>
              <a:t>, </a:t>
            </a:r>
            <a:r>
              <a:rPr lang="en-US" altLang="en-US" sz="2100" dirty="0" err="1">
                <a:latin typeface="+mn-lt"/>
              </a:rPr>
              <a:t>lao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vào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trong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bụi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cây</a:t>
            </a:r>
            <a:r>
              <a:rPr lang="en-US" altLang="en-US" sz="2100" dirty="0">
                <a:latin typeface="+mn-lt"/>
              </a:rPr>
              <a:t>. </a:t>
            </a:r>
            <a:r>
              <a:rPr lang="en-US" altLang="en-US" sz="2100" dirty="0" err="1">
                <a:latin typeface="+mn-lt"/>
              </a:rPr>
              <a:t>Lá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đào</a:t>
            </a:r>
            <a:r>
              <a:rPr lang="en-US" altLang="en-US" sz="2100" dirty="0">
                <a:latin typeface="+mn-lt"/>
              </a:rPr>
              <a:t>, </a:t>
            </a:r>
            <a:r>
              <a:rPr lang="en-US" altLang="en-US" sz="2100" dirty="0" err="1">
                <a:latin typeface="+mn-lt"/>
              </a:rPr>
              <a:t>lá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na</a:t>
            </a:r>
            <a:r>
              <a:rPr lang="en-US" altLang="en-US" sz="2100" dirty="0">
                <a:latin typeface="+mn-lt"/>
              </a:rPr>
              <a:t>, </a:t>
            </a:r>
            <a:r>
              <a:rPr lang="en-US" altLang="en-US" sz="2100" dirty="0" err="1">
                <a:latin typeface="+mn-lt"/>
              </a:rPr>
              <a:t>lá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sói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vẫy</a:t>
            </a:r>
            <a:r>
              <a:rPr lang="en-US" altLang="en-US" sz="2100" dirty="0">
                <a:latin typeface="+mn-lt"/>
              </a:rPr>
              <a:t> tai run </a:t>
            </a:r>
            <a:r>
              <a:rPr lang="en-US" altLang="en-US" sz="2100" dirty="0" err="1">
                <a:latin typeface="+mn-lt"/>
              </a:rPr>
              <a:t>rẩy</a:t>
            </a:r>
            <a:r>
              <a:rPr lang="en-US" altLang="en-US" sz="2100" dirty="0">
                <a:latin typeface="+mn-lt"/>
              </a:rPr>
              <a:t>. Con </a:t>
            </a:r>
            <a:r>
              <a:rPr lang="en-US" altLang="en-US" sz="2100" dirty="0" err="1">
                <a:latin typeface="+mn-lt"/>
              </a:rPr>
              <a:t>gà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sống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ướt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lướt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thướt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ngật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ngưỡng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tìm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chỗ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trú</a:t>
            </a:r>
            <a:r>
              <a:rPr lang="en-US" altLang="en-US" sz="2100" dirty="0">
                <a:latin typeface="+mn-lt"/>
              </a:rPr>
              <a:t>. </a:t>
            </a:r>
            <a:r>
              <a:rPr lang="en-US" altLang="en-US" sz="2100" dirty="0" err="1">
                <a:latin typeface="+mn-lt"/>
              </a:rPr>
              <a:t>Mưa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xuống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sầm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sập</a:t>
            </a:r>
            <a:r>
              <a:rPr lang="en-US" altLang="en-US" sz="2100" dirty="0">
                <a:latin typeface="+mn-lt"/>
              </a:rPr>
              <a:t>, </a:t>
            </a:r>
            <a:r>
              <a:rPr lang="en-US" altLang="en-US" sz="2100" dirty="0" err="1">
                <a:latin typeface="+mn-lt"/>
              </a:rPr>
              <a:t>giọt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ngã</a:t>
            </a:r>
            <a:r>
              <a:rPr lang="en-US" altLang="en-US" sz="2100" dirty="0">
                <a:latin typeface="+mn-lt"/>
              </a:rPr>
              <a:t>, </a:t>
            </a:r>
            <a:r>
              <a:rPr lang="en-US" altLang="en-US" sz="2100" dirty="0" err="1">
                <a:latin typeface="+mn-lt"/>
              </a:rPr>
              <a:t>giọt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bay,bụi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nước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toả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trắng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xoá</a:t>
            </a:r>
            <a:r>
              <a:rPr lang="en-US" altLang="en-US" sz="2100" dirty="0">
                <a:latin typeface="+mn-lt"/>
              </a:rPr>
              <a:t>. </a:t>
            </a:r>
            <a:r>
              <a:rPr lang="en-US" altLang="en-US" sz="2100" dirty="0" err="1">
                <a:latin typeface="+mn-lt"/>
              </a:rPr>
              <a:t>Trong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nhà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bỗng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tối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sầm</a:t>
            </a:r>
            <a:r>
              <a:rPr lang="en-US" altLang="en-US" sz="2100" dirty="0">
                <a:latin typeface="+mn-lt"/>
              </a:rPr>
              <a:t>, </a:t>
            </a:r>
            <a:r>
              <a:rPr lang="en-US" altLang="en-US" sz="2100" dirty="0" err="1">
                <a:latin typeface="+mn-lt"/>
              </a:rPr>
              <a:t>một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mùi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nồng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ngai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ngái</a:t>
            </a:r>
            <a:r>
              <a:rPr lang="en-US" altLang="en-US" sz="2100" dirty="0">
                <a:latin typeface="+mn-lt"/>
              </a:rPr>
              <a:t>, </a:t>
            </a:r>
            <a:r>
              <a:rPr lang="en-US" altLang="en-US" sz="2100" dirty="0" err="1">
                <a:latin typeface="+mn-lt"/>
              </a:rPr>
              <a:t>cái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mùi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xa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lạ</a:t>
            </a:r>
            <a:r>
              <a:rPr lang="en-US" altLang="en-US" sz="2100" dirty="0">
                <a:latin typeface="+mn-lt"/>
              </a:rPr>
              <a:t>, man </a:t>
            </a:r>
            <a:r>
              <a:rPr lang="en-US" altLang="en-US" sz="2100" dirty="0" err="1">
                <a:latin typeface="+mn-lt"/>
              </a:rPr>
              <a:t>mác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của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những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trận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mưa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mới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đầu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mùa</a:t>
            </a:r>
            <a:r>
              <a:rPr lang="en-US" altLang="en-US" sz="2100" dirty="0">
                <a:latin typeface="+mn-lt"/>
              </a:rPr>
              <a:t>. </a:t>
            </a:r>
            <a:r>
              <a:rPr lang="en-US" altLang="en-US" sz="2100" dirty="0" err="1">
                <a:latin typeface="+mn-lt"/>
              </a:rPr>
              <a:t>Mưa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rào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rào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trên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sân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gạch</a:t>
            </a:r>
            <a:r>
              <a:rPr lang="en-US" altLang="en-US" sz="2100" dirty="0">
                <a:latin typeface="+mn-lt"/>
              </a:rPr>
              <a:t>. </a:t>
            </a:r>
            <a:r>
              <a:rPr lang="en-US" altLang="en-US" sz="2100" dirty="0" err="1">
                <a:latin typeface="+mn-lt"/>
              </a:rPr>
              <a:t>Mưa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đồm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độp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trên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phên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nứa</a:t>
            </a:r>
            <a:r>
              <a:rPr lang="en-US" altLang="en-US" sz="2100" dirty="0">
                <a:latin typeface="+mn-lt"/>
              </a:rPr>
              <a:t>, </a:t>
            </a:r>
            <a:r>
              <a:rPr lang="en-US" altLang="en-US" sz="2100" dirty="0" err="1">
                <a:latin typeface="+mn-lt"/>
              </a:rPr>
              <a:t>đập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bùng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bùng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vào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lòng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lá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chuối</a:t>
            </a:r>
            <a:r>
              <a:rPr lang="en-US" altLang="en-US" sz="2100" dirty="0">
                <a:latin typeface="+mn-lt"/>
              </a:rPr>
              <a:t>. </a:t>
            </a:r>
            <a:r>
              <a:rPr lang="en-US" altLang="en-US" sz="2100" dirty="0" err="1">
                <a:latin typeface="+mn-lt"/>
              </a:rPr>
              <a:t>Tiếng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giọt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tranh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đổ</a:t>
            </a:r>
            <a:r>
              <a:rPr lang="en-US" altLang="en-US" sz="2100" dirty="0">
                <a:latin typeface="+mn-lt"/>
              </a:rPr>
              <a:t> ồ </a:t>
            </a:r>
            <a:r>
              <a:rPr lang="en-US" altLang="en-US" sz="2100" dirty="0" err="1">
                <a:latin typeface="+mn-lt"/>
              </a:rPr>
              <a:t>ồ</a:t>
            </a:r>
            <a:r>
              <a:rPr lang="en-US" altLang="en-US" sz="2100" dirty="0">
                <a:latin typeface="+mn-lt"/>
              </a:rPr>
              <a:t> …</a:t>
            </a:r>
          </a:p>
          <a:p>
            <a:pPr algn="just" eaLnBrk="1" hangingPunct="1">
              <a:buFontTx/>
              <a:buNone/>
            </a:pPr>
            <a:r>
              <a:rPr lang="en-US" altLang="en-US" sz="2100" dirty="0">
                <a:latin typeface="+mn-lt"/>
              </a:rPr>
              <a:t>	</a:t>
            </a:r>
            <a:r>
              <a:rPr lang="en-US" altLang="en-US" sz="2100" dirty="0" err="1">
                <a:latin typeface="+mn-lt"/>
              </a:rPr>
              <a:t>Nước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chảy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đỏ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ngòm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bốn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bề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sân</a:t>
            </a:r>
            <a:r>
              <a:rPr lang="en-US" altLang="en-US" sz="2100" dirty="0">
                <a:latin typeface="+mn-lt"/>
              </a:rPr>
              <a:t>, </a:t>
            </a:r>
            <a:r>
              <a:rPr lang="en-US" altLang="en-US" sz="2100" dirty="0" err="1">
                <a:latin typeface="+mn-lt"/>
              </a:rPr>
              <a:t>cuồn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cuộn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dồn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vào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các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rãnh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cống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đổ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xuống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ao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chuôm</a:t>
            </a:r>
            <a:r>
              <a:rPr lang="en-US" altLang="en-US" sz="2100" dirty="0">
                <a:latin typeface="+mn-lt"/>
              </a:rPr>
              <a:t>. </a:t>
            </a:r>
            <a:r>
              <a:rPr lang="en-US" altLang="en-US" sz="2100" dirty="0" err="1">
                <a:latin typeface="+mn-lt"/>
              </a:rPr>
              <a:t>Mưa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xối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nước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được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một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lúc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lâu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thì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bỗng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trong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vòm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trời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tối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thẫm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vang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lên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một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hồi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ục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ục</a:t>
            </a:r>
            <a:r>
              <a:rPr lang="en-US" altLang="en-US" sz="2100" dirty="0">
                <a:latin typeface="+mn-lt"/>
              </a:rPr>
              <a:t> ì </a:t>
            </a:r>
            <a:r>
              <a:rPr lang="en-US" altLang="en-US" sz="2100" dirty="0" err="1">
                <a:latin typeface="+mn-lt"/>
              </a:rPr>
              <a:t>ầm</a:t>
            </a:r>
            <a:r>
              <a:rPr lang="en-US" altLang="en-US" sz="2100" dirty="0">
                <a:latin typeface="+mn-lt"/>
              </a:rPr>
              <a:t>. </a:t>
            </a:r>
            <a:r>
              <a:rPr lang="en-US" altLang="en-US" sz="2100" dirty="0" err="1">
                <a:latin typeface="+mn-lt"/>
              </a:rPr>
              <a:t>Tiếng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sấm</a:t>
            </a:r>
            <a:r>
              <a:rPr lang="en-US" altLang="en-US" sz="2100" dirty="0">
                <a:latin typeface="+mn-lt"/>
              </a:rPr>
              <a:t>, </a:t>
            </a:r>
            <a:r>
              <a:rPr lang="en-US" altLang="en-US" sz="2100" dirty="0" err="1">
                <a:latin typeface="+mn-lt"/>
              </a:rPr>
              <a:t>tiếng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sấm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của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mưa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mới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đầu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mùa</a:t>
            </a:r>
            <a:r>
              <a:rPr lang="en-US" altLang="en-US" sz="2100" dirty="0">
                <a:latin typeface="+mn-lt"/>
              </a:rPr>
              <a:t> ...</a:t>
            </a:r>
          </a:p>
          <a:p>
            <a:pPr algn="just" eaLnBrk="1" hangingPunct="1">
              <a:buFontTx/>
              <a:buNone/>
            </a:pPr>
            <a:r>
              <a:rPr lang="en-US" altLang="en-US" sz="2100" dirty="0">
                <a:latin typeface="+mn-lt"/>
              </a:rPr>
              <a:t>	</a:t>
            </a:r>
            <a:r>
              <a:rPr lang="en-US" altLang="en-US" sz="2100" dirty="0" err="1">
                <a:latin typeface="+mn-lt"/>
              </a:rPr>
              <a:t>Mưa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đã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ngớt</a:t>
            </a:r>
            <a:r>
              <a:rPr lang="en-US" altLang="en-US" sz="2100" dirty="0">
                <a:latin typeface="+mn-lt"/>
              </a:rPr>
              <a:t>. </a:t>
            </a:r>
            <a:r>
              <a:rPr lang="en-US" altLang="en-US" sz="2100" dirty="0" err="1">
                <a:latin typeface="+mn-lt"/>
              </a:rPr>
              <a:t>Trời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rạng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dần</a:t>
            </a:r>
            <a:r>
              <a:rPr lang="en-US" altLang="en-US" sz="2100" dirty="0">
                <a:latin typeface="+mn-lt"/>
              </a:rPr>
              <a:t>. </a:t>
            </a:r>
            <a:r>
              <a:rPr lang="en-US" altLang="en-US" sz="2100" dirty="0" err="1">
                <a:latin typeface="+mn-lt"/>
              </a:rPr>
              <a:t>Mấy</a:t>
            </a:r>
            <a:r>
              <a:rPr lang="en-US" altLang="en-US" sz="2100" dirty="0">
                <a:latin typeface="+mn-lt"/>
              </a:rPr>
              <a:t> con </a:t>
            </a:r>
            <a:r>
              <a:rPr lang="en-US" altLang="en-US" sz="2100" dirty="0" err="1">
                <a:latin typeface="+mn-lt"/>
              </a:rPr>
              <a:t>chim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chào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mào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từ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hốc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cây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nào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đó</a:t>
            </a:r>
            <a:r>
              <a:rPr lang="en-US" altLang="en-US" sz="2100" dirty="0">
                <a:latin typeface="+mn-lt"/>
              </a:rPr>
              <a:t> bay </a:t>
            </a:r>
            <a:r>
              <a:rPr lang="en-US" altLang="en-US" sz="2100" dirty="0" err="1">
                <a:latin typeface="+mn-lt"/>
              </a:rPr>
              <a:t>ra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hót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râm</a:t>
            </a:r>
            <a:r>
              <a:rPr lang="en-US" altLang="en-US" sz="2100" dirty="0">
                <a:latin typeface="+mn-lt"/>
              </a:rPr>
              <a:t> ran. </a:t>
            </a:r>
            <a:r>
              <a:rPr lang="en-US" altLang="en-US" sz="2100" dirty="0" err="1">
                <a:latin typeface="+mn-lt"/>
              </a:rPr>
              <a:t>Mưa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tạnh</a:t>
            </a:r>
            <a:r>
              <a:rPr lang="en-US" altLang="en-US" sz="2100" dirty="0">
                <a:latin typeface="+mn-lt"/>
              </a:rPr>
              <a:t>, </a:t>
            </a:r>
            <a:r>
              <a:rPr lang="en-US" altLang="en-US" sz="2100" dirty="0" err="1">
                <a:latin typeface="+mn-lt"/>
              </a:rPr>
              <a:t>phía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đông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một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mảng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trời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trong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vắt</a:t>
            </a:r>
            <a:r>
              <a:rPr lang="en-US" altLang="en-US" sz="2100" dirty="0">
                <a:latin typeface="+mn-lt"/>
              </a:rPr>
              <a:t>. </a:t>
            </a:r>
            <a:r>
              <a:rPr lang="en-US" altLang="en-US" sz="2100" dirty="0" err="1">
                <a:latin typeface="+mn-lt"/>
              </a:rPr>
              <a:t>Mặt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trời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ló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ra</a:t>
            </a:r>
            <a:r>
              <a:rPr lang="en-US" altLang="en-US" sz="2100" dirty="0">
                <a:latin typeface="+mn-lt"/>
              </a:rPr>
              <a:t>, </a:t>
            </a:r>
            <a:r>
              <a:rPr lang="en-US" altLang="en-US" sz="2100" dirty="0" err="1">
                <a:latin typeface="+mn-lt"/>
              </a:rPr>
              <a:t>chói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lọi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trên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những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vòm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lá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bưởi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lấp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lánh</a:t>
            </a:r>
            <a:r>
              <a:rPr lang="en-US" altLang="en-US" sz="2100" dirty="0">
                <a:latin typeface="+mn-lt"/>
              </a:rPr>
              <a:t>.       </a:t>
            </a:r>
          </a:p>
          <a:p>
            <a:pPr algn="r">
              <a:spcBef>
                <a:spcPct val="50000"/>
              </a:spcBef>
              <a:buNone/>
            </a:pPr>
            <a:r>
              <a:rPr lang="en-US" altLang="en-US" sz="2100" dirty="0">
                <a:latin typeface="+mn-lt"/>
              </a:rPr>
              <a:t>Theo </a:t>
            </a:r>
            <a:r>
              <a:rPr lang="en-US" altLang="en-US" sz="2100" dirty="0" err="1">
                <a:latin typeface="+mn-lt"/>
              </a:rPr>
              <a:t>Tô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Hoài</a:t>
            </a:r>
            <a:endParaRPr lang="en-US" altLang="en-US" sz="2100" dirty="0">
              <a:latin typeface="+mn-lt"/>
            </a:endParaRPr>
          </a:p>
          <a:p>
            <a:pPr algn="r">
              <a:spcBef>
                <a:spcPct val="50000"/>
              </a:spcBef>
              <a:buNone/>
            </a:pPr>
            <a:r>
              <a:rPr lang="en-US" altLang="en-US" sz="2100" dirty="0">
                <a:latin typeface="+mn-lt"/>
              </a:rPr>
              <a:t>                                                                          </a:t>
            </a:r>
          </a:p>
          <a:p>
            <a:pPr algn="just" eaLnBrk="1" hangingPunct="1">
              <a:buFontTx/>
              <a:buNone/>
            </a:pPr>
            <a:r>
              <a:rPr lang="en-US" altLang="en-US" sz="2100" dirty="0">
                <a:latin typeface="+mn-lt"/>
              </a:rPr>
              <a:t> </a:t>
            </a:r>
            <a:endParaRPr lang="en-US" altLang="en-US" sz="2100" i="1" dirty="0">
              <a:latin typeface="+mn-lt"/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0" y="5310067"/>
            <a:ext cx="12295198" cy="355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19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429074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4055911-D17A-4217-BD20-DB8ED28768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92" y="146442"/>
            <a:ext cx="1450974" cy="6889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484832F-FC66-46B6-A200-65308DFF64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5231" y="586248"/>
            <a:ext cx="1049313" cy="498203"/>
          </a:xfrm>
          <a:prstGeom prst="rect">
            <a:avLst/>
          </a:prstGeom>
        </p:spPr>
      </p:pic>
      <p:sp>
        <p:nvSpPr>
          <p:cNvPr id="7" name="Content Placeholder 7"/>
          <p:cNvSpPr>
            <a:spLocks noGrp="1"/>
          </p:cNvSpPr>
          <p:nvPr>
            <p:ph idx="1"/>
          </p:nvPr>
        </p:nvSpPr>
        <p:spPr>
          <a:xfrm>
            <a:off x="496892" y="835349"/>
            <a:ext cx="11060552" cy="1848149"/>
          </a:xfrm>
        </p:spPr>
        <p:txBody>
          <a:bodyPr>
            <a:noAutofit/>
          </a:bodyPr>
          <a:lstStyle/>
          <a:p>
            <a:pPr marL="514350" indent="-514350" algn="just">
              <a:lnSpc>
                <a:spcPct val="200000"/>
              </a:lnSpc>
              <a:buFont typeface="+mj-lt"/>
              <a:buAutoNum type="alphaLcParenR"/>
            </a:pPr>
            <a:r>
              <a:rPr lang="en-US" b="1" dirty="0" err="1">
                <a:latin typeface="+mj-lt"/>
                <a:cs typeface="Times New Roman" panose="02020603050405020304" pitchFamily="18" charset="0"/>
              </a:rPr>
              <a:t>Những</a:t>
            </a:r>
            <a:r>
              <a:rPr 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+mj-lt"/>
                <a:cs typeface="Times New Roman" panose="02020603050405020304" pitchFamily="18" charset="0"/>
              </a:rPr>
              <a:t>dấu</a:t>
            </a:r>
            <a:r>
              <a:rPr 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+mj-lt"/>
                <a:cs typeface="Times New Roman" panose="02020603050405020304" pitchFamily="18" charset="0"/>
              </a:rPr>
              <a:t>hiệu</a:t>
            </a:r>
            <a:r>
              <a:rPr 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+mj-lt"/>
                <a:cs typeface="Times New Roman" panose="02020603050405020304" pitchFamily="18" charset="0"/>
              </a:rPr>
              <a:t>nào</a:t>
            </a:r>
            <a:r>
              <a:rPr 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+mj-lt"/>
                <a:cs typeface="Times New Roman" panose="02020603050405020304" pitchFamily="18" charset="0"/>
              </a:rPr>
              <a:t>báo</a:t>
            </a:r>
            <a:r>
              <a:rPr 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+mj-lt"/>
                <a:cs typeface="Times New Roman" panose="02020603050405020304" pitchFamily="18" charset="0"/>
              </a:rPr>
              <a:t>hiệu</a:t>
            </a:r>
            <a:r>
              <a:rPr 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+mj-lt"/>
                <a:cs typeface="Times New Roman" panose="02020603050405020304" pitchFamily="18" charset="0"/>
              </a:rPr>
              <a:t>cơn</a:t>
            </a:r>
            <a:r>
              <a:rPr 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+mj-lt"/>
                <a:cs typeface="Times New Roman" panose="02020603050405020304" pitchFamily="18" charset="0"/>
              </a:rPr>
              <a:t>mưa</a:t>
            </a:r>
            <a:r>
              <a:rPr 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+mj-lt"/>
                <a:cs typeface="Times New Roman" panose="02020603050405020304" pitchFamily="18" charset="0"/>
              </a:rPr>
              <a:t>sắp</a:t>
            </a:r>
            <a:r>
              <a:rPr 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+mj-lt"/>
                <a:cs typeface="Times New Roman" panose="02020603050405020304" pitchFamily="18" charset="0"/>
              </a:rPr>
              <a:t>đến</a:t>
            </a:r>
            <a:r>
              <a:rPr lang="en-US" b="1" dirty="0">
                <a:latin typeface="+mj-lt"/>
                <a:cs typeface="Times New Roman" panose="02020603050405020304" pitchFamily="18" charset="0"/>
              </a:rPr>
              <a:t>?</a:t>
            </a:r>
          </a:p>
          <a:p>
            <a:pPr marL="0" indent="0" algn="just">
              <a:lnSpc>
                <a:spcPct val="200000"/>
              </a:lnSpc>
              <a:spcBef>
                <a:spcPct val="50000"/>
              </a:spcBef>
              <a:buNone/>
            </a:pP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b)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Tìm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những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từ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ngữ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tả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tiếng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mưa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và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hạt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mưa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từ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lúc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bắt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đầu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đến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lúc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kết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thúc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cơn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mưa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?</a:t>
            </a:r>
          </a:p>
          <a:p>
            <a:pPr marL="0" indent="0" algn="just">
              <a:lnSpc>
                <a:spcPct val="200000"/>
              </a:lnSpc>
              <a:spcBef>
                <a:spcPct val="50000"/>
              </a:spcBef>
              <a:buNone/>
            </a:pP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c)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Tìm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những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từ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ngữ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tả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cây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cối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, con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vật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bầu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trời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trong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và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sau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trận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mưa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?</a:t>
            </a:r>
          </a:p>
          <a:p>
            <a:pPr marL="0" indent="0" algn="just">
              <a:lnSpc>
                <a:spcPct val="200000"/>
              </a:lnSpc>
              <a:spcBef>
                <a:spcPct val="50000"/>
              </a:spcBef>
              <a:buNone/>
            </a:pP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d)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Tác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giả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đã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quan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sát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cơn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mưa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bằng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những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giác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quan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nào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84A4DF7-4493-4DBD-A936-9163C9C29E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8913" y="5292242"/>
            <a:ext cx="1450974" cy="688908"/>
          </a:xfrm>
          <a:prstGeom prst="rect">
            <a:avLst/>
          </a:prstGeom>
        </p:spPr>
      </p:pic>
      <p:pic>
        <p:nvPicPr>
          <p:cNvPr id="9" name="图片 71695" descr="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608" y="5847301"/>
            <a:ext cx="1554560" cy="896862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4230559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A88898C-A047-4092-A16C-42A1BE5C5F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28" y="100309"/>
            <a:ext cx="1450974" cy="68890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24FDD2D-0A81-402A-BF48-45F5F31E47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3919" y="108344"/>
            <a:ext cx="1049313" cy="498203"/>
          </a:xfrm>
          <a:prstGeom prst="rect">
            <a:avLst/>
          </a:prstGeom>
        </p:spPr>
      </p:pic>
      <p:pic>
        <p:nvPicPr>
          <p:cNvPr id="10" name="Picture 5" descr="truongdinhi_Attachments_543564848_a0ee94b4a2Autosave_60072916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1351" y="727023"/>
            <a:ext cx="3091881" cy="2838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1545316" y="123925"/>
            <a:ext cx="925997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i="1" dirty="0">
                <a:latin typeface="+mj-lt"/>
                <a:cs typeface="Times New Roman" panose="02020603050405020304" pitchFamily="18" charset="0"/>
              </a:rPr>
              <a:t>a) </a:t>
            </a:r>
            <a:r>
              <a:rPr lang="en-US" altLang="en-US" sz="2800" b="1" i="1" dirty="0" err="1">
                <a:latin typeface="+mj-lt"/>
                <a:cs typeface="Times New Roman" panose="02020603050405020304" pitchFamily="18" charset="0"/>
              </a:rPr>
              <a:t>Những</a:t>
            </a:r>
            <a:r>
              <a:rPr lang="en-US" altLang="en-US" sz="28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+mj-lt"/>
                <a:cs typeface="Times New Roman" panose="02020603050405020304" pitchFamily="18" charset="0"/>
              </a:rPr>
              <a:t>dấu</a:t>
            </a:r>
            <a:r>
              <a:rPr lang="en-US" altLang="en-US" sz="28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+mj-lt"/>
                <a:cs typeface="Times New Roman" panose="02020603050405020304" pitchFamily="18" charset="0"/>
              </a:rPr>
              <a:t>hiệu</a:t>
            </a:r>
            <a:r>
              <a:rPr lang="en-US" altLang="en-US" sz="28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+mj-lt"/>
                <a:cs typeface="Times New Roman" panose="02020603050405020304" pitchFamily="18" charset="0"/>
              </a:rPr>
              <a:t>nào</a:t>
            </a:r>
            <a:r>
              <a:rPr lang="en-US" altLang="en-US" sz="28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+mj-lt"/>
                <a:cs typeface="Times New Roman" panose="02020603050405020304" pitchFamily="18" charset="0"/>
              </a:rPr>
              <a:t>báo</a:t>
            </a:r>
            <a:r>
              <a:rPr lang="en-US" altLang="en-US" sz="28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+mj-lt"/>
                <a:cs typeface="Times New Roman" panose="02020603050405020304" pitchFamily="18" charset="0"/>
              </a:rPr>
              <a:t>cơn</a:t>
            </a:r>
            <a:r>
              <a:rPr lang="en-US" altLang="en-US" sz="28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+mj-lt"/>
                <a:cs typeface="Times New Roman" panose="02020603050405020304" pitchFamily="18" charset="0"/>
              </a:rPr>
              <a:t>mưa</a:t>
            </a:r>
            <a:r>
              <a:rPr lang="en-US" altLang="en-US" sz="28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+mj-lt"/>
                <a:cs typeface="Times New Roman" panose="02020603050405020304" pitchFamily="18" charset="0"/>
              </a:rPr>
              <a:t>sắp</a:t>
            </a:r>
            <a:r>
              <a:rPr lang="en-US" altLang="en-US" sz="28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+mj-lt"/>
                <a:cs typeface="Times New Roman" panose="02020603050405020304" pitchFamily="18" charset="0"/>
              </a:rPr>
              <a:t>đến</a:t>
            </a:r>
            <a:r>
              <a:rPr lang="en-US" altLang="en-US" sz="2800" b="1" i="1" dirty="0">
                <a:latin typeface="+mj-lt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290285" y="4053721"/>
            <a:ext cx="8127999" cy="1318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altLang="en-US" sz="2800" b="1" dirty="0">
                <a:latin typeface="+mj-lt"/>
                <a:cs typeface="Times New Roman" panose="02020603050405020304" pitchFamily="18" charset="0"/>
              </a:rPr>
              <a:t>- </a:t>
            </a:r>
            <a:r>
              <a:rPr lang="en-US" altLang="en-US" sz="2800" b="1" dirty="0" err="1">
                <a:latin typeface="+mj-lt"/>
                <a:cs typeface="Times New Roman" panose="02020603050405020304" pitchFamily="18" charset="0"/>
              </a:rPr>
              <a:t>Gió</a:t>
            </a:r>
            <a:r>
              <a:rPr lang="en-US" altLang="en-US" sz="2800" b="1" dirty="0">
                <a:latin typeface="+mj-lt"/>
                <a:cs typeface="Times New Roman" panose="02020603050405020304" pitchFamily="18" charset="0"/>
              </a:rPr>
              <a:t>: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thổi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giật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đổi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mát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lạnh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nhuốm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hơi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nước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;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khi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mưa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xuống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gió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càng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mạnh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mặc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sức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điên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đảo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trên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cành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cây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232228" y="1508286"/>
            <a:ext cx="8244115" cy="1318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-</a:t>
            </a:r>
            <a:r>
              <a:rPr lang="en-US" altLang="en-US" sz="28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+mj-lt"/>
                <a:cs typeface="Times New Roman" panose="02020603050405020304" pitchFamily="18" charset="0"/>
              </a:rPr>
              <a:t>Mây</a:t>
            </a:r>
            <a:r>
              <a:rPr lang="en-US" altLang="en-US" sz="2800" b="1" dirty="0">
                <a:latin typeface="+mj-lt"/>
                <a:cs typeface="Times New Roman" panose="02020603050405020304" pitchFamily="18" charset="0"/>
              </a:rPr>
              <a:t>: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nặng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đặc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xịt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lổm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ngổm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đầy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trời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;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tản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ra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từng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nắm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nhỏ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rồi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san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đều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trên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nền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đen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xám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xịt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4" name="Picture 11" descr="C:\Users\Admin\Desktop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1351" y="3743299"/>
            <a:ext cx="3091881" cy="3060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图片 71695" descr="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608" y="5847301"/>
            <a:ext cx="1554560" cy="896862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737475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A88898C-A047-4092-A16C-42A1BE5C5F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28" y="100309"/>
            <a:ext cx="1450974" cy="6889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24FDD2D-0A81-402A-BF48-45F5F31E47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3919" y="108344"/>
            <a:ext cx="1049313" cy="49820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1511" y="-175555"/>
            <a:ext cx="12090489" cy="8069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200000"/>
              </a:lnSpc>
              <a:spcBef>
                <a:spcPct val="50000"/>
              </a:spcBef>
            </a:pPr>
            <a:r>
              <a:rPr lang="en-US" altLang="en-US" sz="2700" b="1" i="1" dirty="0">
                <a:latin typeface="+mj-lt"/>
                <a:cs typeface="Times New Roman" panose="02020603050405020304" pitchFamily="18" charset="0"/>
              </a:rPr>
              <a:t>b) </a:t>
            </a:r>
            <a:r>
              <a:rPr lang="en-US" altLang="en-US" sz="2700" b="1" i="1" dirty="0" err="1">
                <a:latin typeface="+mj-lt"/>
                <a:cs typeface="Times New Roman" panose="02020603050405020304" pitchFamily="18" charset="0"/>
              </a:rPr>
              <a:t>Tìm</a:t>
            </a:r>
            <a:r>
              <a:rPr lang="en-US" altLang="en-US" sz="27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700" b="1" i="1" dirty="0" err="1">
                <a:latin typeface="+mj-lt"/>
                <a:cs typeface="Times New Roman" panose="02020603050405020304" pitchFamily="18" charset="0"/>
              </a:rPr>
              <a:t>những</a:t>
            </a:r>
            <a:r>
              <a:rPr lang="en-US" altLang="en-US" sz="27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700" b="1" i="1" dirty="0" err="1">
                <a:latin typeface="+mj-lt"/>
                <a:cs typeface="Times New Roman" panose="02020603050405020304" pitchFamily="18" charset="0"/>
              </a:rPr>
              <a:t>từ</a:t>
            </a:r>
            <a:r>
              <a:rPr lang="en-US" altLang="en-US" sz="27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700" b="1" i="1" dirty="0" err="1">
                <a:latin typeface="+mj-lt"/>
                <a:cs typeface="Times New Roman" panose="02020603050405020304" pitchFamily="18" charset="0"/>
              </a:rPr>
              <a:t>ngữ</a:t>
            </a:r>
            <a:r>
              <a:rPr lang="en-US" altLang="en-US" sz="27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700" b="1" i="1" dirty="0" err="1">
                <a:latin typeface="+mj-lt"/>
                <a:cs typeface="Times New Roman" panose="02020603050405020304" pitchFamily="18" charset="0"/>
              </a:rPr>
              <a:t>tả</a:t>
            </a:r>
            <a:r>
              <a:rPr lang="en-US" altLang="en-US" sz="27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700" b="1" i="1" dirty="0" err="1">
                <a:latin typeface="+mj-lt"/>
                <a:cs typeface="Times New Roman" panose="02020603050405020304" pitchFamily="18" charset="0"/>
              </a:rPr>
              <a:t>tiếng</a:t>
            </a:r>
            <a:r>
              <a:rPr lang="en-US" altLang="en-US" sz="27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700" b="1" i="1" dirty="0" err="1">
                <a:latin typeface="+mj-lt"/>
                <a:cs typeface="Times New Roman" panose="02020603050405020304" pitchFamily="18" charset="0"/>
              </a:rPr>
              <a:t>mưa</a:t>
            </a:r>
            <a:r>
              <a:rPr lang="en-US" altLang="en-US" sz="27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700" b="1" i="1" dirty="0" err="1">
                <a:latin typeface="+mj-lt"/>
                <a:cs typeface="Times New Roman" panose="02020603050405020304" pitchFamily="18" charset="0"/>
              </a:rPr>
              <a:t>và</a:t>
            </a:r>
            <a:r>
              <a:rPr lang="en-US" altLang="en-US" sz="27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700" b="1" i="1" dirty="0" err="1">
                <a:latin typeface="+mj-lt"/>
                <a:cs typeface="Times New Roman" panose="02020603050405020304" pitchFamily="18" charset="0"/>
              </a:rPr>
              <a:t>hạt</a:t>
            </a:r>
            <a:r>
              <a:rPr lang="en-US" altLang="en-US" sz="27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700" b="1" i="1" dirty="0" err="1">
                <a:latin typeface="+mj-lt"/>
                <a:cs typeface="Times New Roman" panose="02020603050405020304" pitchFamily="18" charset="0"/>
              </a:rPr>
              <a:t>mưa</a:t>
            </a:r>
            <a:r>
              <a:rPr lang="en-US" altLang="en-US" sz="27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700" b="1" i="1" dirty="0" err="1">
                <a:latin typeface="+mj-lt"/>
                <a:cs typeface="Times New Roman" panose="02020603050405020304" pitchFamily="18" charset="0"/>
              </a:rPr>
              <a:t>từ</a:t>
            </a:r>
            <a:r>
              <a:rPr lang="en-US" altLang="en-US" sz="27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700" b="1" i="1" dirty="0" err="1">
                <a:latin typeface="+mj-lt"/>
                <a:cs typeface="Times New Roman" panose="02020603050405020304" pitchFamily="18" charset="0"/>
              </a:rPr>
              <a:t>lúc</a:t>
            </a:r>
            <a:r>
              <a:rPr lang="en-US" altLang="en-US" sz="27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700" b="1" i="1" dirty="0" err="1">
                <a:latin typeface="+mj-lt"/>
                <a:cs typeface="Times New Roman" panose="02020603050405020304" pitchFamily="18" charset="0"/>
              </a:rPr>
              <a:t>bắt</a:t>
            </a:r>
            <a:r>
              <a:rPr lang="en-US" altLang="en-US" sz="27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700" b="1" i="1" dirty="0" err="1">
                <a:latin typeface="+mj-lt"/>
                <a:cs typeface="Times New Roman" panose="02020603050405020304" pitchFamily="18" charset="0"/>
              </a:rPr>
              <a:t>đầu</a:t>
            </a:r>
            <a:r>
              <a:rPr lang="en-US" altLang="en-US" sz="27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700" b="1" i="1" dirty="0" err="1">
                <a:latin typeface="+mj-lt"/>
                <a:cs typeface="Times New Roman" panose="02020603050405020304" pitchFamily="18" charset="0"/>
              </a:rPr>
              <a:t>đến</a:t>
            </a:r>
            <a:r>
              <a:rPr lang="en-US" altLang="en-US" sz="27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700" b="1" i="1" dirty="0" err="1">
                <a:latin typeface="+mj-lt"/>
                <a:cs typeface="Times New Roman" panose="02020603050405020304" pitchFamily="18" charset="0"/>
              </a:rPr>
              <a:t>lúc</a:t>
            </a:r>
            <a:r>
              <a:rPr lang="en-US" altLang="en-US" sz="27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700" b="1" i="1" dirty="0" err="1">
                <a:latin typeface="+mj-lt"/>
                <a:cs typeface="Times New Roman" panose="02020603050405020304" pitchFamily="18" charset="0"/>
              </a:rPr>
              <a:t>kết</a:t>
            </a:r>
            <a:r>
              <a:rPr lang="en-US" altLang="en-US" sz="27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700" b="1" i="1" dirty="0" err="1">
                <a:latin typeface="+mj-lt"/>
                <a:cs typeface="Times New Roman" panose="02020603050405020304" pitchFamily="18" charset="0"/>
              </a:rPr>
              <a:t>thúc</a:t>
            </a:r>
            <a:r>
              <a:rPr lang="en-US" altLang="en-US" sz="27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700" b="1" i="1" dirty="0" err="1">
                <a:latin typeface="+mj-lt"/>
                <a:cs typeface="Times New Roman" panose="02020603050405020304" pitchFamily="18" charset="0"/>
              </a:rPr>
              <a:t>cơn</a:t>
            </a:r>
            <a:r>
              <a:rPr lang="en-US" altLang="en-US" sz="27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700" b="1" i="1" dirty="0" err="1">
                <a:latin typeface="+mj-lt"/>
                <a:cs typeface="Times New Roman" panose="02020603050405020304" pitchFamily="18" charset="0"/>
              </a:rPr>
              <a:t>mưa</a:t>
            </a:r>
            <a:r>
              <a:rPr lang="en-US" altLang="en-US" sz="2700" b="1" i="1" dirty="0">
                <a:latin typeface="+mj-lt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84A4DF7-4493-4DBD-A936-9163C9C29E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348" y="5179756"/>
            <a:ext cx="1450974" cy="688908"/>
          </a:xfrm>
          <a:prstGeom prst="rect">
            <a:avLst/>
          </a:prstGeom>
        </p:spPr>
      </p:pic>
      <p:pic>
        <p:nvPicPr>
          <p:cNvPr id="12" name="图片 71695" descr="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435" y="5784959"/>
            <a:ext cx="1554560" cy="8968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9656"/>
            <a:ext cx="11895322" cy="30430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635" y="3178629"/>
            <a:ext cx="10058400" cy="378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206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89067" y="-101600"/>
            <a:ext cx="10317183" cy="8334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200000"/>
              </a:lnSpc>
              <a:spcBef>
                <a:spcPct val="50000"/>
              </a:spcBef>
            </a:pPr>
            <a:r>
              <a:rPr lang="en-US" altLang="en-US" sz="2800" b="1" i="1" dirty="0">
                <a:latin typeface="+mj-lt"/>
                <a:cs typeface="Times New Roman" panose="02020603050405020304" pitchFamily="18" charset="0"/>
              </a:rPr>
              <a:t>c) </a:t>
            </a:r>
            <a:r>
              <a:rPr lang="en-US" altLang="en-US" sz="2800" b="1" i="1" dirty="0" err="1">
                <a:latin typeface="+mj-lt"/>
                <a:cs typeface="Times New Roman" panose="02020603050405020304" pitchFamily="18" charset="0"/>
              </a:rPr>
              <a:t>Tìm</a:t>
            </a:r>
            <a:r>
              <a:rPr lang="en-US" altLang="en-US" sz="28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+mj-lt"/>
                <a:cs typeface="Times New Roman" panose="02020603050405020304" pitchFamily="18" charset="0"/>
              </a:rPr>
              <a:t>những</a:t>
            </a:r>
            <a:r>
              <a:rPr lang="en-US" altLang="en-US" sz="28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+mj-lt"/>
                <a:cs typeface="Times New Roman" panose="02020603050405020304" pitchFamily="18" charset="0"/>
              </a:rPr>
              <a:t>từ</a:t>
            </a:r>
            <a:r>
              <a:rPr lang="en-US" altLang="en-US" sz="28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+mj-lt"/>
                <a:cs typeface="Times New Roman" panose="02020603050405020304" pitchFamily="18" charset="0"/>
              </a:rPr>
              <a:t>ngữ</a:t>
            </a:r>
            <a:r>
              <a:rPr lang="en-US" altLang="en-US" sz="28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+mj-lt"/>
                <a:cs typeface="Times New Roman" panose="02020603050405020304" pitchFamily="18" charset="0"/>
              </a:rPr>
              <a:t>tả</a:t>
            </a:r>
            <a:r>
              <a:rPr lang="en-US" altLang="en-US" sz="28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+mj-lt"/>
                <a:cs typeface="Times New Roman" panose="02020603050405020304" pitchFamily="18" charset="0"/>
              </a:rPr>
              <a:t>cây</a:t>
            </a:r>
            <a:r>
              <a:rPr lang="en-US" altLang="en-US" sz="28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+mj-lt"/>
                <a:cs typeface="Times New Roman" panose="02020603050405020304" pitchFamily="18" charset="0"/>
              </a:rPr>
              <a:t>cối</a:t>
            </a:r>
            <a:r>
              <a:rPr lang="en-US" altLang="en-US" sz="2800" b="1" i="1" dirty="0">
                <a:latin typeface="+mj-lt"/>
                <a:cs typeface="Times New Roman" panose="02020603050405020304" pitchFamily="18" charset="0"/>
              </a:rPr>
              <a:t>, con </a:t>
            </a:r>
            <a:r>
              <a:rPr lang="en-US" altLang="en-US" sz="2800" b="1" i="1" dirty="0" err="1">
                <a:latin typeface="+mj-lt"/>
                <a:cs typeface="Times New Roman" panose="02020603050405020304" pitchFamily="18" charset="0"/>
              </a:rPr>
              <a:t>vật</a:t>
            </a:r>
            <a:r>
              <a:rPr lang="en-US" altLang="en-US" sz="2800" b="1" i="1" dirty="0">
                <a:latin typeface="+mj-lt"/>
                <a:cs typeface="Times New Roman" panose="02020603050405020304" pitchFamily="18" charset="0"/>
              </a:rPr>
              <a:t>, </a:t>
            </a:r>
            <a:r>
              <a:rPr lang="en-US" altLang="en-US" sz="2800" b="1" i="1" dirty="0" err="1">
                <a:latin typeface="+mj-lt"/>
                <a:cs typeface="Times New Roman" panose="02020603050405020304" pitchFamily="18" charset="0"/>
              </a:rPr>
              <a:t>bầu</a:t>
            </a:r>
            <a:r>
              <a:rPr lang="en-US" altLang="en-US" sz="28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+mj-lt"/>
                <a:cs typeface="Times New Roman" panose="02020603050405020304" pitchFamily="18" charset="0"/>
              </a:rPr>
              <a:t>trời</a:t>
            </a:r>
            <a:r>
              <a:rPr lang="en-US" altLang="en-US" sz="28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+mj-lt"/>
                <a:cs typeface="Times New Roman" panose="02020603050405020304" pitchFamily="18" charset="0"/>
              </a:rPr>
              <a:t>trong</a:t>
            </a:r>
            <a:r>
              <a:rPr lang="en-US" altLang="en-US" sz="28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+mj-lt"/>
                <a:cs typeface="Times New Roman" panose="02020603050405020304" pitchFamily="18" charset="0"/>
              </a:rPr>
              <a:t>và</a:t>
            </a:r>
            <a:r>
              <a:rPr lang="en-US" altLang="en-US" sz="28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+mj-lt"/>
                <a:cs typeface="Times New Roman" panose="02020603050405020304" pitchFamily="18" charset="0"/>
              </a:rPr>
              <a:t>sau</a:t>
            </a:r>
            <a:r>
              <a:rPr lang="en-US" altLang="en-US" sz="28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+mj-lt"/>
                <a:cs typeface="Times New Roman" panose="02020603050405020304" pitchFamily="18" charset="0"/>
              </a:rPr>
              <a:t>trận</a:t>
            </a:r>
            <a:r>
              <a:rPr lang="en-US" altLang="en-US" sz="28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+mj-lt"/>
                <a:cs typeface="Times New Roman" panose="02020603050405020304" pitchFamily="18" charset="0"/>
              </a:rPr>
              <a:t>mưa</a:t>
            </a:r>
            <a:r>
              <a:rPr lang="en-US" altLang="en-US" sz="2800" b="1" i="1" dirty="0">
                <a:latin typeface="+mj-lt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8914"/>
            <a:ext cx="11951806" cy="56025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6F26A88-3F6F-4BB1-99D7-48260E1D4F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32" y="848660"/>
            <a:ext cx="1450974" cy="6889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84A4DF7-4493-4DBD-A936-9163C9C29E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3030" y="5158393"/>
            <a:ext cx="1450974" cy="6889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84A4DF7-4493-4DBD-A936-9163C9C29E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1026" y="159752"/>
            <a:ext cx="1450974" cy="6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292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89067" y="-101600"/>
            <a:ext cx="10317183" cy="8334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200000"/>
              </a:lnSpc>
              <a:spcBef>
                <a:spcPct val="50000"/>
              </a:spcBef>
            </a:pPr>
            <a:r>
              <a:rPr lang="en-US" altLang="en-US" sz="2800" b="1" i="1" dirty="0">
                <a:latin typeface="+mj-lt"/>
                <a:cs typeface="Times New Roman" panose="02020603050405020304" pitchFamily="18" charset="0"/>
              </a:rPr>
              <a:t>c) </a:t>
            </a:r>
            <a:r>
              <a:rPr lang="en-US" altLang="en-US" sz="2800" b="1" i="1" dirty="0" err="1">
                <a:latin typeface="+mj-lt"/>
                <a:cs typeface="Times New Roman" panose="02020603050405020304" pitchFamily="18" charset="0"/>
              </a:rPr>
              <a:t>Tìm</a:t>
            </a:r>
            <a:r>
              <a:rPr lang="en-US" altLang="en-US" sz="28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+mj-lt"/>
                <a:cs typeface="Times New Roman" panose="02020603050405020304" pitchFamily="18" charset="0"/>
              </a:rPr>
              <a:t>những</a:t>
            </a:r>
            <a:r>
              <a:rPr lang="en-US" altLang="en-US" sz="28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+mj-lt"/>
                <a:cs typeface="Times New Roman" panose="02020603050405020304" pitchFamily="18" charset="0"/>
              </a:rPr>
              <a:t>từ</a:t>
            </a:r>
            <a:r>
              <a:rPr lang="en-US" altLang="en-US" sz="28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+mj-lt"/>
                <a:cs typeface="Times New Roman" panose="02020603050405020304" pitchFamily="18" charset="0"/>
              </a:rPr>
              <a:t>ngữ</a:t>
            </a:r>
            <a:r>
              <a:rPr lang="en-US" altLang="en-US" sz="28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+mj-lt"/>
                <a:cs typeface="Times New Roman" panose="02020603050405020304" pitchFamily="18" charset="0"/>
              </a:rPr>
              <a:t>tả</a:t>
            </a:r>
            <a:r>
              <a:rPr lang="en-US" altLang="en-US" sz="28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+mj-lt"/>
                <a:cs typeface="Times New Roman" panose="02020603050405020304" pitchFamily="18" charset="0"/>
              </a:rPr>
              <a:t>cây</a:t>
            </a:r>
            <a:r>
              <a:rPr lang="en-US" altLang="en-US" sz="28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+mj-lt"/>
                <a:cs typeface="Times New Roman" panose="02020603050405020304" pitchFamily="18" charset="0"/>
              </a:rPr>
              <a:t>cối</a:t>
            </a:r>
            <a:r>
              <a:rPr lang="en-US" altLang="en-US" sz="2800" b="1" i="1" dirty="0">
                <a:latin typeface="+mj-lt"/>
                <a:cs typeface="Times New Roman" panose="02020603050405020304" pitchFamily="18" charset="0"/>
              </a:rPr>
              <a:t>, con </a:t>
            </a:r>
            <a:r>
              <a:rPr lang="en-US" altLang="en-US" sz="2800" b="1" i="1" dirty="0" err="1">
                <a:latin typeface="+mj-lt"/>
                <a:cs typeface="Times New Roman" panose="02020603050405020304" pitchFamily="18" charset="0"/>
              </a:rPr>
              <a:t>vật</a:t>
            </a:r>
            <a:r>
              <a:rPr lang="en-US" altLang="en-US" sz="2800" b="1" i="1" dirty="0">
                <a:latin typeface="+mj-lt"/>
                <a:cs typeface="Times New Roman" panose="02020603050405020304" pitchFamily="18" charset="0"/>
              </a:rPr>
              <a:t>, </a:t>
            </a:r>
            <a:r>
              <a:rPr lang="en-US" altLang="en-US" sz="2800" b="1" i="1" dirty="0" err="1">
                <a:latin typeface="+mj-lt"/>
                <a:cs typeface="Times New Roman" panose="02020603050405020304" pitchFamily="18" charset="0"/>
              </a:rPr>
              <a:t>bầu</a:t>
            </a:r>
            <a:r>
              <a:rPr lang="en-US" altLang="en-US" sz="28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+mj-lt"/>
                <a:cs typeface="Times New Roman" panose="02020603050405020304" pitchFamily="18" charset="0"/>
              </a:rPr>
              <a:t>trời</a:t>
            </a:r>
            <a:r>
              <a:rPr lang="en-US" altLang="en-US" sz="28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+mj-lt"/>
                <a:cs typeface="Times New Roman" panose="02020603050405020304" pitchFamily="18" charset="0"/>
              </a:rPr>
              <a:t>trong</a:t>
            </a:r>
            <a:r>
              <a:rPr lang="en-US" altLang="en-US" sz="28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+mj-lt"/>
                <a:cs typeface="Times New Roman" panose="02020603050405020304" pitchFamily="18" charset="0"/>
              </a:rPr>
              <a:t>và</a:t>
            </a:r>
            <a:r>
              <a:rPr lang="en-US" altLang="en-US" sz="28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+mj-lt"/>
                <a:cs typeface="Times New Roman" panose="02020603050405020304" pitchFamily="18" charset="0"/>
              </a:rPr>
              <a:t>sau</a:t>
            </a:r>
            <a:r>
              <a:rPr lang="en-US" altLang="en-US" sz="28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+mj-lt"/>
                <a:cs typeface="Times New Roman" panose="02020603050405020304" pitchFamily="18" charset="0"/>
              </a:rPr>
              <a:t>trận</a:t>
            </a:r>
            <a:r>
              <a:rPr lang="en-US" altLang="en-US" sz="28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+mj-lt"/>
                <a:cs typeface="Times New Roman" panose="02020603050405020304" pitchFamily="18" charset="0"/>
              </a:rPr>
              <a:t>mưa</a:t>
            </a:r>
            <a:r>
              <a:rPr lang="en-US" altLang="en-US" sz="2800" b="1" i="1" dirty="0">
                <a:latin typeface="+mj-lt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65" y="1002872"/>
            <a:ext cx="11432497" cy="585512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6F26A88-3F6F-4BB1-99D7-48260E1D4F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6" y="670793"/>
            <a:ext cx="1450974" cy="6889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84A4DF7-4493-4DBD-A936-9163C9C29E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4788" y="5272230"/>
            <a:ext cx="1450974" cy="68890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84A4DF7-4493-4DBD-A936-9163C9C29E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4788" y="867144"/>
            <a:ext cx="1450974" cy="6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7942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731</TotalTime>
  <Words>1104</Words>
  <Application>Microsoft Office PowerPoint</Application>
  <PresentationFormat>Widescreen</PresentationFormat>
  <Paragraphs>58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#9Slide03 Arima Madurai Black</vt:lpstr>
      <vt:lpstr>.VnAvant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Nguyễn Ngọc Ánh</cp:lastModifiedBy>
  <cp:revision>50</cp:revision>
  <dcterms:created xsi:type="dcterms:W3CDTF">2020-09-10T08:02:29Z</dcterms:created>
  <dcterms:modified xsi:type="dcterms:W3CDTF">2021-09-22T03:30:27Z</dcterms:modified>
</cp:coreProperties>
</file>