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handoutMasterIdLst>
    <p:handoutMasterId r:id="rId26"/>
  </p:handoutMasterIdLst>
  <p:sldIdLst>
    <p:sldId id="257" r:id="rId5"/>
    <p:sldId id="473" r:id="rId6"/>
    <p:sldId id="260" r:id="rId7"/>
    <p:sldId id="273" r:id="rId8"/>
    <p:sldId id="261" r:id="rId9"/>
    <p:sldId id="310" r:id="rId10"/>
    <p:sldId id="259" r:id="rId11"/>
    <p:sldId id="283" r:id="rId12"/>
    <p:sldId id="284" r:id="rId13"/>
    <p:sldId id="285" r:id="rId14"/>
    <p:sldId id="286" r:id="rId15"/>
    <p:sldId id="309" r:id="rId16"/>
    <p:sldId id="262" r:id="rId17"/>
    <p:sldId id="311" r:id="rId18"/>
    <p:sldId id="263" r:id="rId19"/>
    <p:sldId id="357" r:id="rId20"/>
    <p:sldId id="474" r:id="rId21"/>
    <p:sldId id="359" r:id="rId22"/>
    <p:sldId id="269" r:id="rId23"/>
    <p:sldId id="276" r:id="rId24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Helvetica" panose="020B0604020202020204" pitchFamily="34" charset="0"/>
      <p:regular r:id="rId33"/>
      <p:bold r:id="rId34"/>
      <p:italic r:id="rId35"/>
      <p:boldItalic r:id="rId36"/>
    </p:embeddedFont>
    <p:embeddedFont>
      <p:font typeface="HP001 4 hàng" panose="020B0603050302020204" pitchFamily="34" charset="0"/>
      <p:regular r:id="rId37"/>
      <p:bold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00"/>
    <a:srgbClr val="EC6C0E"/>
    <a:srgbClr val="3AB7AD"/>
    <a:srgbClr val="F24745"/>
    <a:srgbClr val="EC6A00"/>
    <a:srgbClr val="65A326"/>
    <a:srgbClr val="7E5A6F"/>
    <a:srgbClr val="43A1CA"/>
    <a:srgbClr val="D6A6B1"/>
    <a:srgbClr val="A7A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6" autoAdjust="0"/>
    <p:restoredTop sz="96582" autoAdjust="0"/>
  </p:normalViewPr>
  <p:slideViewPr>
    <p:cSldViewPr snapToGrid="0">
      <p:cViewPr varScale="1">
        <p:scale>
          <a:sx n="68" d="100"/>
          <a:sy n="68" d="100"/>
        </p:scale>
        <p:origin x="828" y="7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03F886-271B-4172-B26C-25B28FAE05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B7382-2F2D-4F8E-AFED-CD30FA1281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475F3-3816-40A1-9FF5-166BF10734B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1D591-5C7C-40B8-A96B-D2D9C97D4C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F7869-CD4B-4888-9258-7D79F95A87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FD9CA-5F13-449D-8995-2EA44DB31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3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11C52-1E03-4D23-8EBF-1A1B110726D1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28D46-1033-4BBC-87F7-E580B3A33D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87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28D46-1033-4BBC-87F7-E580B3A33DD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984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28D46-1033-4BBC-87F7-E580B3A33DD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539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28D46-1033-4BBC-87F7-E580B3A33DD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035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28D46-1033-4BBC-87F7-E580B3A33DD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638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28D46-1033-4BBC-87F7-E580B3A33DD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009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28D46-1033-4BBC-87F7-E580B3A33DD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30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28D46-1033-4BBC-87F7-E580B3A33DD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45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28D46-1033-4BBC-87F7-E580B3A33DD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40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28D46-1033-4BBC-87F7-E580B3A33DD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12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28D46-1033-4BBC-87F7-E580B3A33DD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622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28D46-1033-4BBC-87F7-E580B3A33DD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532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28D46-1033-4BBC-87F7-E580B3A33DD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98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28D46-1033-4BBC-87F7-E580B3A33DD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443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28D46-1033-4BBC-87F7-E580B3A33DD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98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 userDrawn="1"/>
        </p:nvSpPr>
        <p:spPr>
          <a:xfrm>
            <a:off x="692524" y="554692"/>
            <a:ext cx="368281" cy="31748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746329" y="608463"/>
            <a:ext cx="368281" cy="317484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87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14F2B-4AF5-4FDF-890E-BD154797A32A}" type="datetimeFigureOut">
              <a:rPr lang="zh-CN" altLang="en-US" smtClean="0"/>
              <a:pPr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B1EE7-FC48-4A0A-9AB3-44D036BDD2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708" y="-359212"/>
            <a:ext cx="1253544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5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14F2B-4AF5-4FDF-890E-BD154797A32A}" type="datetimeFigureOut">
              <a:rPr lang="zh-CN" altLang="en-US" smtClean="0"/>
              <a:pPr/>
              <a:t>2021/9/28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B1EE7-FC48-4A0A-9AB3-44D036BDD2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708" y="-359212"/>
            <a:ext cx="1253544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30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75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97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74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17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31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63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7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等腰三角形 2"/>
          <p:cNvSpPr/>
          <p:nvPr userDrawn="1"/>
        </p:nvSpPr>
        <p:spPr>
          <a:xfrm>
            <a:off x="10940304" y="643576"/>
            <a:ext cx="768723" cy="66269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 userDrawn="1"/>
        </p:nvSpPr>
        <p:spPr>
          <a:xfrm rot="3375282">
            <a:off x="10958880" y="587581"/>
            <a:ext cx="813374" cy="77468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296" y="-359212"/>
            <a:ext cx="1253544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8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1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75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44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57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F35CE2-D9CE-4C18-8090-B1EBD7DEA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1D0F-0D82-4195-B294-630B18624468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92855C-4E6B-4DC0-AB1D-9ED6647310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EC00BB-9406-477E-A9F5-97283778DC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B7EE5-9838-4EFD-92CE-316296849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242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BFCBFB-8255-498A-A85B-B27EBC01B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6133-3FC0-4A63-ACE2-1C0E9FF9F5B0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6473EB-C528-4226-B085-7FBAFA4551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16986C-8071-453B-8031-66E85E2BBD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D2CAF-74DA-48AA-8375-3F71F791CF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891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546595-B9B4-46E8-A26B-B5DDE6321F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CBB82-E267-4269-8089-F691E7391B9A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E31EE6-852B-4DE7-94F2-FEE7727F2F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80176B-C967-4DC3-8249-F3FBC96C6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D41D0-B35F-4908-8B47-E4BCA5B4E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693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A45B5-CADD-435B-B2DA-F7BD33301B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9F35C-6CC6-45D9-A959-8DC12DD0C27E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3C3D8E-5CD5-4D7C-B74E-F9ECD09EE8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99E290-7845-4475-BC97-8E3EAF663D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F3F48-31B7-4470-B2B5-BF06CB8B4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100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3D7B65-5B53-440C-A6C8-87808C5BCA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48B34-8C7E-4C99-999E-6660B335C69A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6B5A32-FB99-4CA8-9FC9-B6ECC9CB02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C25F11-9C8D-4B3E-9B0A-0733A1C4B3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8C41D-2EEF-40C4-81BE-A0250D798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637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1D7B9E-565E-429E-A7B0-529033091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9A6BE-0696-48ED-916F-457F6A8E92A2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0BCD98-23DF-4034-9B01-6A91BD2534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4E3230-E004-471C-A090-FF512C49D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25FB7-F174-4A58-BE84-27C23D57B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501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C490E3-7856-4296-86DF-8851C7B060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472C1-AB72-4EA6-B1A5-A7A97D79B80A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B646D2-1DF6-4F29-9139-521CE363D9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354750-8227-4C8D-B70B-34C4C1D1A9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8B305-F503-43BD-AE25-B47871102A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16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 userDrawn="1"/>
        </p:nvSpPr>
        <p:spPr>
          <a:xfrm>
            <a:off x="383242" y="366433"/>
            <a:ext cx="290289" cy="250249"/>
          </a:xfrm>
          <a:prstGeom prst="triangle">
            <a:avLst/>
          </a:prstGeom>
          <a:solidFill>
            <a:srgbClr val="03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 userDrawn="1"/>
        </p:nvSpPr>
        <p:spPr>
          <a:xfrm rot="5400000">
            <a:off x="442425" y="414826"/>
            <a:ext cx="290289" cy="250249"/>
          </a:xfrm>
          <a:prstGeom prst="triangle">
            <a:avLst/>
          </a:prstGeom>
          <a:solidFill>
            <a:srgbClr val="03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2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1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13492A-8A00-49C3-A0DF-F0916FAD1B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ACFB2-0E6B-4441-B95B-C91EEFD974DD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1C1D40-FAD0-44CB-B2A3-FA51A97018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B50012-C054-4080-B0B8-C18730F23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CE4FF-616B-43F4-A51B-41517FE7C9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695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C37E33-D847-4BF6-B7DE-4A4E7D76F1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CBEED-C4B5-4BE8-BE06-69BE53B11D83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A9E060-FDD7-49A4-9C79-624E31AF09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8F7AE-1191-4E66-8B89-8B3F5FF2E6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5CD578-34D3-4BA3-AB1E-4FC75C00B6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042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C2D8E0-D26A-4783-8FA9-F011B40DC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1AB13-F245-4D68-AB65-1BF9A46766FF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FE9506-008B-4214-AE62-77F7BAA85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824560-9CDD-4D80-A4B4-90D30B4B4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43AC2-DC61-49DE-B7BC-222C557C95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482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406310-93F1-4D5B-9F82-C31727E74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44372-A0FF-43E9-90ED-21D79FE74A06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F6A5B0-DABA-4D5A-8CB8-DA3921FF61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95EB96-78A1-4F8B-BAE4-FFBB790E4E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125E0-8570-4866-BCEF-07D8450C7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791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3ABEB3-2315-4B90-8424-84735B68A3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5711-6087-4F16-BD9D-92E899CAC479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032B70-0AAB-4785-A782-8766EA361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2457CB-87F1-4A0A-85AB-22999C93B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EFF2D-5AC9-4FB7-AFFB-5BCBBB390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14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D1499E-06FC-461B-A624-A2D6BECAD9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EC576-B300-41CC-AE44-3F080A456ED5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ABCBEF-7AC3-4A42-95B1-B12FD9F6E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2244BD-C84C-4756-9ACA-3A9D311AF6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D7767-81A6-4D8A-BE52-74E5233F7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756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59D133-058E-4702-B43B-9F886C5D06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7EBA9-2FF8-4B9E-B6B2-AA0B87EA7DDE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32DBCC-11EE-462C-9187-FB07FE7655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3A9208-8C85-4F41-8F2F-67B95D98A1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88730-E0AB-4D07-B876-AF931C666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935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D94460-CA59-421B-BDE3-B53E5168DB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45A9-40B8-461C-8ABB-362FF8183CF6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1C045-D6C7-4122-86A4-A0EBFE7EA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95C80E-1746-45BF-B4BF-56F4DDE81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7E7A75-7296-4A45-ACA2-80B501C7E9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94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CE8D1C-5964-41C6-BCD1-093D57C794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9575A-287E-4F71-B307-B79FBF411D64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E57FC77-F92F-4C51-8DCD-84AC94703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A48E0C7-6123-40C1-96A8-4B4290862F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56F14-E167-4E58-B698-54E381162B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215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3E0862-7BDC-46B3-A237-7EA6450885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E3D24-D536-40B3-8910-979927CDC3E8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10EC4F-A038-42D0-B929-EB04165393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02AC85-4D41-4DAA-9652-9190BBE3C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3AC07-55D2-4699-A6CE-570DB1CA1B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34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 userDrawn="1"/>
        </p:nvSpPr>
        <p:spPr>
          <a:xfrm>
            <a:off x="11356042" y="595033"/>
            <a:ext cx="337084" cy="290590"/>
          </a:xfrm>
          <a:prstGeom prst="triangle">
            <a:avLst/>
          </a:prstGeom>
          <a:solidFill>
            <a:srgbClr val="039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 userDrawn="1"/>
        </p:nvSpPr>
        <p:spPr>
          <a:xfrm rot="5400000">
            <a:off x="11411998" y="646653"/>
            <a:ext cx="337084" cy="29059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 userDrawn="1"/>
        </p:nvSpPr>
        <p:spPr>
          <a:xfrm>
            <a:off x="11599364" y="1201414"/>
            <a:ext cx="171458" cy="147808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 userDrawn="1"/>
        </p:nvSpPr>
        <p:spPr>
          <a:xfrm rot="3776707">
            <a:off x="11626423" y="1225205"/>
            <a:ext cx="159913" cy="137856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708" y="-359212"/>
            <a:ext cx="1253544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1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animBg="1"/>
      <p:bldP spid="4" grpId="1" animBg="1"/>
      <p:bldP spid="5" grpId="1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513B263-DAFA-438F-B6FA-F77054450D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ED9D2-EC92-40A0-96AD-1E2EEB9A792A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8A5447-586E-4B28-AD45-019D3D7E6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02114D2-617B-4DA1-A947-3E07E0C94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54336-4D43-4043-90E4-F3DBF3C58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33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69DEEF-0AA3-43F1-B3F3-B8AF8228D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646A4-116E-4A05-A57E-39AF414F19F0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1A32FE-B9A2-4900-8C4C-0D595A733F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D51814-BE34-425B-ADF8-ED0FC95297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7E00B-50F6-42D0-BDF8-CC99E3E899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4186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92ED5E-1AA1-43CC-BF9E-55D8F3163B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FC858-01D4-4219-B40E-67B9B5687E35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E1970C-417D-4F56-91BE-FEA9267202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51154A-963E-489C-8CC2-ECD31125B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71EF3-0179-4B2A-8CFF-708E9DB886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277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8DDBD9-A1B6-4FA4-9999-D378A51293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4D91F-7B70-4AB3-98D6-D6A0B1CEEC75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62AF49-EDAD-44A4-A03F-45DAFEDEA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5CF06D-88A9-4ADB-BC28-248E2BDC12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5E5F6-1FBF-435F-80ED-07C3A51B8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0573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C6F582-E1CA-4371-9017-74EE16E21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11EE-B97A-43D7-9FDC-AE18E6EF2190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5F0FC0-A073-43A9-AFE0-E4E2AB7DF3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B12A44-D3F8-426F-AEDE-8061DAD9EA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CDEE24-9430-48C7-AC6D-73281BB03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63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14F2B-4AF5-4FDF-890E-BD154797A32A}" type="datetimeFigureOut">
              <a:rPr lang="zh-CN" altLang="en-US" smtClean="0"/>
              <a:pPr/>
              <a:t>2021/9/28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B1EE7-FC48-4A0A-9AB3-44D036BDD2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708" y="-359212"/>
            <a:ext cx="1253544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2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14F2B-4AF5-4FDF-890E-BD154797A32A}" type="datetimeFigureOut">
              <a:rPr lang="zh-CN" altLang="en-US" smtClean="0"/>
              <a:pPr/>
              <a:t>2021/9/28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B1EE7-FC48-4A0A-9AB3-44D036BDD2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708" y="-359212"/>
            <a:ext cx="1253544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9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14F2B-4AF5-4FDF-890E-BD154797A32A}" type="datetimeFigureOut">
              <a:rPr lang="zh-CN" altLang="en-US" smtClean="0"/>
              <a:pPr/>
              <a:t>2021/9/28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B1EE7-FC48-4A0A-9AB3-44D036BDD2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708" y="-359212"/>
            <a:ext cx="1253544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6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14F2B-4AF5-4FDF-890E-BD154797A32A}" type="datetimeFigureOut">
              <a:rPr lang="zh-CN" altLang="en-US" smtClean="0"/>
              <a:pPr/>
              <a:t>2021/9/28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B1EE7-FC48-4A0A-9AB3-44D036BDD2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708" y="-359212"/>
            <a:ext cx="1253544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5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B14F2B-4AF5-4FDF-890E-BD154797A32A}" type="datetimeFigureOut">
              <a:rPr lang="zh-CN" altLang="en-US" smtClean="0"/>
              <a:pPr/>
              <a:t>2021/9/28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B1EE7-FC48-4A0A-9AB3-44D036BDD2A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708" y="-359212"/>
            <a:ext cx="1253544" cy="10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19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39A7-E4ED-4E0D-B8A1-3929149979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11D2-A095-4DDE-A9B5-ACD2BAAF07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5803183-E792-472D-96F7-4C746D98B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6298167-143D-42F8-B436-3B25B7331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6AF7BC25-DD0F-4384-8240-42D046C32B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C67326-C24D-4C15-B0F1-3BF6491DBD35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C2E1AD04-6D1F-471E-9EB6-2F27193426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0F38BF62-7169-468A-ABF8-403F5E0158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2389A5-BB34-4270-8A8F-B227DFB994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5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DABB91A-C3E4-48C4-B454-5BA1EB719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67807C-2851-4FD0-8F4D-D71C800AE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05FE718E-1BF0-41F6-85F3-1D9CA3D16D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605011-F15B-4C46-AB68-D4C710ACBD55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133419BE-1F25-46E9-B344-2332A772EB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0A8828D5-D6D8-4C48-A9DC-ABD70E011F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D7C1C7-F319-4569-AC9E-2FAB86E538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07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microsoft.com/office/2007/relationships/hdphoto" Target="../media/hdphoto1.wdp"/><Relationship Id="rId5" Type="http://schemas.openxmlformats.org/officeDocument/2006/relationships/tags" Target="../tags/tag6.xml"/><Relationship Id="rId1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10" Type="http://schemas.openxmlformats.org/officeDocument/2006/relationships/image" Target="../media/image31.png"/><Relationship Id="rId4" Type="http://schemas.microsoft.com/office/2007/relationships/hdphoto" Target="../media/hdphoto4.wdp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eart 27"/>
          <p:cNvSpPr/>
          <p:nvPr/>
        </p:nvSpPr>
        <p:spPr>
          <a:xfrm rot="19285594">
            <a:off x="4207530" y="4435697"/>
            <a:ext cx="1729483" cy="1510000"/>
          </a:xfrm>
          <a:prstGeom prst="heart">
            <a:avLst/>
          </a:prstGeom>
          <a:solidFill>
            <a:srgbClr val="EC6C0E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art 29"/>
          <p:cNvSpPr/>
          <p:nvPr/>
        </p:nvSpPr>
        <p:spPr>
          <a:xfrm rot="2432823">
            <a:off x="5580904" y="544682"/>
            <a:ext cx="2480116" cy="2480966"/>
          </a:xfrm>
          <a:prstGeom prst="heart">
            <a:avLst/>
          </a:prstGeom>
          <a:solidFill>
            <a:srgbClr val="3AB7A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82"/>
            <a:ext cx="12192000" cy="6858000"/>
          </a:xfrm>
          <a:prstGeom prst="rect">
            <a:avLst/>
          </a:prstGeom>
        </p:spPr>
      </p:pic>
      <p:sp>
        <p:nvSpPr>
          <p:cNvPr id="7" name="PA_文本框 6"/>
          <p:cNvSpPr txBox="1"/>
          <p:nvPr>
            <p:custDataLst>
              <p:tags r:id="rId2"/>
            </p:custDataLst>
          </p:nvPr>
        </p:nvSpPr>
        <p:spPr>
          <a:xfrm>
            <a:off x="2382460" y="2054655"/>
            <a:ext cx="8517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>
                <a:ln w="57150">
                  <a:noFill/>
                </a:ln>
                <a:solidFill>
                  <a:srgbClr val="058F8F"/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Cooper Black" panose="02040603050506020204" pitchFamily="18" charset="0"/>
                <a:ea typeface="方正剪纸简体" panose="03000509000000000000" pitchFamily="65" charset="-122"/>
              </a:rPr>
              <a:t>Bảng đơn vị đo khối lượng</a:t>
            </a:r>
            <a:endParaRPr lang="zh-CN" altLang="en-US" sz="4800" dirty="0">
              <a:ln w="57150">
                <a:noFill/>
              </a:ln>
              <a:effectLst>
                <a:glow rad="101600">
                  <a:schemeClr val="bg1">
                    <a:alpha val="60000"/>
                  </a:schemeClr>
                </a:glow>
                <a:reflection blurRad="6350" stA="55000" endA="300" endPos="45500" dir="5400000" sy="-100000" algn="bl" rotWithShape="0"/>
              </a:effectLst>
              <a:latin typeface="UTM Cooper Black" panose="02040603050506020204" pitchFamily="18" charset="0"/>
              <a:ea typeface="方正剪纸简体" panose="03000509000000000000" pitchFamily="65" charset="-122"/>
            </a:endParaRPr>
          </a:p>
        </p:txBody>
      </p:sp>
      <p:sp>
        <p:nvSpPr>
          <p:cNvPr id="8" name="PA_矩形 7"/>
          <p:cNvSpPr/>
          <p:nvPr>
            <p:custDataLst>
              <p:tags r:id="rId3"/>
            </p:custDataLst>
          </p:nvPr>
        </p:nvSpPr>
        <p:spPr>
          <a:xfrm>
            <a:off x="7443996" y="820929"/>
            <a:ext cx="30925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>
                <a:solidFill>
                  <a:srgbClr val="EC6C0E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0" dist="38100" dir="6600000" algn="tl">
                    <a:srgbClr val="00B0F0">
                      <a:alpha val="43000"/>
                    </a:srgbClr>
                  </a:outerShdw>
                </a:effectLst>
                <a:latin typeface="UTM Fancy Full" panose="02040603050506020204" pitchFamily="18" charset="0"/>
                <a:ea typeface="方正超粗黑简体" panose="03000509000000000000" pitchFamily="65" charset="-122"/>
              </a:rPr>
              <a:t>TOÁN</a:t>
            </a:r>
            <a:endParaRPr lang="zh-CN" altLang="en-US" sz="7200" b="1" dirty="0">
              <a:solidFill>
                <a:srgbClr val="EC6C0E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0" dist="38100" dir="6600000" algn="tl">
                  <a:srgbClr val="00B0F0">
                    <a:alpha val="43000"/>
                  </a:srgbClr>
                </a:outerShdw>
              </a:effectLst>
              <a:latin typeface="UTM Fancy Full" panose="02040603050506020204" pitchFamily="18" charset="0"/>
              <a:ea typeface="方正超粗黑简体" panose="03000509000000000000" pitchFamily="65" charset="-122"/>
            </a:endParaRPr>
          </a:p>
        </p:txBody>
      </p:sp>
      <p:cxnSp>
        <p:nvCxnSpPr>
          <p:cNvPr id="11" name="PA_直接连接符 10"/>
          <p:cNvCxnSpPr/>
          <p:nvPr>
            <p:custDataLst>
              <p:tags r:id="rId4"/>
            </p:custDataLst>
          </p:nvPr>
        </p:nvCxnSpPr>
        <p:spPr>
          <a:xfrm flipV="1">
            <a:off x="2334379" y="1801613"/>
            <a:ext cx="510961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A_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9129">
            <a:off x="7117431" y="4156620"/>
            <a:ext cx="1047346" cy="1862609"/>
          </a:xfrm>
          <a:prstGeom prst="rect">
            <a:avLst/>
          </a:prstGeom>
        </p:spPr>
      </p:pic>
      <p:pic>
        <p:nvPicPr>
          <p:cNvPr id="2" name="PA_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3850" y="1600200"/>
            <a:ext cx="2098150" cy="4768522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368" y="438150"/>
            <a:ext cx="3865532" cy="593078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36372" y="1402080"/>
            <a:ext cx="829588" cy="1111419"/>
            <a:chOff x="1136372" y="1402080"/>
            <a:chExt cx="829588" cy="1111419"/>
          </a:xfrm>
        </p:grpSpPr>
        <p:sp>
          <p:nvSpPr>
            <p:cNvPr id="6" name="Heart 5"/>
            <p:cNvSpPr/>
            <p:nvPr/>
          </p:nvSpPr>
          <p:spPr>
            <a:xfrm>
              <a:off x="1136372" y="1801613"/>
              <a:ext cx="829588" cy="711886"/>
            </a:xfrm>
            <a:prstGeom prst="heart">
              <a:avLst/>
            </a:prstGeom>
            <a:solidFill>
              <a:srgbClr val="ED88B4"/>
            </a:solidFill>
            <a:ln>
              <a:solidFill>
                <a:srgbClr val="ED8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rgbClr val="6F4F62"/>
                  </a:solidFill>
                  <a:latin typeface="UTM Cooper Black" panose="02040603050506020204" pitchFamily="18" charset="0"/>
                </a:rPr>
                <a:t>tấn</a:t>
              </a:r>
            </a:p>
          </p:txBody>
        </p:sp>
        <p:cxnSp>
          <p:nvCxnSpPr>
            <p:cNvPr id="10" name="Straight Connector 9"/>
            <p:cNvCxnSpPr>
              <a:endCxn id="6" idx="0"/>
            </p:cNvCxnSpPr>
            <p:nvPr/>
          </p:nvCxnSpPr>
          <p:spPr>
            <a:xfrm>
              <a:off x="1551166" y="1402080"/>
              <a:ext cx="0" cy="577505"/>
            </a:xfrm>
            <a:prstGeom prst="line">
              <a:avLst/>
            </a:prstGeom>
            <a:ln w="19050">
              <a:solidFill>
                <a:srgbClr val="ED88B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9898052" y="3138694"/>
            <a:ext cx="829588" cy="1111419"/>
            <a:chOff x="1136372" y="1402080"/>
            <a:chExt cx="829588" cy="1111419"/>
          </a:xfrm>
          <a:solidFill>
            <a:srgbClr val="43A1CA"/>
          </a:solidFill>
        </p:grpSpPr>
        <p:sp>
          <p:nvSpPr>
            <p:cNvPr id="16" name="Heart 15"/>
            <p:cNvSpPr/>
            <p:nvPr/>
          </p:nvSpPr>
          <p:spPr>
            <a:xfrm>
              <a:off x="1136372" y="1801613"/>
              <a:ext cx="829588" cy="711886"/>
            </a:xfrm>
            <a:prstGeom prst="heart">
              <a:avLst/>
            </a:prstGeom>
            <a:solidFill>
              <a:srgbClr val="009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>
                  <a:solidFill>
                    <a:srgbClr val="FFFF00"/>
                  </a:solidFill>
                  <a:latin typeface="UTM Cooper Black" panose="02040603050506020204" pitchFamily="18" charset="0"/>
                </a:rPr>
                <a:t>g</a:t>
              </a:r>
            </a:p>
          </p:txBody>
        </p:sp>
        <p:cxnSp>
          <p:nvCxnSpPr>
            <p:cNvPr id="17" name="Straight Connector 16"/>
            <p:cNvCxnSpPr>
              <a:endCxn id="16" idx="0"/>
            </p:cNvCxnSpPr>
            <p:nvPr/>
          </p:nvCxnSpPr>
          <p:spPr>
            <a:xfrm>
              <a:off x="1551166" y="1402080"/>
              <a:ext cx="0" cy="577505"/>
            </a:xfrm>
            <a:prstGeom prst="line">
              <a:avLst/>
            </a:prstGeom>
            <a:grpFill/>
            <a:ln w="19050">
              <a:solidFill>
                <a:srgbClr val="009C6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136358" y="2905469"/>
            <a:ext cx="1149863" cy="1045838"/>
            <a:chOff x="6136358" y="2905469"/>
            <a:chExt cx="1149863" cy="1045838"/>
          </a:xfrm>
        </p:grpSpPr>
        <p:sp>
          <p:nvSpPr>
            <p:cNvPr id="18" name="Teardrop 17"/>
            <p:cNvSpPr/>
            <p:nvPr/>
          </p:nvSpPr>
          <p:spPr>
            <a:xfrm rot="9001470">
              <a:off x="6175287" y="2905469"/>
              <a:ext cx="1110934" cy="1045838"/>
            </a:xfrm>
            <a:prstGeom prst="teardrop">
              <a:avLst/>
            </a:prstGeom>
            <a:solidFill>
              <a:srgbClr val="B3D9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36358" y="3234265"/>
              <a:ext cx="111753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6F4F62"/>
                  </a:solidFill>
                  <a:latin typeface="UTM Cooper Black" panose="020406030505060202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>
                  <a:solidFill>
                    <a:srgbClr val="D97854"/>
                  </a:solidFill>
                </a:rPr>
                <a:t>kg</a:t>
              </a:r>
            </a:p>
          </p:txBody>
        </p:sp>
      </p:grpSp>
      <p:pic>
        <p:nvPicPr>
          <p:cNvPr id="21" name="图片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96" y="3725749"/>
            <a:ext cx="2098000" cy="2997142"/>
          </a:xfrm>
          <a:prstGeom prst="rect">
            <a:avLst/>
          </a:prstGeom>
        </p:spPr>
      </p:pic>
      <p:sp>
        <p:nvSpPr>
          <p:cNvPr id="23" name="Heart 22"/>
          <p:cNvSpPr/>
          <p:nvPr/>
        </p:nvSpPr>
        <p:spPr>
          <a:xfrm>
            <a:off x="3591964" y="353177"/>
            <a:ext cx="961764" cy="850188"/>
          </a:xfrm>
          <a:prstGeom prst="heart">
            <a:avLst/>
          </a:prstGeom>
          <a:solidFill>
            <a:srgbClr val="3AB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art 26"/>
          <p:cNvSpPr/>
          <p:nvPr/>
        </p:nvSpPr>
        <p:spPr>
          <a:xfrm rot="19285084">
            <a:off x="10594103" y="655294"/>
            <a:ext cx="610861" cy="539994"/>
          </a:xfrm>
          <a:prstGeom prst="heart">
            <a:avLst/>
          </a:prstGeom>
          <a:solidFill>
            <a:srgbClr val="EC6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8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2000" fill="hold" grpId="1" nodeType="withEffect">
                                  <p:stCondLst>
                                    <p:cond delay="34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986020" y="516685"/>
            <a:ext cx="10440867" cy="5729399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40867" h="5729399">
                <a:moveTo>
                  <a:pt x="9333939" y="5615359"/>
                </a:moveTo>
                <a:cubicBezTo>
                  <a:pt x="8360718" y="5936201"/>
                  <a:pt x="5884886" y="5479002"/>
                  <a:pt x="4425055" y="5470981"/>
                </a:cubicBezTo>
                <a:cubicBezTo>
                  <a:pt x="2965224" y="5462960"/>
                  <a:pt x="1283476" y="5938876"/>
                  <a:pt x="574950" y="5567234"/>
                </a:cubicBezTo>
                <a:cubicBezTo>
                  <a:pt x="-133576" y="5195592"/>
                  <a:pt x="203307" y="4118097"/>
                  <a:pt x="173897" y="3241129"/>
                </a:cubicBezTo>
                <a:cubicBezTo>
                  <a:pt x="144487" y="2364161"/>
                  <a:pt x="-318061" y="829465"/>
                  <a:pt x="398487" y="305423"/>
                </a:cubicBezTo>
                <a:cubicBezTo>
                  <a:pt x="1115035" y="-218619"/>
                  <a:pt x="2901056" y="88855"/>
                  <a:pt x="4473182" y="96876"/>
                </a:cubicBezTo>
                <a:cubicBezTo>
                  <a:pt x="6045308" y="104897"/>
                  <a:pt x="8866044" y="-221292"/>
                  <a:pt x="9831244" y="353550"/>
                </a:cubicBezTo>
                <a:cubicBezTo>
                  <a:pt x="10796444" y="928392"/>
                  <a:pt x="10347266" y="2668960"/>
                  <a:pt x="10264382" y="3545928"/>
                </a:cubicBezTo>
                <a:cubicBezTo>
                  <a:pt x="10181498" y="4422896"/>
                  <a:pt x="10307160" y="5294517"/>
                  <a:pt x="9333939" y="5615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866274" y="413711"/>
            <a:ext cx="10680361" cy="5935349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2686" h="5781561">
                <a:moveTo>
                  <a:pt x="9333939" y="5696181"/>
                </a:moveTo>
                <a:cubicBezTo>
                  <a:pt x="8337325" y="5993583"/>
                  <a:pt x="5744531" y="5419186"/>
                  <a:pt x="4284700" y="5411165"/>
                </a:cubicBezTo>
                <a:cubicBezTo>
                  <a:pt x="2824869" y="5403144"/>
                  <a:pt x="1260084" y="5996258"/>
                  <a:pt x="574950" y="5648056"/>
                </a:cubicBezTo>
                <a:cubicBezTo>
                  <a:pt x="-110184" y="5299854"/>
                  <a:pt x="203307" y="4198919"/>
                  <a:pt x="173897" y="3321951"/>
                </a:cubicBezTo>
                <a:cubicBezTo>
                  <a:pt x="144487" y="2444983"/>
                  <a:pt x="-318061" y="910287"/>
                  <a:pt x="398487" y="386245"/>
                </a:cubicBezTo>
                <a:cubicBezTo>
                  <a:pt x="1115035" y="-137797"/>
                  <a:pt x="2919250" y="193116"/>
                  <a:pt x="4473182" y="177698"/>
                </a:cubicBezTo>
                <a:cubicBezTo>
                  <a:pt x="6027114" y="162280"/>
                  <a:pt x="8756879" y="-281108"/>
                  <a:pt x="9722079" y="293734"/>
                </a:cubicBezTo>
                <a:cubicBezTo>
                  <a:pt x="10687279" y="868576"/>
                  <a:pt x="10329072" y="2726342"/>
                  <a:pt x="10264382" y="3626750"/>
                </a:cubicBezTo>
                <a:cubicBezTo>
                  <a:pt x="10199692" y="4527158"/>
                  <a:pt x="10330553" y="5398779"/>
                  <a:pt x="9333939" y="5696181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605383" y="424476"/>
            <a:ext cx="10968706" cy="6037510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  <a:gd name="connsiteX0" fmla="*/ 9281946 w 10330693"/>
              <a:gd name="connsiteY0" fmla="*/ 5696181 h 5781561"/>
              <a:gd name="connsiteX1" fmla="*/ 4232707 w 10330693"/>
              <a:gd name="connsiteY1" fmla="*/ 5411165 h 5781561"/>
              <a:gd name="connsiteX2" fmla="*/ 522957 w 10330693"/>
              <a:gd name="connsiteY2" fmla="*/ 5648056 h 5781561"/>
              <a:gd name="connsiteX3" fmla="*/ 243114 w 10330693"/>
              <a:gd name="connsiteY3" fmla="*/ 3290698 h 5781561"/>
              <a:gd name="connsiteX4" fmla="*/ 346494 w 10330693"/>
              <a:gd name="connsiteY4" fmla="*/ 386245 h 5781561"/>
              <a:gd name="connsiteX5" fmla="*/ 4421189 w 10330693"/>
              <a:gd name="connsiteY5" fmla="*/ 177698 h 5781561"/>
              <a:gd name="connsiteX6" fmla="*/ 9670086 w 10330693"/>
              <a:gd name="connsiteY6" fmla="*/ 293734 h 5781561"/>
              <a:gd name="connsiteX7" fmla="*/ 10212389 w 10330693"/>
              <a:gd name="connsiteY7" fmla="*/ 3626750 h 5781561"/>
              <a:gd name="connsiteX8" fmla="*/ 9281946 w 10330693"/>
              <a:gd name="connsiteY8" fmla="*/ 5696181 h 5781561"/>
              <a:gd name="connsiteX0" fmla="*/ 9281946 w 10330693"/>
              <a:gd name="connsiteY0" fmla="*/ 5696181 h 5766746"/>
              <a:gd name="connsiteX1" fmla="*/ 3626658 w 10330693"/>
              <a:gd name="connsiteY1" fmla="*/ 5317407 h 5766746"/>
              <a:gd name="connsiteX2" fmla="*/ 522957 w 10330693"/>
              <a:gd name="connsiteY2" fmla="*/ 5648056 h 5766746"/>
              <a:gd name="connsiteX3" fmla="*/ 243114 w 10330693"/>
              <a:gd name="connsiteY3" fmla="*/ 3290698 h 5766746"/>
              <a:gd name="connsiteX4" fmla="*/ 346494 w 10330693"/>
              <a:gd name="connsiteY4" fmla="*/ 386245 h 5766746"/>
              <a:gd name="connsiteX5" fmla="*/ 4421189 w 10330693"/>
              <a:gd name="connsiteY5" fmla="*/ 177698 h 5766746"/>
              <a:gd name="connsiteX6" fmla="*/ 9670086 w 10330693"/>
              <a:gd name="connsiteY6" fmla="*/ 293734 h 5766746"/>
              <a:gd name="connsiteX7" fmla="*/ 10212389 w 10330693"/>
              <a:gd name="connsiteY7" fmla="*/ 3626750 h 5766746"/>
              <a:gd name="connsiteX8" fmla="*/ 9281946 w 10330693"/>
              <a:gd name="connsiteY8" fmla="*/ 5696181 h 5766746"/>
              <a:gd name="connsiteX0" fmla="*/ 9281946 w 10211852"/>
              <a:gd name="connsiteY0" fmla="*/ 5692783 h 5766172"/>
              <a:gd name="connsiteX1" fmla="*/ 3626658 w 10211852"/>
              <a:gd name="connsiteY1" fmla="*/ 5314009 h 5766172"/>
              <a:gd name="connsiteX2" fmla="*/ 522957 w 10211852"/>
              <a:gd name="connsiteY2" fmla="*/ 5644658 h 5766172"/>
              <a:gd name="connsiteX3" fmla="*/ 243114 w 10211852"/>
              <a:gd name="connsiteY3" fmla="*/ 3287300 h 5766172"/>
              <a:gd name="connsiteX4" fmla="*/ 346494 w 10211852"/>
              <a:gd name="connsiteY4" fmla="*/ 382847 h 5766172"/>
              <a:gd name="connsiteX5" fmla="*/ 4421189 w 10211852"/>
              <a:gd name="connsiteY5" fmla="*/ 174300 h 5766172"/>
              <a:gd name="connsiteX6" fmla="*/ 9670086 w 10211852"/>
              <a:gd name="connsiteY6" fmla="*/ 290336 h 5766172"/>
              <a:gd name="connsiteX7" fmla="*/ 10000272 w 10211852"/>
              <a:gd name="connsiteY7" fmla="*/ 3576473 h 5766172"/>
              <a:gd name="connsiteX8" fmla="*/ 9281946 w 10211852"/>
              <a:gd name="connsiteY8" fmla="*/ 5692783 h 5766172"/>
              <a:gd name="connsiteX0" fmla="*/ 9281946 w 10193103"/>
              <a:gd name="connsiteY0" fmla="*/ 5834146 h 5907535"/>
              <a:gd name="connsiteX1" fmla="*/ 3626658 w 10193103"/>
              <a:gd name="connsiteY1" fmla="*/ 5455372 h 5907535"/>
              <a:gd name="connsiteX2" fmla="*/ 522957 w 10193103"/>
              <a:gd name="connsiteY2" fmla="*/ 5786021 h 5907535"/>
              <a:gd name="connsiteX3" fmla="*/ 243114 w 10193103"/>
              <a:gd name="connsiteY3" fmla="*/ 3428663 h 5907535"/>
              <a:gd name="connsiteX4" fmla="*/ 346494 w 10193103"/>
              <a:gd name="connsiteY4" fmla="*/ 524210 h 5907535"/>
              <a:gd name="connsiteX5" fmla="*/ 4421189 w 10193103"/>
              <a:gd name="connsiteY5" fmla="*/ 315663 h 5907535"/>
              <a:gd name="connsiteX6" fmla="*/ 9639783 w 10193103"/>
              <a:gd name="connsiteY6" fmla="*/ 244181 h 5907535"/>
              <a:gd name="connsiteX7" fmla="*/ 10000272 w 10193103"/>
              <a:gd name="connsiteY7" fmla="*/ 3717836 h 5907535"/>
              <a:gd name="connsiteX8" fmla="*/ 9281946 w 10193103"/>
              <a:gd name="connsiteY8" fmla="*/ 5834146 h 5907535"/>
              <a:gd name="connsiteX0" fmla="*/ 9428829 w 10339986"/>
              <a:gd name="connsiteY0" fmla="*/ 5834146 h 5907535"/>
              <a:gd name="connsiteX1" fmla="*/ 3773541 w 10339986"/>
              <a:gd name="connsiteY1" fmla="*/ 5455372 h 5907535"/>
              <a:gd name="connsiteX2" fmla="*/ 669840 w 10339986"/>
              <a:gd name="connsiteY2" fmla="*/ 5786021 h 5907535"/>
              <a:gd name="connsiteX3" fmla="*/ 389997 w 10339986"/>
              <a:gd name="connsiteY3" fmla="*/ 3428663 h 5907535"/>
              <a:gd name="connsiteX4" fmla="*/ 493377 w 10339986"/>
              <a:gd name="connsiteY4" fmla="*/ 524210 h 5907535"/>
              <a:gd name="connsiteX5" fmla="*/ 4568072 w 10339986"/>
              <a:gd name="connsiteY5" fmla="*/ 315663 h 5907535"/>
              <a:gd name="connsiteX6" fmla="*/ 9786666 w 10339986"/>
              <a:gd name="connsiteY6" fmla="*/ 244181 h 5907535"/>
              <a:gd name="connsiteX7" fmla="*/ 10147155 w 10339986"/>
              <a:gd name="connsiteY7" fmla="*/ 3717836 h 5907535"/>
              <a:gd name="connsiteX8" fmla="*/ 9428829 w 10339986"/>
              <a:gd name="connsiteY8" fmla="*/ 5834146 h 5907535"/>
              <a:gd name="connsiteX0" fmla="*/ 9095501 w 10359569"/>
              <a:gd name="connsiteY0" fmla="*/ 5802893 h 5881075"/>
              <a:gd name="connsiteX1" fmla="*/ 3773541 w 10359569"/>
              <a:gd name="connsiteY1" fmla="*/ 5455372 h 5881075"/>
              <a:gd name="connsiteX2" fmla="*/ 669840 w 10359569"/>
              <a:gd name="connsiteY2" fmla="*/ 5786021 h 5881075"/>
              <a:gd name="connsiteX3" fmla="*/ 389997 w 10359569"/>
              <a:gd name="connsiteY3" fmla="*/ 3428663 h 5881075"/>
              <a:gd name="connsiteX4" fmla="*/ 493377 w 10359569"/>
              <a:gd name="connsiteY4" fmla="*/ 524210 h 5881075"/>
              <a:gd name="connsiteX5" fmla="*/ 4568072 w 10359569"/>
              <a:gd name="connsiteY5" fmla="*/ 315663 h 5881075"/>
              <a:gd name="connsiteX6" fmla="*/ 9786666 w 10359569"/>
              <a:gd name="connsiteY6" fmla="*/ 244181 h 5881075"/>
              <a:gd name="connsiteX7" fmla="*/ 10147155 w 10359569"/>
              <a:gd name="connsiteY7" fmla="*/ 3717836 h 5881075"/>
              <a:gd name="connsiteX8" fmla="*/ 9095501 w 10359569"/>
              <a:gd name="connsiteY8" fmla="*/ 5802893 h 58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9569" h="5881075">
                <a:moveTo>
                  <a:pt x="9095501" y="5802893"/>
                </a:moveTo>
                <a:cubicBezTo>
                  <a:pt x="8033232" y="6092482"/>
                  <a:pt x="5177818" y="5458184"/>
                  <a:pt x="3773541" y="5455372"/>
                </a:cubicBezTo>
                <a:cubicBezTo>
                  <a:pt x="2369264" y="5452560"/>
                  <a:pt x="1233764" y="6123806"/>
                  <a:pt x="669840" y="5786021"/>
                </a:cubicBezTo>
                <a:cubicBezTo>
                  <a:pt x="105916" y="5448236"/>
                  <a:pt x="419407" y="4305631"/>
                  <a:pt x="389997" y="3428663"/>
                </a:cubicBezTo>
                <a:cubicBezTo>
                  <a:pt x="360587" y="2551695"/>
                  <a:pt x="-536296" y="1199307"/>
                  <a:pt x="493377" y="524210"/>
                </a:cubicBezTo>
                <a:cubicBezTo>
                  <a:pt x="1523050" y="-150887"/>
                  <a:pt x="3019191" y="362334"/>
                  <a:pt x="4568072" y="315663"/>
                </a:cubicBezTo>
                <a:cubicBezTo>
                  <a:pt x="6116953" y="268992"/>
                  <a:pt x="8856819" y="-322848"/>
                  <a:pt x="9786666" y="244181"/>
                </a:cubicBezTo>
                <a:cubicBezTo>
                  <a:pt x="10716513" y="811210"/>
                  <a:pt x="10262349" y="2791384"/>
                  <a:pt x="10147155" y="3717836"/>
                </a:cubicBezTo>
                <a:cubicBezTo>
                  <a:pt x="10031961" y="4644288"/>
                  <a:pt x="10157770" y="5513304"/>
                  <a:pt x="9095501" y="5802893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730578" y="300785"/>
            <a:ext cx="2347428" cy="2740827"/>
            <a:chOff x="3926390" y="2220892"/>
            <a:chExt cx="3310415" cy="3865199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390" y="2220892"/>
              <a:ext cx="3310415" cy="3865199"/>
            </a:xfrm>
            <a:prstGeom prst="rect">
              <a:avLst/>
            </a:prstGeom>
          </p:spPr>
        </p:pic>
        <p:sp>
          <p:nvSpPr>
            <p:cNvPr id="303" name="Rectangle 302"/>
            <p:cNvSpPr/>
            <p:nvPr/>
          </p:nvSpPr>
          <p:spPr>
            <a:xfrm>
              <a:off x="4571155" y="3943469"/>
              <a:ext cx="1779548" cy="13021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5kg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98171" y="2967562"/>
            <a:ext cx="8928043" cy="2881695"/>
            <a:chOff x="1698171" y="2967562"/>
            <a:chExt cx="8928043" cy="2881695"/>
          </a:xfrm>
        </p:grpSpPr>
        <p:sp>
          <p:nvSpPr>
            <p:cNvPr id="12" name="Rounded Rectangle 11"/>
            <p:cNvSpPr/>
            <p:nvPr/>
          </p:nvSpPr>
          <p:spPr>
            <a:xfrm>
              <a:off x="1698171" y="2967562"/>
              <a:ext cx="8928043" cy="2881695"/>
            </a:xfrm>
            <a:prstGeom prst="roundRect">
              <a:avLst/>
            </a:prstGeom>
            <a:noFill/>
            <a:ln w="28575">
              <a:solidFill>
                <a:srgbClr val="A7834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2123346" y="3083726"/>
              <a:ext cx="8197003" cy="2708687"/>
              <a:chOff x="-1915202" y="6461986"/>
              <a:chExt cx="8197003" cy="2708687"/>
            </a:xfrm>
          </p:grpSpPr>
          <p:grpSp>
            <p:nvGrpSpPr>
              <p:cNvPr id="304" name="Group 303"/>
              <p:cNvGrpSpPr/>
              <p:nvPr/>
            </p:nvGrpSpPr>
            <p:grpSpPr>
              <a:xfrm>
                <a:off x="-1858519" y="6461986"/>
                <a:ext cx="1173714" cy="1370413"/>
                <a:chOff x="3926390" y="2220892"/>
                <a:chExt cx="3310415" cy="3865199"/>
              </a:xfrm>
            </p:grpSpPr>
            <p:pic>
              <p:nvPicPr>
                <p:cNvPr id="305" name="Picture 30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390" y="2220892"/>
                  <a:ext cx="3310415" cy="3865199"/>
                </a:xfrm>
                <a:prstGeom prst="rect">
                  <a:avLst/>
                </a:prstGeom>
              </p:spPr>
            </p:pic>
            <p:sp>
              <p:nvSpPr>
                <p:cNvPr id="306" name="Rectangle 305"/>
                <p:cNvSpPr/>
                <p:nvPr/>
              </p:nvSpPr>
              <p:spPr>
                <a:xfrm>
                  <a:off x="4763624" y="3552695"/>
                  <a:ext cx="1160143" cy="8246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5kg</a:t>
                  </a:r>
                </a:p>
              </p:txBody>
            </p:sp>
          </p:grpSp>
          <p:grpSp>
            <p:nvGrpSpPr>
              <p:cNvPr id="307" name="Group 306"/>
              <p:cNvGrpSpPr/>
              <p:nvPr/>
            </p:nvGrpSpPr>
            <p:grpSpPr>
              <a:xfrm>
                <a:off x="-1173714" y="6461986"/>
                <a:ext cx="1173714" cy="1370413"/>
                <a:chOff x="3926390" y="2220892"/>
                <a:chExt cx="3310415" cy="3865199"/>
              </a:xfrm>
            </p:grpSpPr>
            <p:pic>
              <p:nvPicPr>
                <p:cNvPr id="308" name="Picture 30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390" y="2220892"/>
                  <a:ext cx="3310415" cy="3865199"/>
                </a:xfrm>
                <a:prstGeom prst="rect">
                  <a:avLst/>
                </a:prstGeom>
              </p:spPr>
            </p:pic>
            <p:sp>
              <p:nvSpPr>
                <p:cNvPr id="309" name="Rectangle 308"/>
                <p:cNvSpPr/>
                <p:nvPr/>
              </p:nvSpPr>
              <p:spPr>
                <a:xfrm>
                  <a:off x="4763624" y="3552695"/>
                  <a:ext cx="1160143" cy="8246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5kg</a:t>
                  </a:r>
                </a:p>
              </p:txBody>
            </p:sp>
          </p:grpSp>
          <p:grpSp>
            <p:nvGrpSpPr>
              <p:cNvPr id="310" name="Group 309"/>
              <p:cNvGrpSpPr/>
              <p:nvPr/>
            </p:nvGrpSpPr>
            <p:grpSpPr>
              <a:xfrm>
                <a:off x="-387962" y="6461986"/>
                <a:ext cx="1173714" cy="1370413"/>
                <a:chOff x="3926390" y="2220892"/>
                <a:chExt cx="3310415" cy="3865199"/>
              </a:xfrm>
            </p:grpSpPr>
            <p:pic>
              <p:nvPicPr>
                <p:cNvPr id="311" name="Picture 31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390" y="2220892"/>
                  <a:ext cx="3310415" cy="3865199"/>
                </a:xfrm>
                <a:prstGeom prst="rect">
                  <a:avLst/>
                </a:prstGeom>
              </p:spPr>
            </p:pic>
            <p:sp>
              <p:nvSpPr>
                <p:cNvPr id="312" name="Rectangle 311"/>
                <p:cNvSpPr/>
                <p:nvPr/>
              </p:nvSpPr>
              <p:spPr>
                <a:xfrm>
                  <a:off x="4763624" y="3552695"/>
                  <a:ext cx="1160143" cy="8246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5kg</a:t>
                  </a:r>
                </a:p>
              </p:txBody>
            </p:sp>
          </p:grpSp>
          <p:grpSp>
            <p:nvGrpSpPr>
              <p:cNvPr id="313" name="Group 312"/>
              <p:cNvGrpSpPr/>
              <p:nvPr/>
            </p:nvGrpSpPr>
            <p:grpSpPr>
              <a:xfrm>
                <a:off x="387962" y="6461986"/>
                <a:ext cx="1173714" cy="1370413"/>
                <a:chOff x="3926390" y="2220892"/>
                <a:chExt cx="3310415" cy="3865199"/>
              </a:xfrm>
            </p:grpSpPr>
            <p:pic>
              <p:nvPicPr>
                <p:cNvPr id="314" name="Picture 31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390" y="2220892"/>
                  <a:ext cx="3310415" cy="3865199"/>
                </a:xfrm>
                <a:prstGeom prst="rect">
                  <a:avLst/>
                </a:prstGeom>
              </p:spPr>
            </p:pic>
            <p:sp>
              <p:nvSpPr>
                <p:cNvPr id="315" name="Rectangle 314"/>
                <p:cNvSpPr/>
                <p:nvPr/>
              </p:nvSpPr>
              <p:spPr>
                <a:xfrm>
                  <a:off x="4763624" y="3552695"/>
                  <a:ext cx="1160143" cy="8246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5kg</a:t>
                  </a:r>
                </a:p>
              </p:txBody>
            </p:sp>
          </p:grpSp>
          <p:grpSp>
            <p:nvGrpSpPr>
              <p:cNvPr id="316" name="Group 315"/>
              <p:cNvGrpSpPr/>
              <p:nvPr/>
            </p:nvGrpSpPr>
            <p:grpSpPr>
              <a:xfrm>
                <a:off x="1143721" y="6479389"/>
                <a:ext cx="1173714" cy="1370413"/>
                <a:chOff x="3926390" y="2220892"/>
                <a:chExt cx="3310415" cy="3865199"/>
              </a:xfrm>
            </p:grpSpPr>
            <p:pic>
              <p:nvPicPr>
                <p:cNvPr id="317" name="Picture 31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390" y="2220892"/>
                  <a:ext cx="3310415" cy="3865199"/>
                </a:xfrm>
                <a:prstGeom prst="rect">
                  <a:avLst/>
                </a:prstGeom>
              </p:spPr>
            </p:pic>
            <p:sp>
              <p:nvSpPr>
                <p:cNvPr id="318" name="Rectangle 317"/>
                <p:cNvSpPr/>
                <p:nvPr/>
              </p:nvSpPr>
              <p:spPr>
                <a:xfrm>
                  <a:off x="4763624" y="3552695"/>
                  <a:ext cx="1160143" cy="8246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5kg</a:t>
                  </a:r>
                </a:p>
              </p:txBody>
            </p:sp>
          </p:grpSp>
          <p:grpSp>
            <p:nvGrpSpPr>
              <p:cNvPr id="319" name="Group 318"/>
              <p:cNvGrpSpPr/>
              <p:nvPr/>
            </p:nvGrpSpPr>
            <p:grpSpPr>
              <a:xfrm>
                <a:off x="1942125" y="6479389"/>
                <a:ext cx="1173714" cy="1370413"/>
                <a:chOff x="3926390" y="2220892"/>
                <a:chExt cx="3310415" cy="3865199"/>
              </a:xfrm>
            </p:grpSpPr>
            <p:pic>
              <p:nvPicPr>
                <p:cNvPr id="320" name="Picture 31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390" y="2220892"/>
                  <a:ext cx="3310415" cy="3865199"/>
                </a:xfrm>
                <a:prstGeom prst="rect">
                  <a:avLst/>
                </a:prstGeom>
              </p:spPr>
            </p:pic>
            <p:sp>
              <p:nvSpPr>
                <p:cNvPr id="321" name="Rectangle 320"/>
                <p:cNvSpPr/>
                <p:nvPr/>
              </p:nvSpPr>
              <p:spPr>
                <a:xfrm>
                  <a:off x="4763624" y="3552695"/>
                  <a:ext cx="1160143" cy="8246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5kg</a:t>
                  </a:r>
                </a:p>
              </p:txBody>
            </p:sp>
          </p:grpSp>
          <p:grpSp>
            <p:nvGrpSpPr>
              <p:cNvPr id="322" name="Group 321"/>
              <p:cNvGrpSpPr/>
              <p:nvPr/>
            </p:nvGrpSpPr>
            <p:grpSpPr>
              <a:xfrm>
                <a:off x="2705397" y="6500856"/>
                <a:ext cx="1173714" cy="1370413"/>
                <a:chOff x="3926390" y="2220892"/>
                <a:chExt cx="3310415" cy="3865199"/>
              </a:xfrm>
            </p:grpSpPr>
            <p:pic>
              <p:nvPicPr>
                <p:cNvPr id="323" name="Picture 32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390" y="2220892"/>
                  <a:ext cx="3310415" cy="3865199"/>
                </a:xfrm>
                <a:prstGeom prst="rect">
                  <a:avLst/>
                </a:prstGeom>
              </p:spPr>
            </p:pic>
            <p:sp>
              <p:nvSpPr>
                <p:cNvPr id="324" name="Rectangle 323"/>
                <p:cNvSpPr/>
                <p:nvPr/>
              </p:nvSpPr>
              <p:spPr>
                <a:xfrm>
                  <a:off x="4763624" y="3552695"/>
                  <a:ext cx="1160143" cy="8246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5kg</a:t>
                  </a:r>
                </a:p>
              </p:txBody>
            </p:sp>
          </p:grpSp>
          <p:grpSp>
            <p:nvGrpSpPr>
              <p:cNvPr id="325" name="Group 324"/>
              <p:cNvGrpSpPr/>
              <p:nvPr/>
            </p:nvGrpSpPr>
            <p:grpSpPr>
              <a:xfrm>
                <a:off x="3491149" y="6541359"/>
                <a:ext cx="1173714" cy="1370413"/>
                <a:chOff x="3926390" y="2220892"/>
                <a:chExt cx="3310415" cy="3865199"/>
              </a:xfrm>
            </p:grpSpPr>
            <p:pic>
              <p:nvPicPr>
                <p:cNvPr id="326" name="Picture 32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390" y="2220892"/>
                  <a:ext cx="3310415" cy="3865199"/>
                </a:xfrm>
                <a:prstGeom prst="rect">
                  <a:avLst/>
                </a:prstGeom>
              </p:spPr>
            </p:pic>
            <p:sp>
              <p:nvSpPr>
                <p:cNvPr id="327" name="Rectangle 326"/>
                <p:cNvSpPr/>
                <p:nvPr/>
              </p:nvSpPr>
              <p:spPr>
                <a:xfrm>
                  <a:off x="4763624" y="3552695"/>
                  <a:ext cx="1160143" cy="8246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5kg</a:t>
                  </a:r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>
                <a:off x="4267073" y="6523079"/>
                <a:ext cx="1173714" cy="1370413"/>
                <a:chOff x="3926390" y="2220892"/>
                <a:chExt cx="3310415" cy="3865199"/>
              </a:xfrm>
            </p:grpSpPr>
            <p:pic>
              <p:nvPicPr>
                <p:cNvPr id="329" name="Picture 32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390" y="2220892"/>
                  <a:ext cx="3310415" cy="3865199"/>
                </a:xfrm>
                <a:prstGeom prst="rect">
                  <a:avLst/>
                </a:prstGeom>
              </p:spPr>
            </p:pic>
            <p:sp>
              <p:nvSpPr>
                <p:cNvPr id="330" name="Rectangle 329"/>
                <p:cNvSpPr/>
                <p:nvPr/>
              </p:nvSpPr>
              <p:spPr>
                <a:xfrm>
                  <a:off x="4763624" y="3552695"/>
                  <a:ext cx="1160143" cy="8246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5kg</a:t>
                  </a:r>
                </a:p>
              </p:txBody>
            </p:sp>
          </p:grpSp>
          <p:grpSp>
            <p:nvGrpSpPr>
              <p:cNvPr id="331" name="Group 330"/>
              <p:cNvGrpSpPr/>
              <p:nvPr/>
            </p:nvGrpSpPr>
            <p:grpSpPr>
              <a:xfrm>
                <a:off x="5108087" y="6559499"/>
                <a:ext cx="1173714" cy="1370413"/>
                <a:chOff x="3926390" y="2220892"/>
                <a:chExt cx="3310415" cy="3865199"/>
              </a:xfrm>
            </p:grpSpPr>
            <p:pic>
              <p:nvPicPr>
                <p:cNvPr id="332" name="Picture 33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390" y="2220892"/>
                  <a:ext cx="3310415" cy="3865199"/>
                </a:xfrm>
                <a:prstGeom prst="rect">
                  <a:avLst/>
                </a:prstGeom>
              </p:spPr>
            </p:pic>
            <p:sp>
              <p:nvSpPr>
                <p:cNvPr id="333" name="Rectangle 332"/>
                <p:cNvSpPr/>
                <p:nvPr/>
              </p:nvSpPr>
              <p:spPr>
                <a:xfrm>
                  <a:off x="4763624" y="3552695"/>
                  <a:ext cx="1160143" cy="8246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5kg</a:t>
                  </a:r>
                </a:p>
              </p:txBody>
            </p:sp>
          </p:grpSp>
          <p:grpSp>
            <p:nvGrpSpPr>
              <p:cNvPr id="334" name="Group 333"/>
              <p:cNvGrpSpPr/>
              <p:nvPr/>
            </p:nvGrpSpPr>
            <p:grpSpPr>
              <a:xfrm>
                <a:off x="-1915202" y="7702747"/>
                <a:ext cx="1173714" cy="1370413"/>
                <a:chOff x="3926390" y="2220892"/>
                <a:chExt cx="3310415" cy="3865199"/>
              </a:xfrm>
            </p:grpSpPr>
            <p:pic>
              <p:nvPicPr>
                <p:cNvPr id="335" name="Picture 33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390" y="2220892"/>
                  <a:ext cx="3310415" cy="3865199"/>
                </a:xfrm>
                <a:prstGeom prst="rect">
                  <a:avLst/>
                </a:prstGeom>
              </p:spPr>
            </p:pic>
            <p:sp>
              <p:nvSpPr>
                <p:cNvPr id="336" name="Rectangle 335"/>
                <p:cNvSpPr/>
                <p:nvPr/>
              </p:nvSpPr>
              <p:spPr>
                <a:xfrm>
                  <a:off x="4763624" y="3552695"/>
                  <a:ext cx="1160143" cy="8246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5kg</a:t>
                  </a:r>
                </a:p>
              </p:txBody>
            </p:sp>
          </p:grpSp>
          <p:grpSp>
            <p:nvGrpSpPr>
              <p:cNvPr id="337" name="Group 336"/>
              <p:cNvGrpSpPr/>
              <p:nvPr/>
            </p:nvGrpSpPr>
            <p:grpSpPr>
              <a:xfrm>
                <a:off x="-1230397" y="7702747"/>
                <a:ext cx="1173714" cy="1370413"/>
                <a:chOff x="3926390" y="2220892"/>
                <a:chExt cx="3310415" cy="3865199"/>
              </a:xfrm>
            </p:grpSpPr>
            <p:pic>
              <p:nvPicPr>
                <p:cNvPr id="338" name="Picture 33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390" y="2220892"/>
                  <a:ext cx="3310415" cy="3865199"/>
                </a:xfrm>
                <a:prstGeom prst="rect">
                  <a:avLst/>
                </a:prstGeom>
              </p:spPr>
            </p:pic>
            <p:sp>
              <p:nvSpPr>
                <p:cNvPr id="339" name="Rectangle 338"/>
                <p:cNvSpPr/>
                <p:nvPr/>
              </p:nvSpPr>
              <p:spPr>
                <a:xfrm>
                  <a:off x="4763624" y="3552695"/>
                  <a:ext cx="1160143" cy="8246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5kg</a:t>
                  </a:r>
                </a:p>
              </p:txBody>
            </p:sp>
          </p:grpSp>
          <p:grpSp>
            <p:nvGrpSpPr>
              <p:cNvPr id="340" name="Group 339"/>
              <p:cNvGrpSpPr/>
              <p:nvPr/>
            </p:nvGrpSpPr>
            <p:grpSpPr>
              <a:xfrm>
                <a:off x="-444645" y="7702747"/>
                <a:ext cx="1173714" cy="1370413"/>
                <a:chOff x="3926390" y="2220892"/>
                <a:chExt cx="3310415" cy="3865199"/>
              </a:xfrm>
            </p:grpSpPr>
            <p:pic>
              <p:nvPicPr>
                <p:cNvPr id="341" name="Picture 34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390" y="2220892"/>
                  <a:ext cx="3310415" cy="3865199"/>
                </a:xfrm>
                <a:prstGeom prst="rect">
                  <a:avLst/>
                </a:prstGeom>
              </p:spPr>
            </p:pic>
            <p:sp>
              <p:nvSpPr>
                <p:cNvPr id="342" name="Rectangle 341"/>
                <p:cNvSpPr/>
                <p:nvPr/>
              </p:nvSpPr>
              <p:spPr>
                <a:xfrm>
                  <a:off x="4763624" y="3552695"/>
                  <a:ext cx="1160143" cy="8246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5kg</a:t>
                  </a:r>
                </a:p>
              </p:txBody>
            </p:sp>
          </p:grpSp>
          <p:grpSp>
            <p:nvGrpSpPr>
              <p:cNvPr id="343" name="Group 342"/>
              <p:cNvGrpSpPr/>
              <p:nvPr/>
            </p:nvGrpSpPr>
            <p:grpSpPr>
              <a:xfrm>
                <a:off x="331279" y="7702747"/>
                <a:ext cx="1173714" cy="1370413"/>
                <a:chOff x="3926390" y="2220892"/>
                <a:chExt cx="3310415" cy="3865199"/>
              </a:xfrm>
            </p:grpSpPr>
            <p:pic>
              <p:nvPicPr>
                <p:cNvPr id="344" name="Picture 34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390" y="2220892"/>
                  <a:ext cx="3310415" cy="3865199"/>
                </a:xfrm>
                <a:prstGeom prst="rect">
                  <a:avLst/>
                </a:prstGeom>
              </p:spPr>
            </p:pic>
            <p:sp>
              <p:nvSpPr>
                <p:cNvPr id="345" name="Rectangle 344"/>
                <p:cNvSpPr/>
                <p:nvPr/>
              </p:nvSpPr>
              <p:spPr>
                <a:xfrm>
                  <a:off x="4763624" y="3552695"/>
                  <a:ext cx="1160143" cy="8246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5kg</a:t>
                  </a:r>
                </a:p>
              </p:txBody>
            </p:sp>
          </p:grpSp>
          <p:grpSp>
            <p:nvGrpSpPr>
              <p:cNvPr id="346" name="Group 345"/>
              <p:cNvGrpSpPr/>
              <p:nvPr/>
            </p:nvGrpSpPr>
            <p:grpSpPr>
              <a:xfrm>
                <a:off x="1087038" y="7720150"/>
                <a:ext cx="1173714" cy="1370413"/>
                <a:chOff x="3926390" y="2220892"/>
                <a:chExt cx="3310415" cy="3865199"/>
              </a:xfrm>
            </p:grpSpPr>
            <p:pic>
              <p:nvPicPr>
                <p:cNvPr id="347" name="Picture 34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390" y="2220892"/>
                  <a:ext cx="3310415" cy="3865199"/>
                </a:xfrm>
                <a:prstGeom prst="rect">
                  <a:avLst/>
                </a:prstGeom>
              </p:spPr>
            </p:pic>
            <p:sp>
              <p:nvSpPr>
                <p:cNvPr id="348" name="Rectangle 347"/>
                <p:cNvSpPr/>
                <p:nvPr/>
              </p:nvSpPr>
              <p:spPr>
                <a:xfrm>
                  <a:off x="4763624" y="3552695"/>
                  <a:ext cx="1160143" cy="8246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5kg</a:t>
                  </a:r>
                </a:p>
              </p:txBody>
            </p:sp>
          </p:grpSp>
          <p:grpSp>
            <p:nvGrpSpPr>
              <p:cNvPr id="349" name="Group 348"/>
              <p:cNvGrpSpPr/>
              <p:nvPr/>
            </p:nvGrpSpPr>
            <p:grpSpPr>
              <a:xfrm>
                <a:off x="1885442" y="7720150"/>
                <a:ext cx="1173714" cy="1370413"/>
                <a:chOff x="3926390" y="2220892"/>
                <a:chExt cx="3310415" cy="3865199"/>
              </a:xfrm>
            </p:grpSpPr>
            <p:pic>
              <p:nvPicPr>
                <p:cNvPr id="350" name="Picture 34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390" y="2220892"/>
                  <a:ext cx="3310415" cy="3865199"/>
                </a:xfrm>
                <a:prstGeom prst="rect">
                  <a:avLst/>
                </a:prstGeom>
              </p:spPr>
            </p:pic>
            <p:sp>
              <p:nvSpPr>
                <p:cNvPr id="351" name="Rectangle 350"/>
                <p:cNvSpPr/>
                <p:nvPr/>
              </p:nvSpPr>
              <p:spPr>
                <a:xfrm>
                  <a:off x="4763624" y="3552695"/>
                  <a:ext cx="1160143" cy="8246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5kg</a:t>
                  </a:r>
                </a:p>
              </p:txBody>
            </p:sp>
          </p:grpSp>
          <p:grpSp>
            <p:nvGrpSpPr>
              <p:cNvPr id="352" name="Group 351"/>
              <p:cNvGrpSpPr/>
              <p:nvPr/>
            </p:nvGrpSpPr>
            <p:grpSpPr>
              <a:xfrm>
                <a:off x="2648714" y="7741617"/>
                <a:ext cx="1173714" cy="1370413"/>
                <a:chOff x="3926390" y="2220892"/>
                <a:chExt cx="3310415" cy="3865199"/>
              </a:xfrm>
            </p:grpSpPr>
            <p:pic>
              <p:nvPicPr>
                <p:cNvPr id="353" name="Picture 35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390" y="2220892"/>
                  <a:ext cx="3310415" cy="3865199"/>
                </a:xfrm>
                <a:prstGeom prst="rect">
                  <a:avLst/>
                </a:prstGeom>
              </p:spPr>
            </p:pic>
            <p:sp>
              <p:nvSpPr>
                <p:cNvPr id="354" name="Rectangle 353"/>
                <p:cNvSpPr/>
                <p:nvPr/>
              </p:nvSpPr>
              <p:spPr>
                <a:xfrm>
                  <a:off x="4763624" y="3552695"/>
                  <a:ext cx="1160143" cy="8246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5kg</a:t>
                  </a:r>
                </a:p>
              </p:txBody>
            </p:sp>
          </p:grpSp>
          <p:grpSp>
            <p:nvGrpSpPr>
              <p:cNvPr id="355" name="Group 354"/>
              <p:cNvGrpSpPr/>
              <p:nvPr/>
            </p:nvGrpSpPr>
            <p:grpSpPr>
              <a:xfrm>
                <a:off x="3434466" y="7782120"/>
                <a:ext cx="1173714" cy="1370413"/>
                <a:chOff x="3926390" y="2220892"/>
                <a:chExt cx="3310415" cy="3865199"/>
              </a:xfrm>
            </p:grpSpPr>
            <p:pic>
              <p:nvPicPr>
                <p:cNvPr id="356" name="Picture 35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390" y="2220892"/>
                  <a:ext cx="3310415" cy="3865199"/>
                </a:xfrm>
                <a:prstGeom prst="rect">
                  <a:avLst/>
                </a:prstGeom>
              </p:spPr>
            </p:pic>
            <p:sp>
              <p:nvSpPr>
                <p:cNvPr id="357" name="Rectangle 356"/>
                <p:cNvSpPr/>
                <p:nvPr/>
              </p:nvSpPr>
              <p:spPr>
                <a:xfrm>
                  <a:off x="4763624" y="3552695"/>
                  <a:ext cx="1160143" cy="8246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5kg</a:t>
                  </a:r>
                </a:p>
              </p:txBody>
            </p:sp>
          </p:grpSp>
          <p:grpSp>
            <p:nvGrpSpPr>
              <p:cNvPr id="358" name="Group 357"/>
              <p:cNvGrpSpPr/>
              <p:nvPr/>
            </p:nvGrpSpPr>
            <p:grpSpPr>
              <a:xfrm>
                <a:off x="4210390" y="7763840"/>
                <a:ext cx="1173714" cy="1370413"/>
                <a:chOff x="3926390" y="2220892"/>
                <a:chExt cx="3310415" cy="3865199"/>
              </a:xfrm>
            </p:grpSpPr>
            <p:pic>
              <p:nvPicPr>
                <p:cNvPr id="359" name="Picture 35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390" y="2220892"/>
                  <a:ext cx="3310415" cy="3865199"/>
                </a:xfrm>
                <a:prstGeom prst="rect">
                  <a:avLst/>
                </a:prstGeom>
              </p:spPr>
            </p:pic>
            <p:sp>
              <p:nvSpPr>
                <p:cNvPr id="360" name="Rectangle 359"/>
                <p:cNvSpPr/>
                <p:nvPr/>
              </p:nvSpPr>
              <p:spPr>
                <a:xfrm>
                  <a:off x="4763624" y="3552695"/>
                  <a:ext cx="1160143" cy="8246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5kg</a:t>
                  </a:r>
                </a:p>
              </p:txBody>
            </p:sp>
          </p:grpSp>
          <p:grpSp>
            <p:nvGrpSpPr>
              <p:cNvPr id="361" name="Group 360"/>
              <p:cNvGrpSpPr/>
              <p:nvPr/>
            </p:nvGrpSpPr>
            <p:grpSpPr>
              <a:xfrm>
                <a:off x="5051404" y="7800260"/>
                <a:ext cx="1173714" cy="1370413"/>
                <a:chOff x="3926390" y="2220892"/>
                <a:chExt cx="3310415" cy="3865199"/>
              </a:xfrm>
            </p:grpSpPr>
            <p:pic>
              <p:nvPicPr>
                <p:cNvPr id="362" name="Picture 36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6390" y="2220892"/>
                  <a:ext cx="3310415" cy="3865199"/>
                </a:xfrm>
                <a:prstGeom prst="rect">
                  <a:avLst/>
                </a:prstGeom>
              </p:spPr>
            </p:pic>
            <p:sp>
              <p:nvSpPr>
                <p:cNvPr id="363" name="Rectangle 362"/>
                <p:cNvSpPr/>
                <p:nvPr/>
              </p:nvSpPr>
              <p:spPr>
                <a:xfrm>
                  <a:off x="4763624" y="3552695"/>
                  <a:ext cx="1160143" cy="8246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3200" b="1" cap="none" spc="0">
                      <a:ln w="0"/>
                      <a:solidFill>
                        <a:schemeClr val="bg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5kg</a:t>
                  </a:r>
                </a:p>
              </p:txBody>
            </p:sp>
          </p:grpSp>
        </p:grpSp>
      </p:grpSp>
      <p:pic>
        <p:nvPicPr>
          <p:cNvPr id="157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95" y="4929173"/>
            <a:ext cx="909568" cy="1759978"/>
          </a:xfrm>
          <a:prstGeom prst="rect">
            <a:avLst/>
          </a:prstGeom>
        </p:spPr>
      </p:pic>
      <p:sp>
        <p:nvSpPr>
          <p:cNvPr id="154" name="原创设计师QQ：178119980 喵小姐"/>
          <p:cNvSpPr/>
          <p:nvPr/>
        </p:nvSpPr>
        <p:spPr>
          <a:xfrm>
            <a:off x="6821242" y="1381395"/>
            <a:ext cx="366704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tạ = 100kg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58" name="淘宝网Chenying0907出品 448"/>
          <p:cNvGrpSpPr/>
          <p:nvPr/>
        </p:nvGrpSpPr>
        <p:grpSpPr>
          <a:xfrm rot="9323520">
            <a:off x="5457540" y="2122656"/>
            <a:ext cx="1896855" cy="404652"/>
            <a:chOff x="4811714" y="3189288"/>
            <a:chExt cx="2571750" cy="476251"/>
          </a:xfrm>
          <a:solidFill>
            <a:srgbClr val="C8DCE5"/>
          </a:solidFill>
        </p:grpSpPr>
        <p:sp>
          <p:nvSpPr>
            <p:cNvPr id="159" name="淘宝网Chenying0907出品 5"/>
            <p:cNvSpPr>
              <a:spLocks/>
            </p:cNvSpPr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60" name="淘宝网Chenying0907出品 6"/>
            <p:cNvSpPr>
              <a:spLocks/>
            </p:cNvSpPr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61" name="淘宝网Chenying0907出品 7"/>
            <p:cNvSpPr>
              <a:spLocks/>
            </p:cNvSpPr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62" name="淘宝网Chenying0907出品 8"/>
            <p:cNvSpPr>
              <a:spLocks/>
            </p:cNvSpPr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63" name="淘宝网Chenying0907出品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64" name="淘宝网Chenying0907出品 10"/>
            <p:cNvSpPr>
              <a:spLocks/>
            </p:cNvSpPr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65" name="淘宝网Chenying0907出品 11"/>
            <p:cNvSpPr>
              <a:spLocks/>
            </p:cNvSpPr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66" name="淘宝网Chenying0907出品 12"/>
            <p:cNvSpPr>
              <a:spLocks/>
            </p:cNvSpPr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67" name="淘宝网Chenying0907出品 13"/>
            <p:cNvSpPr>
              <a:spLocks/>
            </p:cNvSpPr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68" name="淘宝网Chenying0907出品 14"/>
            <p:cNvSpPr>
              <a:spLocks/>
            </p:cNvSpPr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69" name="淘宝网Chenying0907出品 15"/>
            <p:cNvSpPr>
              <a:spLocks/>
            </p:cNvSpPr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70" name="淘宝网Chenying0907出品 16"/>
            <p:cNvSpPr>
              <a:spLocks/>
            </p:cNvSpPr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71" name="淘宝网Chenying0907出品 17"/>
            <p:cNvSpPr>
              <a:spLocks/>
            </p:cNvSpPr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72" name="淘宝网Chenying0907出品 18"/>
            <p:cNvSpPr>
              <a:spLocks/>
            </p:cNvSpPr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73" name="淘宝网Chenying0907出品 19"/>
            <p:cNvSpPr>
              <a:spLocks/>
            </p:cNvSpPr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74" name="淘宝网Chenying0907出品 20"/>
            <p:cNvSpPr>
              <a:spLocks/>
            </p:cNvSpPr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75" name="淘宝网Chenying0907出品 21"/>
            <p:cNvSpPr>
              <a:spLocks/>
            </p:cNvSpPr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76" name="淘宝网Chenying0907出品 22"/>
            <p:cNvSpPr>
              <a:spLocks/>
            </p:cNvSpPr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77" name="淘宝网Chenying0907出品 23"/>
            <p:cNvSpPr>
              <a:spLocks/>
            </p:cNvSpPr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78" name="淘宝网Chenying0907出品 24"/>
            <p:cNvSpPr>
              <a:spLocks/>
            </p:cNvSpPr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79" name="淘宝网Chenying0907出品 25"/>
            <p:cNvSpPr>
              <a:spLocks/>
            </p:cNvSpPr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80" name="淘宝网Chenying0907出品 26"/>
            <p:cNvSpPr>
              <a:spLocks/>
            </p:cNvSpPr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81" name="淘宝网Chenying0907出品 27"/>
            <p:cNvSpPr>
              <a:spLocks/>
            </p:cNvSpPr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82" name="淘宝网Chenying0907出品 28"/>
            <p:cNvSpPr>
              <a:spLocks/>
            </p:cNvSpPr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83" name="淘宝网Chenying0907出品 29"/>
            <p:cNvSpPr>
              <a:spLocks/>
            </p:cNvSpPr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84" name="淘宝网Chenying0907出品 30"/>
            <p:cNvSpPr>
              <a:spLocks/>
            </p:cNvSpPr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85" name="淘宝网Chenying0907出品 31"/>
            <p:cNvSpPr>
              <a:spLocks/>
            </p:cNvSpPr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86" name="淘宝网Chenying0907出品 32"/>
            <p:cNvSpPr>
              <a:spLocks/>
            </p:cNvSpPr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87" name="淘宝网Chenying0907出品 33"/>
            <p:cNvSpPr>
              <a:spLocks/>
            </p:cNvSpPr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88" name="淘宝网Chenying0907出品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89" name="淘宝网Chenying0907出品 35"/>
            <p:cNvSpPr>
              <a:spLocks/>
            </p:cNvSpPr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90" name="淘宝网Chenying0907出品 36"/>
            <p:cNvSpPr>
              <a:spLocks/>
            </p:cNvSpPr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91" name="淘宝网Chenying0907出品 37"/>
            <p:cNvSpPr>
              <a:spLocks/>
            </p:cNvSpPr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92" name="淘宝网Chenying0907出品 38"/>
            <p:cNvSpPr>
              <a:spLocks/>
            </p:cNvSpPr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93" name="淘宝网Chenying0907出品 39"/>
            <p:cNvSpPr>
              <a:spLocks/>
            </p:cNvSpPr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94" name="淘宝网Chenying0907出品 40"/>
            <p:cNvSpPr>
              <a:spLocks/>
            </p:cNvSpPr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95" name="淘宝网Chenying0907出品 41"/>
            <p:cNvSpPr>
              <a:spLocks/>
            </p:cNvSpPr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96" name="淘宝网Chenying0907出品 42"/>
            <p:cNvSpPr>
              <a:spLocks/>
            </p:cNvSpPr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97" name="淘宝网Chenying0907出品 43"/>
            <p:cNvSpPr>
              <a:spLocks/>
            </p:cNvSpPr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98" name="淘宝网Chenying0907出品 44"/>
            <p:cNvSpPr>
              <a:spLocks/>
            </p:cNvSpPr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99" name="淘宝网Chenying0907出品 45"/>
            <p:cNvSpPr>
              <a:spLocks/>
            </p:cNvSpPr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00" name="淘宝网Chenying0907出品 46"/>
            <p:cNvSpPr>
              <a:spLocks/>
            </p:cNvSpPr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01" name="淘宝网Chenying0907出品 47"/>
            <p:cNvSpPr>
              <a:spLocks/>
            </p:cNvSpPr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02" name="淘宝网Chenying0907出品 48"/>
            <p:cNvSpPr>
              <a:spLocks/>
            </p:cNvSpPr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03" name="淘宝网Chenying0907出品 49"/>
            <p:cNvSpPr>
              <a:spLocks/>
            </p:cNvSpPr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04" name="淘宝网Chenying0907出品 50"/>
            <p:cNvSpPr>
              <a:spLocks/>
            </p:cNvSpPr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05" name="淘宝网Chenying0907出品 51"/>
            <p:cNvSpPr>
              <a:spLocks/>
            </p:cNvSpPr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06" name="淘宝网Chenying0907出品 52"/>
            <p:cNvSpPr>
              <a:spLocks/>
            </p:cNvSpPr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07" name="淘宝网Chenying0907出品 53"/>
            <p:cNvSpPr>
              <a:spLocks/>
            </p:cNvSpPr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08" name="淘宝网Chenying0907出品 54"/>
            <p:cNvSpPr>
              <a:spLocks/>
            </p:cNvSpPr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09" name="淘宝网Chenying0907出品 55"/>
            <p:cNvSpPr>
              <a:spLocks/>
            </p:cNvSpPr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10" name="淘宝网Chenying0907出品 56"/>
            <p:cNvSpPr>
              <a:spLocks/>
            </p:cNvSpPr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11" name="淘宝网Chenying0907出品 57"/>
            <p:cNvSpPr>
              <a:spLocks/>
            </p:cNvSpPr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12" name="淘宝网Chenying0907出品 58"/>
            <p:cNvSpPr>
              <a:spLocks/>
            </p:cNvSpPr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13" name="淘宝网Chenying0907出品 59"/>
            <p:cNvSpPr>
              <a:spLocks/>
            </p:cNvSpPr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14" name="淘宝网Chenying0907出品 60"/>
            <p:cNvSpPr>
              <a:spLocks/>
            </p:cNvSpPr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15" name="淘宝网Chenying0907出品 61"/>
            <p:cNvSpPr>
              <a:spLocks/>
            </p:cNvSpPr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16" name="淘宝网Chenying0907出品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17" name="淘宝网Chenying0907出品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18" name="淘宝网Chenying0907出品 64"/>
            <p:cNvSpPr>
              <a:spLocks noEditPoints="1"/>
            </p:cNvSpPr>
            <p:nvPr/>
          </p:nvSpPr>
          <p:spPr bwMode="auto">
            <a:xfrm>
              <a:off x="4811714" y="3516311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19" name="淘宝网Chenying0907出品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20" name="淘宝网Chenying0907出品 66"/>
            <p:cNvSpPr>
              <a:spLocks/>
            </p:cNvSpPr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21" name="淘宝网Chenying0907出品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22" name="淘宝网Chenying0907出品 68"/>
            <p:cNvSpPr>
              <a:spLocks/>
            </p:cNvSpPr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23" name="淘宝网Chenying0907出品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24" name="淘宝网Chenying0907出品 70"/>
            <p:cNvSpPr>
              <a:spLocks/>
            </p:cNvSpPr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25" name="淘宝网Chenying0907出品 71"/>
            <p:cNvSpPr>
              <a:spLocks/>
            </p:cNvSpPr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226" name="原创设计师QQ：178119980 喵小姐"/>
          <p:cNvSpPr/>
          <p:nvPr/>
        </p:nvSpPr>
        <p:spPr>
          <a:xfrm>
            <a:off x="3419856" y="692795"/>
            <a:ext cx="69326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Đơn vị đo thông dụng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27" name="Straight Connector 226"/>
          <p:cNvCxnSpPr/>
          <p:nvPr/>
        </p:nvCxnSpPr>
        <p:spPr>
          <a:xfrm>
            <a:off x="4965293" y="1381395"/>
            <a:ext cx="464708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3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10299899" y="204355"/>
            <a:ext cx="1421290" cy="887160"/>
            <a:chOff x="7180022" y="219753"/>
            <a:chExt cx="1592029" cy="993734"/>
          </a:xfrm>
        </p:grpSpPr>
        <p:pic>
          <p:nvPicPr>
            <p:cNvPr id="144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145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4527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54" grpId="0"/>
      <p:bldP spid="2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869302" y="516685"/>
            <a:ext cx="10440867" cy="5729399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40867" h="5729399">
                <a:moveTo>
                  <a:pt x="9333939" y="5615359"/>
                </a:moveTo>
                <a:cubicBezTo>
                  <a:pt x="8360718" y="5936201"/>
                  <a:pt x="5884886" y="5479002"/>
                  <a:pt x="4425055" y="5470981"/>
                </a:cubicBezTo>
                <a:cubicBezTo>
                  <a:pt x="2965224" y="5462960"/>
                  <a:pt x="1283476" y="5938876"/>
                  <a:pt x="574950" y="5567234"/>
                </a:cubicBezTo>
                <a:cubicBezTo>
                  <a:pt x="-133576" y="5195592"/>
                  <a:pt x="203307" y="4118097"/>
                  <a:pt x="173897" y="3241129"/>
                </a:cubicBezTo>
                <a:cubicBezTo>
                  <a:pt x="144487" y="2364161"/>
                  <a:pt x="-318061" y="829465"/>
                  <a:pt x="398487" y="305423"/>
                </a:cubicBezTo>
                <a:cubicBezTo>
                  <a:pt x="1115035" y="-218619"/>
                  <a:pt x="2901056" y="88855"/>
                  <a:pt x="4473182" y="96876"/>
                </a:cubicBezTo>
                <a:cubicBezTo>
                  <a:pt x="6045308" y="104897"/>
                  <a:pt x="8866044" y="-221292"/>
                  <a:pt x="9831244" y="353550"/>
                </a:cubicBezTo>
                <a:cubicBezTo>
                  <a:pt x="10796444" y="928392"/>
                  <a:pt x="10347266" y="2668960"/>
                  <a:pt x="10264382" y="3545928"/>
                </a:cubicBezTo>
                <a:cubicBezTo>
                  <a:pt x="10181498" y="4422896"/>
                  <a:pt x="10307160" y="5294517"/>
                  <a:pt x="9333939" y="5615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866274" y="413711"/>
            <a:ext cx="10680361" cy="5935349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2686" h="5781561">
                <a:moveTo>
                  <a:pt x="9333939" y="5696181"/>
                </a:moveTo>
                <a:cubicBezTo>
                  <a:pt x="8337325" y="5993583"/>
                  <a:pt x="5744531" y="5419186"/>
                  <a:pt x="4284700" y="5411165"/>
                </a:cubicBezTo>
                <a:cubicBezTo>
                  <a:pt x="2824869" y="5403144"/>
                  <a:pt x="1260084" y="5996258"/>
                  <a:pt x="574950" y="5648056"/>
                </a:cubicBezTo>
                <a:cubicBezTo>
                  <a:pt x="-110184" y="5299854"/>
                  <a:pt x="203307" y="4198919"/>
                  <a:pt x="173897" y="3321951"/>
                </a:cubicBezTo>
                <a:cubicBezTo>
                  <a:pt x="144487" y="2444983"/>
                  <a:pt x="-318061" y="910287"/>
                  <a:pt x="398487" y="386245"/>
                </a:cubicBezTo>
                <a:cubicBezTo>
                  <a:pt x="1115035" y="-137797"/>
                  <a:pt x="2919250" y="193116"/>
                  <a:pt x="4473182" y="177698"/>
                </a:cubicBezTo>
                <a:cubicBezTo>
                  <a:pt x="6027114" y="162280"/>
                  <a:pt x="8756879" y="-281108"/>
                  <a:pt x="9722079" y="293734"/>
                </a:cubicBezTo>
                <a:cubicBezTo>
                  <a:pt x="10687279" y="868576"/>
                  <a:pt x="10329072" y="2726342"/>
                  <a:pt x="10264382" y="3626750"/>
                </a:cubicBezTo>
                <a:cubicBezTo>
                  <a:pt x="10199692" y="4527158"/>
                  <a:pt x="10330553" y="5398779"/>
                  <a:pt x="9333939" y="5696181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605383" y="424476"/>
            <a:ext cx="10968706" cy="6037510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  <a:gd name="connsiteX0" fmla="*/ 9281946 w 10330693"/>
              <a:gd name="connsiteY0" fmla="*/ 5696181 h 5781561"/>
              <a:gd name="connsiteX1" fmla="*/ 4232707 w 10330693"/>
              <a:gd name="connsiteY1" fmla="*/ 5411165 h 5781561"/>
              <a:gd name="connsiteX2" fmla="*/ 522957 w 10330693"/>
              <a:gd name="connsiteY2" fmla="*/ 5648056 h 5781561"/>
              <a:gd name="connsiteX3" fmla="*/ 243114 w 10330693"/>
              <a:gd name="connsiteY3" fmla="*/ 3290698 h 5781561"/>
              <a:gd name="connsiteX4" fmla="*/ 346494 w 10330693"/>
              <a:gd name="connsiteY4" fmla="*/ 386245 h 5781561"/>
              <a:gd name="connsiteX5" fmla="*/ 4421189 w 10330693"/>
              <a:gd name="connsiteY5" fmla="*/ 177698 h 5781561"/>
              <a:gd name="connsiteX6" fmla="*/ 9670086 w 10330693"/>
              <a:gd name="connsiteY6" fmla="*/ 293734 h 5781561"/>
              <a:gd name="connsiteX7" fmla="*/ 10212389 w 10330693"/>
              <a:gd name="connsiteY7" fmla="*/ 3626750 h 5781561"/>
              <a:gd name="connsiteX8" fmla="*/ 9281946 w 10330693"/>
              <a:gd name="connsiteY8" fmla="*/ 5696181 h 5781561"/>
              <a:gd name="connsiteX0" fmla="*/ 9281946 w 10330693"/>
              <a:gd name="connsiteY0" fmla="*/ 5696181 h 5766746"/>
              <a:gd name="connsiteX1" fmla="*/ 3626658 w 10330693"/>
              <a:gd name="connsiteY1" fmla="*/ 5317407 h 5766746"/>
              <a:gd name="connsiteX2" fmla="*/ 522957 w 10330693"/>
              <a:gd name="connsiteY2" fmla="*/ 5648056 h 5766746"/>
              <a:gd name="connsiteX3" fmla="*/ 243114 w 10330693"/>
              <a:gd name="connsiteY3" fmla="*/ 3290698 h 5766746"/>
              <a:gd name="connsiteX4" fmla="*/ 346494 w 10330693"/>
              <a:gd name="connsiteY4" fmla="*/ 386245 h 5766746"/>
              <a:gd name="connsiteX5" fmla="*/ 4421189 w 10330693"/>
              <a:gd name="connsiteY5" fmla="*/ 177698 h 5766746"/>
              <a:gd name="connsiteX6" fmla="*/ 9670086 w 10330693"/>
              <a:gd name="connsiteY6" fmla="*/ 293734 h 5766746"/>
              <a:gd name="connsiteX7" fmla="*/ 10212389 w 10330693"/>
              <a:gd name="connsiteY7" fmla="*/ 3626750 h 5766746"/>
              <a:gd name="connsiteX8" fmla="*/ 9281946 w 10330693"/>
              <a:gd name="connsiteY8" fmla="*/ 5696181 h 5766746"/>
              <a:gd name="connsiteX0" fmla="*/ 9281946 w 10211852"/>
              <a:gd name="connsiteY0" fmla="*/ 5692783 h 5766172"/>
              <a:gd name="connsiteX1" fmla="*/ 3626658 w 10211852"/>
              <a:gd name="connsiteY1" fmla="*/ 5314009 h 5766172"/>
              <a:gd name="connsiteX2" fmla="*/ 522957 w 10211852"/>
              <a:gd name="connsiteY2" fmla="*/ 5644658 h 5766172"/>
              <a:gd name="connsiteX3" fmla="*/ 243114 w 10211852"/>
              <a:gd name="connsiteY3" fmla="*/ 3287300 h 5766172"/>
              <a:gd name="connsiteX4" fmla="*/ 346494 w 10211852"/>
              <a:gd name="connsiteY4" fmla="*/ 382847 h 5766172"/>
              <a:gd name="connsiteX5" fmla="*/ 4421189 w 10211852"/>
              <a:gd name="connsiteY5" fmla="*/ 174300 h 5766172"/>
              <a:gd name="connsiteX6" fmla="*/ 9670086 w 10211852"/>
              <a:gd name="connsiteY6" fmla="*/ 290336 h 5766172"/>
              <a:gd name="connsiteX7" fmla="*/ 10000272 w 10211852"/>
              <a:gd name="connsiteY7" fmla="*/ 3576473 h 5766172"/>
              <a:gd name="connsiteX8" fmla="*/ 9281946 w 10211852"/>
              <a:gd name="connsiteY8" fmla="*/ 5692783 h 5766172"/>
              <a:gd name="connsiteX0" fmla="*/ 9281946 w 10193103"/>
              <a:gd name="connsiteY0" fmla="*/ 5834146 h 5907535"/>
              <a:gd name="connsiteX1" fmla="*/ 3626658 w 10193103"/>
              <a:gd name="connsiteY1" fmla="*/ 5455372 h 5907535"/>
              <a:gd name="connsiteX2" fmla="*/ 522957 w 10193103"/>
              <a:gd name="connsiteY2" fmla="*/ 5786021 h 5907535"/>
              <a:gd name="connsiteX3" fmla="*/ 243114 w 10193103"/>
              <a:gd name="connsiteY3" fmla="*/ 3428663 h 5907535"/>
              <a:gd name="connsiteX4" fmla="*/ 346494 w 10193103"/>
              <a:gd name="connsiteY4" fmla="*/ 524210 h 5907535"/>
              <a:gd name="connsiteX5" fmla="*/ 4421189 w 10193103"/>
              <a:gd name="connsiteY5" fmla="*/ 315663 h 5907535"/>
              <a:gd name="connsiteX6" fmla="*/ 9639783 w 10193103"/>
              <a:gd name="connsiteY6" fmla="*/ 244181 h 5907535"/>
              <a:gd name="connsiteX7" fmla="*/ 10000272 w 10193103"/>
              <a:gd name="connsiteY7" fmla="*/ 3717836 h 5907535"/>
              <a:gd name="connsiteX8" fmla="*/ 9281946 w 10193103"/>
              <a:gd name="connsiteY8" fmla="*/ 5834146 h 5907535"/>
              <a:gd name="connsiteX0" fmla="*/ 9428829 w 10339986"/>
              <a:gd name="connsiteY0" fmla="*/ 5834146 h 5907535"/>
              <a:gd name="connsiteX1" fmla="*/ 3773541 w 10339986"/>
              <a:gd name="connsiteY1" fmla="*/ 5455372 h 5907535"/>
              <a:gd name="connsiteX2" fmla="*/ 669840 w 10339986"/>
              <a:gd name="connsiteY2" fmla="*/ 5786021 h 5907535"/>
              <a:gd name="connsiteX3" fmla="*/ 389997 w 10339986"/>
              <a:gd name="connsiteY3" fmla="*/ 3428663 h 5907535"/>
              <a:gd name="connsiteX4" fmla="*/ 493377 w 10339986"/>
              <a:gd name="connsiteY4" fmla="*/ 524210 h 5907535"/>
              <a:gd name="connsiteX5" fmla="*/ 4568072 w 10339986"/>
              <a:gd name="connsiteY5" fmla="*/ 315663 h 5907535"/>
              <a:gd name="connsiteX6" fmla="*/ 9786666 w 10339986"/>
              <a:gd name="connsiteY6" fmla="*/ 244181 h 5907535"/>
              <a:gd name="connsiteX7" fmla="*/ 10147155 w 10339986"/>
              <a:gd name="connsiteY7" fmla="*/ 3717836 h 5907535"/>
              <a:gd name="connsiteX8" fmla="*/ 9428829 w 10339986"/>
              <a:gd name="connsiteY8" fmla="*/ 5834146 h 5907535"/>
              <a:gd name="connsiteX0" fmla="*/ 9095501 w 10359569"/>
              <a:gd name="connsiteY0" fmla="*/ 5802893 h 5881075"/>
              <a:gd name="connsiteX1" fmla="*/ 3773541 w 10359569"/>
              <a:gd name="connsiteY1" fmla="*/ 5455372 h 5881075"/>
              <a:gd name="connsiteX2" fmla="*/ 669840 w 10359569"/>
              <a:gd name="connsiteY2" fmla="*/ 5786021 h 5881075"/>
              <a:gd name="connsiteX3" fmla="*/ 389997 w 10359569"/>
              <a:gd name="connsiteY3" fmla="*/ 3428663 h 5881075"/>
              <a:gd name="connsiteX4" fmla="*/ 493377 w 10359569"/>
              <a:gd name="connsiteY4" fmla="*/ 524210 h 5881075"/>
              <a:gd name="connsiteX5" fmla="*/ 4568072 w 10359569"/>
              <a:gd name="connsiteY5" fmla="*/ 315663 h 5881075"/>
              <a:gd name="connsiteX6" fmla="*/ 9786666 w 10359569"/>
              <a:gd name="connsiteY6" fmla="*/ 244181 h 5881075"/>
              <a:gd name="connsiteX7" fmla="*/ 10147155 w 10359569"/>
              <a:gd name="connsiteY7" fmla="*/ 3717836 h 5881075"/>
              <a:gd name="connsiteX8" fmla="*/ 9095501 w 10359569"/>
              <a:gd name="connsiteY8" fmla="*/ 5802893 h 58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9569" h="5881075">
                <a:moveTo>
                  <a:pt x="9095501" y="5802893"/>
                </a:moveTo>
                <a:cubicBezTo>
                  <a:pt x="8033232" y="6092482"/>
                  <a:pt x="5177818" y="5458184"/>
                  <a:pt x="3773541" y="5455372"/>
                </a:cubicBezTo>
                <a:cubicBezTo>
                  <a:pt x="2369264" y="5452560"/>
                  <a:pt x="1233764" y="6123806"/>
                  <a:pt x="669840" y="5786021"/>
                </a:cubicBezTo>
                <a:cubicBezTo>
                  <a:pt x="105916" y="5448236"/>
                  <a:pt x="419407" y="4305631"/>
                  <a:pt x="389997" y="3428663"/>
                </a:cubicBezTo>
                <a:cubicBezTo>
                  <a:pt x="360587" y="2551695"/>
                  <a:pt x="-536296" y="1199307"/>
                  <a:pt x="493377" y="524210"/>
                </a:cubicBezTo>
                <a:cubicBezTo>
                  <a:pt x="1523050" y="-150887"/>
                  <a:pt x="3019191" y="362334"/>
                  <a:pt x="4568072" y="315663"/>
                </a:cubicBezTo>
                <a:cubicBezTo>
                  <a:pt x="6116953" y="268992"/>
                  <a:pt x="8856819" y="-322848"/>
                  <a:pt x="9786666" y="244181"/>
                </a:cubicBezTo>
                <a:cubicBezTo>
                  <a:pt x="10716513" y="811210"/>
                  <a:pt x="10262349" y="2791384"/>
                  <a:pt x="10147155" y="3717836"/>
                </a:cubicBezTo>
                <a:cubicBezTo>
                  <a:pt x="10031961" y="4644288"/>
                  <a:pt x="10157770" y="5513304"/>
                  <a:pt x="9095501" y="5802893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3" b="89700" l="972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70" y="2634461"/>
            <a:ext cx="2309766" cy="2491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9" r="21905"/>
          <a:stretch/>
        </p:blipFill>
        <p:spPr>
          <a:xfrm>
            <a:off x="3794004" y="2354394"/>
            <a:ext cx="2312862" cy="3195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4" r="20933"/>
          <a:stretch/>
        </p:blipFill>
        <p:spPr>
          <a:xfrm>
            <a:off x="6842312" y="2493410"/>
            <a:ext cx="284480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/>
          <p:cNvGrpSpPr/>
          <p:nvPr/>
        </p:nvGrpSpPr>
        <p:grpSpPr>
          <a:xfrm>
            <a:off x="2320519" y="959528"/>
            <a:ext cx="3667048" cy="1192058"/>
            <a:chOff x="2320519" y="959528"/>
            <a:chExt cx="3667048" cy="1192058"/>
          </a:xfrm>
        </p:grpSpPr>
        <p:sp>
          <p:nvSpPr>
            <p:cNvPr id="8" name="Rectangular Callout 7"/>
            <p:cNvSpPr/>
            <p:nvPr/>
          </p:nvSpPr>
          <p:spPr>
            <a:xfrm>
              <a:off x="2469520" y="959528"/>
              <a:ext cx="3369047" cy="1041618"/>
            </a:xfrm>
            <a:prstGeom prst="wedgeRectCallout">
              <a:avLst>
                <a:gd name="adj1" fmla="val -54383"/>
                <a:gd name="adj2" fmla="val 21045"/>
              </a:avLst>
            </a:prstGeom>
            <a:solidFill>
              <a:srgbClr val="C7E7E7"/>
            </a:solidFill>
            <a:ln w="381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原创设计师QQ：178119980 喵小姐"/>
            <p:cNvSpPr/>
            <p:nvPr/>
          </p:nvSpPr>
          <p:spPr>
            <a:xfrm>
              <a:off x="2320519" y="1058979"/>
              <a:ext cx="3667048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3200" b="1">
                  <a:solidFill>
                    <a:srgbClr val="0070C0"/>
                  </a:solidFill>
                  <a:latin typeface="Times New Roman" panose="02020603050405020304" pitchFamily="18" charset="0"/>
                  <a:ea typeface="方正喵呜体" panose="02010600010101010101" pitchFamily="2" charset="-122"/>
                  <a:cs typeface="Times New Roman" panose="02020603050405020304" pitchFamily="18" charset="0"/>
                </a:rPr>
                <a:t>1 kg = 1000g</a:t>
              </a:r>
              <a:endPara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endParaRPr>
            </a:p>
            <a:p>
              <a:pPr algn="ctr">
                <a:lnSpc>
                  <a:spcPct val="130000"/>
                </a:lnSpc>
              </a:pPr>
              <a:endPara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95" y="4929173"/>
            <a:ext cx="909568" cy="1759978"/>
          </a:xfrm>
          <a:prstGeom prst="rect">
            <a:avLst/>
          </a:prstGeom>
        </p:spPr>
      </p:pic>
      <p:pic>
        <p:nvPicPr>
          <p:cNvPr id="15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4" y="784449"/>
            <a:ext cx="1422415" cy="1850012"/>
          </a:xfrm>
          <a:prstGeom prst="rect">
            <a:avLst/>
          </a:prstGeom>
        </p:spPr>
      </p:pic>
      <p:sp>
        <p:nvSpPr>
          <p:cNvPr id="17" name="原创设计师QQ：178119980 喵小姐"/>
          <p:cNvSpPr/>
          <p:nvPr/>
        </p:nvSpPr>
        <p:spPr>
          <a:xfrm>
            <a:off x="4598669" y="784449"/>
            <a:ext cx="69326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Đơn vị đo thông dụng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144106" y="1473049"/>
            <a:ext cx="464708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6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10299899" y="204355"/>
            <a:ext cx="1421290" cy="887160"/>
            <a:chOff x="7180022" y="219753"/>
            <a:chExt cx="1592029" cy="993734"/>
          </a:xfrm>
        </p:grpSpPr>
        <p:pic>
          <p:nvPicPr>
            <p:cNvPr id="19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20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253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4350" y="2727781"/>
            <a:ext cx="45336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per Black" panose="02040603050506020204" pitchFamily="18" charset="0"/>
              </a:rPr>
              <a:t>Luyện tập</a:t>
            </a:r>
            <a:endParaRPr lang="en-US" sz="6600" b="0" cap="none" spc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per Black" panose="020406030505060202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0897">
            <a:off x="449566" y="4304847"/>
            <a:ext cx="1988944" cy="2309384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703" y="4061158"/>
            <a:ext cx="2364084" cy="3375638"/>
          </a:xfrm>
          <a:prstGeom prst="rect">
            <a:avLst/>
          </a:prstGeom>
        </p:spPr>
      </p:pic>
      <p:pic>
        <p:nvPicPr>
          <p:cNvPr id="8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84" b="48423"/>
          <a:stretch/>
        </p:blipFill>
        <p:spPr>
          <a:xfrm>
            <a:off x="-1114852" y="-334023"/>
            <a:ext cx="3161546" cy="2247750"/>
          </a:xfrm>
          <a:prstGeom prst="rect">
            <a:avLst/>
          </a:prstGeom>
        </p:spPr>
      </p:pic>
      <p:pic>
        <p:nvPicPr>
          <p:cNvPr id="9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65388">
            <a:off x="1955232" y="1255342"/>
            <a:ext cx="8284242" cy="317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495029" y="838240"/>
            <a:ext cx="9642807" cy="5291466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40867" h="5729399">
                <a:moveTo>
                  <a:pt x="9333939" y="5615359"/>
                </a:moveTo>
                <a:cubicBezTo>
                  <a:pt x="8360718" y="5936201"/>
                  <a:pt x="5884886" y="5479002"/>
                  <a:pt x="4425055" y="5470981"/>
                </a:cubicBezTo>
                <a:cubicBezTo>
                  <a:pt x="2965224" y="5462960"/>
                  <a:pt x="1283476" y="5938876"/>
                  <a:pt x="574950" y="5567234"/>
                </a:cubicBezTo>
                <a:cubicBezTo>
                  <a:pt x="-133576" y="5195592"/>
                  <a:pt x="203307" y="4118097"/>
                  <a:pt x="173897" y="3241129"/>
                </a:cubicBezTo>
                <a:cubicBezTo>
                  <a:pt x="144487" y="2364161"/>
                  <a:pt x="-318061" y="829465"/>
                  <a:pt x="398487" y="305423"/>
                </a:cubicBezTo>
                <a:cubicBezTo>
                  <a:pt x="1115035" y="-218619"/>
                  <a:pt x="2901056" y="88855"/>
                  <a:pt x="4473182" y="96876"/>
                </a:cubicBezTo>
                <a:cubicBezTo>
                  <a:pt x="6045308" y="104897"/>
                  <a:pt x="8866044" y="-221292"/>
                  <a:pt x="9831244" y="353550"/>
                </a:cubicBezTo>
                <a:cubicBezTo>
                  <a:pt x="10796444" y="928392"/>
                  <a:pt x="10347266" y="2668960"/>
                  <a:pt x="10264382" y="3545928"/>
                </a:cubicBezTo>
                <a:cubicBezTo>
                  <a:pt x="10181498" y="4422896"/>
                  <a:pt x="10307160" y="5294517"/>
                  <a:pt x="9333939" y="5615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490134" y="706965"/>
            <a:ext cx="9863995" cy="5481674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2686" h="5781561">
                <a:moveTo>
                  <a:pt x="9333939" y="5696181"/>
                </a:moveTo>
                <a:cubicBezTo>
                  <a:pt x="8337325" y="5993583"/>
                  <a:pt x="5744531" y="5419186"/>
                  <a:pt x="4284700" y="5411165"/>
                </a:cubicBezTo>
                <a:cubicBezTo>
                  <a:pt x="2824869" y="5403144"/>
                  <a:pt x="1260084" y="5996258"/>
                  <a:pt x="574950" y="5648056"/>
                </a:cubicBezTo>
                <a:cubicBezTo>
                  <a:pt x="-110184" y="5299854"/>
                  <a:pt x="203307" y="4198919"/>
                  <a:pt x="173897" y="3321951"/>
                </a:cubicBezTo>
                <a:cubicBezTo>
                  <a:pt x="144487" y="2444983"/>
                  <a:pt x="-318061" y="910287"/>
                  <a:pt x="398487" y="386245"/>
                </a:cubicBezTo>
                <a:cubicBezTo>
                  <a:pt x="1115035" y="-137797"/>
                  <a:pt x="2919250" y="193116"/>
                  <a:pt x="4473182" y="177698"/>
                </a:cubicBezTo>
                <a:cubicBezTo>
                  <a:pt x="6027114" y="162280"/>
                  <a:pt x="8756879" y="-281108"/>
                  <a:pt x="9722079" y="293734"/>
                </a:cubicBezTo>
                <a:cubicBezTo>
                  <a:pt x="10687279" y="868576"/>
                  <a:pt x="10329072" y="2726342"/>
                  <a:pt x="10264382" y="3626750"/>
                </a:cubicBezTo>
                <a:cubicBezTo>
                  <a:pt x="10199692" y="4527158"/>
                  <a:pt x="10330553" y="5398779"/>
                  <a:pt x="9333939" y="5696181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251283" y="725539"/>
            <a:ext cx="10130300" cy="5576026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  <a:gd name="connsiteX0" fmla="*/ 9281946 w 10330693"/>
              <a:gd name="connsiteY0" fmla="*/ 5696181 h 5781561"/>
              <a:gd name="connsiteX1" fmla="*/ 4232707 w 10330693"/>
              <a:gd name="connsiteY1" fmla="*/ 5411165 h 5781561"/>
              <a:gd name="connsiteX2" fmla="*/ 522957 w 10330693"/>
              <a:gd name="connsiteY2" fmla="*/ 5648056 h 5781561"/>
              <a:gd name="connsiteX3" fmla="*/ 243114 w 10330693"/>
              <a:gd name="connsiteY3" fmla="*/ 3290698 h 5781561"/>
              <a:gd name="connsiteX4" fmla="*/ 346494 w 10330693"/>
              <a:gd name="connsiteY4" fmla="*/ 386245 h 5781561"/>
              <a:gd name="connsiteX5" fmla="*/ 4421189 w 10330693"/>
              <a:gd name="connsiteY5" fmla="*/ 177698 h 5781561"/>
              <a:gd name="connsiteX6" fmla="*/ 9670086 w 10330693"/>
              <a:gd name="connsiteY6" fmla="*/ 293734 h 5781561"/>
              <a:gd name="connsiteX7" fmla="*/ 10212389 w 10330693"/>
              <a:gd name="connsiteY7" fmla="*/ 3626750 h 5781561"/>
              <a:gd name="connsiteX8" fmla="*/ 9281946 w 10330693"/>
              <a:gd name="connsiteY8" fmla="*/ 5696181 h 5781561"/>
              <a:gd name="connsiteX0" fmla="*/ 9281946 w 10330693"/>
              <a:gd name="connsiteY0" fmla="*/ 5696181 h 5766746"/>
              <a:gd name="connsiteX1" fmla="*/ 3626658 w 10330693"/>
              <a:gd name="connsiteY1" fmla="*/ 5317407 h 5766746"/>
              <a:gd name="connsiteX2" fmla="*/ 522957 w 10330693"/>
              <a:gd name="connsiteY2" fmla="*/ 5648056 h 5766746"/>
              <a:gd name="connsiteX3" fmla="*/ 243114 w 10330693"/>
              <a:gd name="connsiteY3" fmla="*/ 3290698 h 5766746"/>
              <a:gd name="connsiteX4" fmla="*/ 346494 w 10330693"/>
              <a:gd name="connsiteY4" fmla="*/ 386245 h 5766746"/>
              <a:gd name="connsiteX5" fmla="*/ 4421189 w 10330693"/>
              <a:gd name="connsiteY5" fmla="*/ 177698 h 5766746"/>
              <a:gd name="connsiteX6" fmla="*/ 9670086 w 10330693"/>
              <a:gd name="connsiteY6" fmla="*/ 293734 h 5766746"/>
              <a:gd name="connsiteX7" fmla="*/ 10212389 w 10330693"/>
              <a:gd name="connsiteY7" fmla="*/ 3626750 h 5766746"/>
              <a:gd name="connsiteX8" fmla="*/ 9281946 w 10330693"/>
              <a:gd name="connsiteY8" fmla="*/ 5696181 h 5766746"/>
              <a:gd name="connsiteX0" fmla="*/ 9281946 w 10211852"/>
              <a:gd name="connsiteY0" fmla="*/ 5692783 h 5766172"/>
              <a:gd name="connsiteX1" fmla="*/ 3626658 w 10211852"/>
              <a:gd name="connsiteY1" fmla="*/ 5314009 h 5766172"/>
              <a:gd name="connsiteX2" fmla="*/ 522957 w 10211852"/>
              <a:gd name="connsiteY2" fmla="*/ 5644658 h 5766172"/>
              <a:gd name="connsiteX3" fmla="*/ 243114 w 10211852"/>
              <a:gd name="connsiteY3" fmla="*/ 3287300 h 5766172"/>
              <a:gd name="connsiteX4" fmla="*/ 346494 w 10211852"/>
              <a:gd name="connsiteY4" fmla="*/ 382847 h 5766172"/>
              <a:gd name="connsiteX5" fmla="*/ 4421189 w 10211852"/>
              <a:gd name="connsiteY5" fmla="*/ 174300 h 5766172"/>
              <a:gd name="connsiteX6" fmla="*/ 9670086 w 10211852"/>
              <a:gd name="connsiteY6" fmla="*/ 290336 h 5766172"/>
              <a:gd name="connsiteX7" fmla="*/ 10000272 w 10211852"/>
              <a:gd name="connsiteY7" fmla="*/ 3576473 h 5766172"/>
              <a:gd name="connsiteX8" fmla="*/ 9281946 w 10211852"/>
              <a:gd name="connsiteY8" fmla="*/ 5692783 h 5766172"/>
              <a:gd name="connsiteX0" fmla="*/ 9281946 w 10193103"/>
              <a:gd name="connsiteY0" fmla="*/ 5834146 h 5907535"/>
              <a:gd name="connsiteX1" fmla="*/ 3626658 w 10193103"/>
              <a:gd name="connsiteY1" fmla="*/ 5455372 h 5907535"/>
              <a:gd name="connsiteX2" fmla="*/ 522957 w 10193103"/>
              <a:gd name="connsiteY2" fmla="*/ 5786021 h 5907535"/>
              <a:gd name="connsiteX3" fmla="*/ 243114 w 10193103"/>
              <a:gd name="connsiteY3" fmla="*/ 3428663 h 5907535"/>
              <a:gd name="connsiteX4" fmla="*/ 346494 w 10193103"/>
              <a:gd name="connsiteY4" fmla="*/ 524210 h 5907535"/>
              <a:gd name="connsiteX5" fmla="*/ 4421189 w 10193103"/>
              <a:gd name="connsiteY5" fmla="*/ 315663 h 5907535"/>
              <a:gd name="connsiteX6" fmla="*/ 9639783 w 10193103"/>
              <a:gd name="connsiteY6" fmla="*/ 244181 h 5907535"/>
              <a:gd name="connsiteX7" fmla="*/ 10000272 w 10193103"/>
              <a:gd name="connsiteY7" fmla="*/ 3717836 h 5907535"/>
              <a:gd name="connsiteX8" fmla="*/ 9281946 w 10193103"/>
              <a:gd name="connsiteY8" fmla="*/ 5834146 h 5907535"/>
              <a:gd name="connsiteX0" fmla="*/ 9428829 w 10339986"/>
              <a:gd name="connsiteY0" fmla="*/ 5834146 h 5907535"/>
              <a:gd name="connsiteX1" fmla="*/ 3773541 w 10339986"/>
              <a:gd name="connsiteY1" fmla="*/ 5455372 h 5907535"/>
              <a:gd name="connsiteX2" fmla="*/ 669840 w 10339986"/>
              <a:gd name="connsiteY2" fmla="*/ 5786021 h 5907535"/>
              <a:gd name="connsiteX3" fmla="*/ 389997 w 10339986"/>
              <a:gd name="connsiteY3" fmla="*/ 3428663 h 5907535"/>
              <a:gd name="connsiteX4" fmla="*/ 493377 w 10339986"/>
              <a:gd name="connsiteY4" fmla="*/ 524210 h 5907535"/>
              <a:gd name="connsiteX5" fmla="*/ 4568072 w 10339986"/>
              <a:gd name="connsiteY5" fmla="*/ 315663 h 5907535"/>
              <a:gd name="connsiteX6" fmla="*/ 9786666 w 10339986"/>
              <a:gd name="connsiteY6" fmla="*/ 244181 h 5907535"/>
              <a:gd name="connsiteX7" fmla="*/ 10147155 w 10339986"/>
              <a:gd name="connsiteY7" fmla="*/ 3717836 h 5907535"/>
              <a:gd name="connsiteX8" fmla="*/ 9428829 w 10339986"/>
              <a:gd name="connsiteY8" fmla="*/ 5834146 h 5907535"/>
              <a:gd name="connsiteX0" fmla="*/ 9095501 w 10359569"/>
              <a:gd name="connsiteY0" fmla="*/ 5802893 h 5881075"/>
              <a:gd name="connsiteX1" fmla="*/ 3773541 w 10359569"/>
              <a:gd name="connsiteY1" fmla="*/ 5455372 h 5881075"/>
              <a:gd name="connsiteX2" fmla="*/ 669840 w 10359569"/>
              <a:gd name="connsiteY2" fmla="*/ 5786021 h 5881075"/>
              <a:gd name="connsiteX3" fmla="*/ 389997 w 10359569"/>
              <a:gd name="connsiteY3" fmla="*/ 3428663 h 5881075"/>
              <a:gd name="connsiteX4" fmla="*/ 493377 w 10359569"/>
              <a:gd name="connsiteY4" fmla="*/ 524210 h 5881075"/>
              <a:gd name="connsiteX5" fmla="*/ 4568072 w 10359569"/>
              <a:gd name="connsiteY5" fmla="*/ 315663 h 5881075"/>
              <a:gd name="connsiteX6" fmla="*/ 9786666 w 10359569"/>
              <a:gd name="connsiteY6" fmla="*/ 244181 h 5881075"/>
              <a:gd name="connsiteX7" fmla="*/ 10147155 w 10359569"/>
              <a:gd name="connsiteY7" fmla="*/ 3717836 h 5881075"/>
              <a:gd name="connsiteX8" fmla="*/ 9095501 w 10359569"/>
              <a:gd name="connsiteY8" fmla="*/ 5802893 h 58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9569" h="5881075">
                <a:moveTo>
                  <a:pt x="9095501" y="5802893"/>
                </a:moveTo>
                <a:cubicBezTo>
                  <a:pt x="8033232" y="6092482"/>
                  <a:pt x="5177818" y="5458184"/>
                  <a:pt x="3773541" y="5455372"/>
                </a:cubicBezTo>
                <a:cubicBezTo>
                  <a:pt x="2369264" y="5452560"/>
                  <a:pt x="1233764" y="6123806"/>
                  <a:pt x="669840" y="5786021"/>
                </a:cubicBezTo>
                <a:cubicBezTo>
                  <a:pt x="105916" y="5448236"/>
                  <a:pt x="419407" y="4305631"/>
                  <a:pt x="389997" y="3428663"/>
                </a:cubicBezTo>
                <a:cubicBezTo>
                  <a:pt x="360587" y="2551695"/>
                  <a:pt x="-536296" y="1199307"/>
                  <a:pt x="493377" y="524210"/>
                </a:cubicBezTo>
                <a:cubicBezTo>
                  <a:pt x="1523050" y="-150887"/>
                  <a:pt x="3019191" y="362334"/>
                  <a:pt x="4568072" y="315663"/>
                </a:cubicBezTo>
                <a:cubicBezTo>
                  <a:pt x="6116953" y="268992"/>
                  <a:pt x="8856819" y="-322848"/>
                  <a:pt x="9786666" y="244181"/>
                </a:cubicBezTo>
                <a:cubicBezTo>
                  <a:pt x="10716513" y="811210"/>
                  <a:pt x="10262349" y="2791384"/>
                  <a:pt x="10147155" y="3717836"/>
                </a:cubicBezTo>
                <a:cubicBezTo>
                  <a:pt x="10031961" y="4644288"/>
                  <a:pt x="10157770" y="5513304"/>
                  <a:pt x="9095501" y="5802893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4" y="1574031"/>
            <a:ext cx="2581350" cy="3357336"/>
          </a:xfrm>
          <a:prstGeom prst="rect">
            <a:avLst/>
          </a:prstGeom>
        </p:spPr>
      </p:pic>
      <p:sp>
        <p:nvSpPr>
          <p:cNvPr id="12" name="淘宝网Chenying0907出品 690"/>
          <p:cNvSpPr>
            <a:spLocks noEditPoints="1"/>
          </p:cNvSpPr>
          <p:nvPr/>
        </p:nvSpPr>
        <p:spPr bwMode="auto">
          <a:xfrm>
            <a:off x="2248526" y="1124472"/>
            <a:ext cx="2032529" cy="1064546"/>
          </a:xfrm>
          <a:custGeom>
            <a:avLst/>
            <a:gdLst>
              <a:gd name="T0" fmla="*/ 628 w 903"/>
              <a:gd name="T1" fmla="*/ 515 h 627"/>
              <a:gd name="T2" fmla="*/ 545 w 903"/>
              <a:gd name="T3" fmla="*/ 510 h 627"/>
              <a:gd name="T4" fmla="*/ 620 w 903"/>
              <a:gd name="T5" fmla="*/ 500 h 627"/>
              <a:gd name="T6" fmla="*/ 844 w 903"/>
              <a:gd name="T7" fmla="*/ 129 h 627"/>
              <a:gd name="T8" fmla="*/ 483 w 903"/>
              <a:gd name="T9" fmla="*/ 22 h 627"/>
              <a:gd name="T10" fmla="*/ 433 w 903"/>
              <a:gd name="T11" fmla="*/ 4 h 627"/>
              <a:gd name="T12" fmla="*/ 355 w 903"/>
              <a:gd name="T13" fmla="*/ 9 h 627"/>
              <a:gd name="T14" fmla="*/ 222 w 903"/>
              <a:gd name="T15" fmla="*/ 31 h 627"/>
              <a:gd name="T16" fmla="*/ 19 w 903"/>
              <a:gd name="T17" fmla="*/ 200 h 627"/>
              <a:gd name="T18" fmla="*/ 89 w 903"/>
              <a:gd name="T19" fmla="*/ 468 h 627"/>
              <a:gd name="T20" fmla="*/ 58 w 903"/>
              <a:gd name="T21" fmla="*/ 568 h 627"/>
              <a:gd name="T22" fmla="*/ 29 w 903"/>
              <a:gd name="T23" fmla="*/ 582 h 627"/>
              <a:gd name="T24" fmla="*/ 37 w 903"/>
              <a:gd name="T25" fmla="*/ 627 h 627"/>
              <a:gd name="T26" fmla="*/ 60 w 903"/>
              <a:gd name="T27" fmla="*/ 601 h 627"/>
              <a:gd name="T28" fmla="*/ 41 w 903"/>
              <a:gd name="T29" fmla="*/ 621 h 627"/>
              <a:gd name="T30" fmla="*/ 91 w 903"/>
              <a:gd name="T31" fmla="*/ 590 h 627"/>
              <a:gd name="T32" fmla="*/ 151 w 903"/>
              <a:gd name="T33" fmla="*/ 563 h 627"/>
              <a:gd name="T34" fmla="*/ 212 w 903"/>
              <a:gd name="T35" fmla="*/ 547 h 627"/>
              <a:gd name="T36" fmla="*/ 342 w 903"/>
              <a:gd name="T37" fmla="*/ 528 h 627"/>
              <a:gd name="T38" fmla="*/ 558 w 903"/>
              <a:gd name="T39" fmla="*/ 534 h 627"/>
              <a:gd name="T40" fmla="*/ 354 w 903"/>
              <a:gd name="T41" fmla="*/ 21 h 627"/>
              <a:gd name="T42" fmla="*/ 127 w 903"/>
              <a:gd name="T43" fmla="*/ 78 h 627"/>
              <a:gd name="T44" fmla="*/ 63 w 903"/>
              <a:gd name="T45" fmla="*/ 139 h 627"/>
              <a:gd name="T46" fmla="*/ 39 w 903"/>
              <a:gd name="T47" fmla="*/ 315 h 627"/>
              <a:gd name="T48" fmla="*/ 141 w 903"/>
              <a:gd name="T49" fmla="*/ 428 h 627"/>
              <a:gd name="T50" fmla="*/ 87 w 903"/>
              <a:gd name="T51" fmla="*/ 394 h 627"/>
              <a:gd name="T52" fmla="*/ 61 w 903"/>
              <a:gd name="T53" fmla="*/ 591 h 627"/>
              <a:gd name="T54" fmla="*/ 41 w 903"/>
              <a:gd name="T55" fmla="*/ 582 h 627"/>
              <a:gd name="T56" fmla="*/ 35 w 903"/>
              <a:gd name="T57" fmla="*/ 581 h 627"/>
              <a:gd name="T58" fmla="*/ 9 w 903"/>
              <a:gd name="T59" fmla="*/ 601 h 627"/>
              <a:gd name="T60" fmla="*/ 10 w 903"/>
              <a:gd name="T61" fmla="*/ 602 h 627"/>
              <a:gd name="T62" fmla="*/ 35 w 903"/>
              <a:gd name="T63" fmla="*/ 625 h 627"/>
              <a:gd name="T64" fmla="*/ 31 w 903"/>
              <a:gd name="T65" fmla="*/ 621 h 627"/>
              <a:gd name="T66" fmla="*/ 74 w 903"/>
              <a:gd name="T67" fmla="*/ 599 h 627"/>
              <a:gd name="T68" fmla="*/ 86 w 903"/>
              <a:gd name="T69" fmla="*/ 560 h 627"/>
              <a:gd name="T70" fmla="*/ 109 w 903"/>
              <a:gd name="T71" fmla="*/ 548 h 627"/>
              <a:gd name="T72" fmla="*/ 127 w 903"/>
              <a:gd name="T73" fmla="*/ 562 h 627"/>
              <a:gd name="T74" fmla="*/ 159 w 903"/>
              <a:gd name="T75" fmla="*/ 549 h 627"/>
              <a:gd name="T76" fmla="*/ 251 w 903"/>
              <a:gd name="T77" fmla="*/ 530 h 627"/>
              <a:gd name="T78" fmla="*/ 211 w 903"/>
              <a:gd name="T79" fmla="*/ 539 h 627"/>
              <a:gd name="T80" fmla="*/ 260 w 903"/>
              <a:gd name="T81" fmla="*/ 522 h 627"/>
              <a:gd name="T82" fmla="*/ 275 w 903"/>
              <a:gd name="T83" fmla="*/ 514 h 627"/>
              <a:gd name="T84" fmla="*/ 227 w 903"/>
              <a:gd name="T85" fmla="*/ 519 h 627"/>
              <a:gd name="T86" fmla="*/ 159 w 903"/>
              <a:gd name="T87" fmla="*/ 540 h 627"/>
              <a:gd name="T88" fmla="*/ 163 w 903"/>
              <a:gd name="T89" fmla="*/ 529 h 627"/>
              <a:gd name="T90" fmla="*/ 88 w 903"/>
              <a:gd name="T91" fmla="*/ 555 h 627"/>
              <a:gd name="T92" fmla="*/ 95 w 903"/>
              <a:gd name="T93" fmla="*/ 476 h 627"/>
              <a:gd name="T94" fmla="*/ 244 w 903"/>
              <a:gd name="T95" fmla="*/ 488 h 627"/>
              <a:gd name="T96" fmla="*/ 301 w 903"/>
              <a:gd name="T97" fmla="*/ 501 h 627"/>
              <a:gd name="T98" fmla="*/ 365 w 903"/>
              <a:gd name="T99" fmla="*/ 510 h 627"/>
              <a:gd name="T100" fmla="*/ 331 w 903"/>
              <a:gd name="T101" fmla="*/ 516 h 627"/>
              <a:gd name="T102" fmla="*/ 520 w 903"/>
              <a:gd name="T103" fmla="*/ 510 h 627"/>
              <a:gd name="T104" fmla="*/ 217 w 903"/>
              <a:gd name="T105" fmla="*/ 453 h 627"/>
              <a:gd name="T106" fmla="*/ 108 w 903"/>
              <a:gd name="T107" fmla="*/ 381 h 627"/>
              <a:gd name="T108" fmla="*/ 45 w 903"/>
              <a:gd name="T109" fmla="*/ 291 h 627"/>
              <a:gd name="T110" fmla="*/ 88 w 903"/>
              <a:gd name="T111" fmla="*/ 138 h 627"/>
              <a:gd name="T112" fmla="*/ 266 w 903"/>
              <a:gd name="T113" fmla="*/ 52 h 627"/>
              <a:gd name="T114" fmla="*/ 392 w 903"/>
              <a:gd name="T115" fmla="*/ 35 h 627"/>
              <a:gd name="T116" fmla="*/ 566 w 903"/>
              <a:gd name="T117" fmla="*/ 52 h 627"/>
              <a:gd name="T118" fmla="*/ 541 w 903"/>
              <a:gd name="T119" fmla="*/ 44 h 627"/>
              <a:gd name="T120" fmla="*/ 873 w 903"/>
              <a:gd name="T121" fmla="*/ 181 h 627"/>
              <a:gd name="T122" fmla="*/ 691 w 903"/>
              <a:gd name="T123" fmla="*/ 47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03" h="627">
                <a:moveTo>
                  <a:pt x="668" y="517"/>
                </a:moveTo>
                <a:cubicBezTo>
                  <a:pt x="678" y="515"/>
                  <a:pt x="660" y="517"/>
                  <a:pt x="671" y="514"/>
                </a:cubicBezTo>
                <a:cubicBezTo>
                  <a:pt x="686" y="511"/>
                  <a:pt x="699" y="511"/>
                  <a:pt x="707" y="507"/>
                </a:cubicBezTo>
                <a:cubicBezTo>
                  <a:pt x="693" y="509"/>
                  <a:pt x="674" y="512"/>
                  <a:pt x="668" y="513"/>
                </a:cubicBezTo>
                <a:cubicBezTo>
                  <a:pt x="677" y="512"/>
                  <a:pt x="677" y="512"/>
                  <a:pt x="677" y="512"/>
                </a:cubicBezTo>
                <a:cubicBezTo>
                  <a:pt x="670" y="514"/>
                  <a:pt x="663" y="516"/>
                  <a:pt x="657" y="518"/>
                </a:cubicBezTo>
                <a:cubicBezTo>
                  <a:pt x="656" y="517"/>
                  <a:pt x="638" y="521"/>
                  <a:pt x="638" y="519"/>
                </a:cubicBezTo>
                <a:cubicBezTo>
                  <a:pt x="645" y="518"/>
                  <a:pt x="652" y="517"/>
                  <a:pt x="658" y="516"/>
                </a:cubicBezTo>
                <a:cubicBezTo>
                  <a:pt x="656" y="516"/>
                  <a:pt x="638" y="518"/>
                  <a:pt x="631" y="519"/>
                </a:cubicBezTo>
                <a:cubicBezTo>
                  <a:pt x="640" y="518"/>
                  <a:pt x="640" y="518"/>
                  <a:pt x="640" y="518"/>
                </a:cubicBezTo>
                <a:cubicBezTo>
                  <a:pt x="623" y="522"/>
                  <a:pt x="601" y="524"/>
                  <a:pt x="584" y="526"/>
                </a:cubicBezTo>
                <a:cubicBezTo>
                  <a:pt x="598" y="524"/>
                  <a:pt x="568" y="526"/>
                  <a:pt x="578" y="524"/>
                </a:cubicBezTo>
                <a:cubicBezTo>
                  <a:pt x="582" y="523"/>
                  <a:pt x="589" y="524"/>
                  <a:pt x="587" y="524"/>
                </a:cubicBezTo>
                <a:cubicBezTo>
                  <a:pt x="589" y="522"/>
                  <a:pt x="577" y="524"/>
                  <a:pt x="574" y="523"/>
                </a:cubicBezTo>
                <a:cubicBezTo>
                  <a:pt x="572" y="524"/>
                  <a:pt x="555" y="526"/>
                  <a:pt x="565" y="526"/>
                </a:cubicBezTo>
                <a:cubicBezTo>
                  <a:pt x="560" y="526"/>
                  <a:pt x="547" y="528"/>
                  <a:pt x="540" y="527"/>
                </a:cubicBezTo>
                <a:cubicBezTo>
                  <a:pt x="542" y="529"/>
                  <a:pt x="526" y="529"/>
                  <a:pt x="523" y="529"/>
                </a:cubicBezTo>
                <a:cubicBezTo>
                  <a:pt x="520" y="529"/>
                  <a:pt x="517" y="529"/>
                  <a:pt x="515" y="529"/>
                </a:cubicBezTo>
                <a:cubicBezTo>
                  <a:pt x="522" y="528"/>
                  <a:pt x="530" y="528"/>
                  <a:pt x="539" y="527"/>
                </a:cubicBezTo>
                <a:cubicBezTo>
                  <a:pt x="539" y="527"/>
                  <a:pt x="539" y="527"/>
                  <a:pt x="539" y="527"/>
                </a:cubicBezTo>
                <a:cubicBezTo>
                  <a:pt x="543" y="527"/>
                  <a:pt x="549" y="526"/>
                  <a:pt x="547" y="526"/>
                </a:cubicBezTo>
                <a:cubicBezTo>
                  <a:pt x="547" y="525"/>
                  <a:pt x="547" y="525"/>
                  <a:pt x="547" y="525"/>
                </a:cubicBezTo>
                <a:cubicBezTo>
                  <a:pt x="565" y="523"/>
                  <a:pt x="583" y="521"/>
                  <a:pt x="592" y="519"/>
                </a:cubicBezTo>
                <a:cubicBezTo>
                  <a:pt x="587" y="520"/>
                  <a:pt x="587" y="520"/>
                  <a:pt x="587" y="520"/>
                </a:cubicBezTo>
                <a:cubicBezTo>
                  <a:pt x="601" y="517"/>
                  <a:pt x="614" y="518"/>
                  <a:pt x="628" y="515"/>
                </a:cubicBezTo>
                <a:cubicBezTo>
                  <a:pt x="627" y="515"/>
                  <a:pt x="626" y="515"/>
                  <a:pt x="628" y="515"/>
                </a:cubicBezTo>
                <a:cubicBezTo>
                  <a:pt x="645" y="513"/>
                  <a:pt x="651" y="510"/>
                  <a:pt x="665" y="509"/>
                </a:cubicBezTo>
                <a:cubicBezTo>
                  <a:pt x="663" y="510"/>
                  <a:pt x="663" y="510"/>
                  <a:pt x="663" y="510"/>
                </a:cubicBezTo>
                <a:cubicBezTo>
                  <a:pt x="665" y="510"/>
                  <a:pt x="672" y="508"/>
                  <a:pt x="671" y="507"/>
                </a:cubicBezTo>
                <a:cubicBezTo>
                  <a:pt x="659" y="509"/>
                  <a:pt x="657" y="510"/>
                  <a:pt x="647" y="511"/>
                </a:cubicBezTo>
                <a:cubicBezTo>
                  <a:pt x="651" y="510"/>
                  <a:pt x="660" y="508"/>
                  <a:pt x="667" y="507"/>
                </a:cubicBezTo>
                <a:cubicBezTo>
                  <a:pt x="667" y="505"/>
                  <a:pt x="667" y="505"/>
                  <a:pt x="667" y="505"/>
                </a:cubicBezTo>
                <a:cubicBezTo>
                  <a:pt x="676" y="502"/>
                  <a:pt x="685" y="503"/>
                  <a:pt x="693" y="500"/>
                </a:cubicBezTo>
                <a:cubicBezTo>
                  <a:pt x="683" y="501"/>
                  <a:pt x="683" y="501"/>
                  <a:pt x="683" y="501"/>
                </a:cubicBezTo>
                <a:cubicBezTo>
                  <a:pt x="683" y="501"/>
                  <a:pt x="684" y="501"/>
                  <a:pt x="684" y="500"/>
                </a:cubicBezTo>
                <a:cubicBezTo>
                  <a:pt x="680" y="501"/>
                  <a:pt x="676" y="502"/>
                  <a:pt x="675" y="503"/>
                </a:cubicBezTo>
                <a:cubicBezTo>
                  <a:pt x="660" y="506"/>
                  <a:pt x="652" y="505"/>
                  <a:pt x="650" y="504"/>
                </a:cubicBezTo>
                <a:cubicBezTo>
                  <a:pt x="643" y="505"/>
                  <a:pt x="652" y="502"/>
                  <a:pt x="651" y="501"/>
                </a:cubicBezTo>
                <a:cubicBezTo>
                  <a:pt x="640" y="503"/>
                  <a:pt x="641" y="505"/>
                  <a:pt x="630" y="506"/>
                </a:cubicBezTo>
                <a:cubicBezTo>
                  <a:pt x="627" y="507"/>
                  <a:pt x="628" y="506"/>
                  <a:pt x="629" y="506"/>
                </a:cubicBezTo>
                <a:cubicBezTo>
                  <a:pt x="622" y="508"/>
                  <a:pt x="622" y="508"/>
                  <a:pt x="622" y="508"/>
                </a:cubicBezTo>
                <a:cubicBezTo>
                  <a:pt x="621" y="507"/>
                  <a:pt x="602" y="509"/>
                  <a:pt x="613" y="506"/>
                </a:cubicBezTo>
                <a:cubicBezTo>
                  <a:pt x="615" y="506"/>
                  <a:pt x="618" y="506"/>
                  <a:pt x="621" y="506"/>
                </a:cubicBezTo>
                <a:cubicBezTo>
                  <a:pt x="609" y="506"/>
                  <a:pt x="591" y="507"/>
                  <a:pt x="583" y="507"/>
                </a:cubicBezTo>
                <a:cubicBezTo>
                  <a:pt x="585" y="506"/>
                  <a:pt x="585" y="506"/>
                  <a:pt x="584" y="506"/>
                </a:cubicBezTo>
                <a:cubicBezTo>
                  <a:pt x="583" y="506"/>
                  <a:pt x="582" y="506"/>
                  <a:pt x="582" y="507"/>
                </a:cubicBezTo>
                <a:cubicBezTo>
                  <a:pt x="580" y="506"/>
                  <a:pt x="578" y="506"/>
                  <a:pt x="578" y="506"/>
                </a:cubicBezTo>
                <a:cubicBezTo>
                  <a:pt x="570" y="506"/>
                  <a:pt x="572" y="507"/>
                  <a:pt x="559" y="507"/>
                </a:cubicBezTo>
                <a:cubicBezTo>
                  <a:pt x="554" y="508"/>
                  <a:pt x="556" y="509"/>
                  <a:pt x="553" y="509"/>
                </a:cubicBezTo>
                <a:cubicBezTo>
                  <a:pt x="550" y="509"/>
                  <a:pt x="547" y="510"/>
                  <a:pt x="545" y="510"/>
                </a:cubicBezTo>
                <a:cubicBezTo>
                  <a:pt x="546" y="510"/>
                  <a:pt x="546" y="510"/>
                  <a:pt x="546" y="510"/>
                </a:cubicBezTo>
                <a:cubicBezTo>
                  <a:pt x="538" y="510"/>
                  <a:pt x="538" y="510"/>
                  <a:pt x="538" y="510"/>
                </a:cubicBezTo>
                <a:cubicBezTo>
                  <a:pt x="541" y="510"/>
                  <a:pt x="546" y="510"/>
                  <a:pt x="551" y="510"/>
                </a:cubicBezTo>
                <a:cubicBezTo>
                  <a:pt x="549" y="510"/>
                  <a:pt x="547" y="511"/>
                  <a:pt x="544" y="511"/>
                </a:cubicBezTo>
                <a:cubicBezTo>
                  <a:pt x="556" y="511"/>
                  <a:pt x="556" y="511"/>
                  <a:pt x="556" y="511"/>
                </a:cubicBezTo>
                <a:cubicBezTo>
                  <a:pt x="559" y="510"/>
                  <a:pt x="561" y="510"/>
                  <a:pt x="563" y="510"/>
                </a:cubicBezTo>
                <a:cubicBezTo>
                  <a:pt x="551" y="511"/>
                  <a:pt x="551" y="511"/>
                  <a:pt x="551" y="511"/>
                </a:cubicBezTo>
                <a:cubicBezTo>
                  <a:pt x="553" y="510"/>
                  <a:pt x="554" y="510"/>
                  <a:pt x="555" y="510"/>
                </a:cubicBezTo>
                <a:cubicBezTo>
                  <a:pt x="559" y="510"/>
                  <a:pt x="563" y="510"/>
                  <a:pt x="565" y="509"/>
                </a:cubicBezTo>
                <a:cubicBezTo>
                  <a:pt x="563" y="509"/>
                  <a:pt x="560" y="509"/>
                  <a:pt x="557" y="509"/>
                </a:cubicBezTo>
                <a:cubicBezTo>
                  <a:pt x="558" y="509"/>
                  <a:pt x="558" y="508"/>
                  <a:pt x="560" y="508"/>
                </a:cubicBezTo>
                <a:cubicBezTo>
                  <a:pt x="578" y="507"/>
                  <a:pt x="584" y="508"/>
                  <a:pt x="593" y="508"/>
                </a:cubicBezTo>
                <a:cubicBezTo>
                  <a:pt x="587" y="509"/>
                  <a:pt x="577" y="510"/>
                  <a:pt x="581" y="511"/>
                </a:cubicBezTo>
                <a:cubicBezTo>
                  <a:pt x="572" y="510"/>
                  <a:pt x="571" y="513"/>
                  <a:pt x="560" y="512"/>
                </a:cubicBezTo>
                <a:cubicBezTo>
                  <a:pt x="562" y="512"/>
                  <a:pt x="562" y="512"/>
                  <a:pt x="562" y="512"/>
                </a:cubicBezTo>
                <a:cubicBezTo>
                  <a:pt x="553" y="514"/>
                  <a:pt x="552" y="512"/>
                  <a:pt x="544" y="514"/>
                </a:cubicBezTo>
                <a:cubicBezTo>
                  <a:pt x="545" y="513"/>
                  <a:pt x="544" y="513"/>
                  <a:pt x="543" y="513"/>
                </a:cubicBezTo>
                <a:cubicBezTo>
                  <a:pt x="527" y="514"/>
                  <a:pt x="548" y="514"/>
                  <a:pt x="532" y="516"/>
                </a:cubicBezTo>
                <a:cubicBezTo>
                  <a:pt x="518" y="516"/>
                  <a:pt x="527" y="513"/>
                  <a:pt x="523" y="513"/>
                </a:cubicBezTo>
                <a:cubicBezTo>
                  <a:pt x="547" y="510"/>
                  <a:pt x="523" y="511"/>
                  <a:pt x="548" y="508"/>
                </a:cubicBezTo>
                <a:cubicBezTo>
                  <a:pt x="548" y="508"/>
                  <a:pt x="548" y="508"/>
                  <a:pt x="548" y="507"/>
                </a:cubicBezTo>
                <a:cubicBezTo>
                  <a:pt x="560" y="507"/>
                  <a:pt x="570" y="505"/>
                  <a:pt x="583" y="505"/>
                </a:cubicBezTo>
                <a:cubicBezTo>
                  <a:pt x="579" y="506"/>
                  <a:pt x="583" y="506"/>
                  <a:pt x="584" y="506"/>
                </a:cubicBezTo>
                <a:cubicBezTo>
                  <a:pt x="592" y="505"/>
                  <a:pt x="602" y="503"/>
                  <a:pt x="607" y="502"/>
                </a:cubicBezTo>
                <a:cubicBezTo>
                  <a:pt x="620" y="500"/>
                  <a:pt x="620" y="500"/>
                  <a:pt x="620" y="500"/>
                </a:cubicBezTo>
                <a:cubicBezTo>
                  <a:pt x="620" y="500"/>
                  <a:pt x="615" y="503"/>
                  <a:pt x="602" y="505"/>
                </a:cubicBezTo>
                <a:cubicBezTo>
                  <a:pt x="649" y="498"/>
                  <a:pt x="683" y="484"/>
                  <a:pt x="727" y="464"/>
                </a:cubicBezTo>
                <a:cubicBezTo>
                  <a:pt x="729" y="464"/>
                  <a:pt x="721" y="467"/>
                  <a:pt x="725" y="466"/>
                </a:cubicBezTo>
                <a:cubicBezTo>
                  <a:pt x="730" y="463"/>
                  <a:pt x="737" y="459"/>
                  <a:pt x="739" y="458"/>
                </a:cubicBezTo>
                <a:cubicBezTo>
                  <a:pt x="738" y="458"/>
                  <a:pt x="737" y="459"/>
                  <a:pt x="734" y="461"/>
                </a:cubicBezTo>
                <a:cubicBezTo>
                  <a:pt x="756" y="449"/>
                  <a:pt x="768" y="443"/>
                  <a:pt x="781" y="433"/>
                </a:cubicBezTo>
                <a:cubicBezTo>
                  <a:pt x="782" y="433"/>
                  <a:pt x="771" y="441"/>
                  <a:pt x="773" y="440"/>
                </a:cubicBezTo>
                <a:cubicBezTo>
                  <a:pt x="794" y="426"/>
                  <a:pt x="803" y="416"/>
                  <a:pt x="821" y="399"/>
                </a:cubicBezTo>
                <a:cubicBezTo>
                  <a:pt x="816" y="406"/>
                  <a:pt x="826" y="397"/>
                  <a:pt x="831" y="392"/>
                </a:cubicBezTo>
                <a:cubicBezTo>
                  <a:pt x="846" y="377"/>
                  <a:pt x="874" y="343"/>
                  <a:pt x="886" y="313"/>
                </a:cubicBezTo>
                <a:cubicBezTo>
                  <a:pt x="886" y="322"/>
                  <a:pt x="899" y="280"/>
                  <a:pt x="901" y="277"/>
                </a:cubicBezTo>
                <a:cubicBezTo>
                  <a:pt x="902" y="270"/>
                  <a:pt x="903" y="259"/>
                  <a:pt x="902" y="258"/>
                </a:cubicBezTo>
                <a:cubicBezTo>
                  <a:pt x="903" y="262"/>
                  <a:pt x="900" y="272"/>
                  <a:pt x="900" y="270"/>
                </a:cubicBezTo>
                <a:cubicBezTo>
                  <a:pt x="902" y="260"/>
                  <a:pt x="902" y="244"/>
                  <a:pt x="901" y="243"/>
                </a:cubicBezTo>
                <a:cubicBezTo>
                  <a:pt x="901" y="238"/>
                  <a:pt x="901" y="234"/>
                  <a:pt x="901" y="230"/>
                </a:cubicBezTo>
                <a:cubicBezTo>
                  <a:pt x="900" y="229"/>
                  <a:pt x="899" y="225"/>
                  <a:pt x="897" y="219"/>
                </a:cubicBezTo>
                <a:cubicBezTo>
                  <a:pt x="896" y="203"/>
                  <a:pt x="897" y="221"/>
                  <a:pt x="892" y="199"/>
                </a:cubicBezTo>
                <a:cubicBezTo>
                  <a:pt x="894" y="204"/>
                  <a:pt x="896" y="208"/>
                  <a:pt x="898" y="209"/>
                </a:cubicBezTo>
                <a:cubicBezTo>
                  <a:pt x="895" y="199"/>
                  <a:pt x="894" y="200"/>
                  <a:pt x="892" y="193"/>
                </a:cubicBezTo>
                <a:cubicBezTo>
                  <a:pt x="891" y="191"/>
                  <a:pt x="896" y="199"/>
                  <a:pt x="899" y="207"/>
                </a:cubicBezTo>
                <a:cubicBezTo>
                  <a:pt x="898" y="203"/>
                  <a:pt x="897" y="198"/>
                  <a:pt x="895" y="194"/>
                </a:cubicBezTo>
                <a:cubicBezTo>
                  <a:pt x="889" y="182"/>
                  <a:pt x="876" y="163"/>
                  <a:pt x="862" y="148"/>
                </a:cubicBezTo>
                <a:cubicBezTo>
                  <a:pt x="865" y="149"/>
                  <a:pt x="869" y="155"/>
                  <a:pt x="867" y="150"/>
                </a:cubicBezTo>
                <a:cubicBezTo>
                  <a:pt x="860" y="143"/>
                  <a:pt x="851" y="136"/>
                  <a:pt x="842" y="128"/>
                </a:cubicBezTo>
                <a:cubicBezTo>
                  <a:pt x="843" y="129"/>
                  <a:pt x="843" y="128"/>
                  <a:pt x="844" y="129"/>
                </a:cubicBezTo>
                <a:cubicBezTo>
                  <a:pt x="827" y="117"/>
                  <a:pt x="832" y="119"/>
                  <a:pt x="816" y="109"/>
                </a:cubicBezTo>
                <a:cubicBezTo>
                  <a:pt x="817" y="109"/>
                  <a:pt x="817" y="109"/>
                  <a:pt x="817" y="109"/>
                </a:cubicBezTo>
                <a:cubicBezTo>
                  <a:pt x="814" y="107"/>
                  <a:pt x="811" y="105"/>
                  <a:pt x="807" y="104"/>
                </a:cubicBezTo>
                <a:cubicBezTo>
                  <a:pt x="785" y="94"/>
                  <a:pt x="784" y="90"/>
                  <a:pt x="772" y="83"/>
                </a:cubicBezTo>
                <a:cubicBezTo>
                  <a:pt x="775" y="84"/>
                  <a:pt x="775" y="84"/>
                  <a:pt x="775" y="84"/>
                </a:cubicBezTo>
                <a:cubicBezTo>
                  <a:pt x="767" y="79"/>
                  <a:pt x="740" y="70"/>
                  <a:pt x="732" y="67"/>
                </a:cubicBezTo>
                <a:cubicBezTo>
                  <a:pt x="741" y="71"/>
                  <a:pt x="735" y="69"/>
                  <a:pt x="741" y="73"/>
                </a:cubicBezTo>
                <a:cubicBezTo>
                  <a:pt x="750" y="76"/>
                  <a:pt x="748" y="73"/>
                  <a:pt x="762" y="79"/>
                </a:cubicBezTo>
                <a:cubicBezTo>
                  <a:pt x="759" y="80"/>
                  <a:pt x="742" y="74"/>
                  <a:pt x="737" y="74"/>
                </a:cubicBezTo>
                <a:cubicBezTo>
                  <a:pt x="730" y="71"/>
                  <a:pt x="725" y="67"/>
                  <a:pt x="725" y="66"/>
                </a:cubicBezTo>
                <a:cubicBezTo>
                  <a:pt x="705" y="60"/>
                  <a:pt x="694" y="56"/>
                  <a:pt x="669" y="50"/>
                </a:cubicBezTo>
                <a:cubicBezTo>
                  <a:pt x="660" y="49"/>
                  <a:pt x="653" y="51"/>
                  <a:pt x="633" y="44"/>
                </a:cubicBezTo>
                <a:cubicBezTo>
                  <a:pt x="634" y="43"/>
                  <a:pt x="634" y="43"/>
                  <a:pt x="634" y="43"/>
                </a:cubicBezTo>
                <a:cubicBezTo>
                  <a:pt x="632" y="44"/>
                  <a:pt x="624" y="41"/>
                  <a:pt x="620" y="41"/>
                </a:cubicBezTo>
                <a:cubicBezTo>
                  <a:pt x="627" y="44"/>
                  <a:pt x="611" y="40"/>
                  <a:pt x="619" y="43"/>
                </a:cubicBezTo>
                <a:cubicBezTo>
                  <a:pt x="607" y="41"/>
                  <a:pt x="606" y="38"/>
                  <a:pt x="605" y="37"/>
                </a:cubicBezTo>
                <a:cubicBezTo>
                  <a:pt x="596" y="37"/>
                  <a:pt x="581" y="31"/>
                  <a:pt x="562" y="29"/>
                </a:cubicBezTo>
                <a:cubicBezTo>
                  <a:pt x="566" y="29"/>
                  <a:pt x="586" y="32"/>
                  <a:pt x="578" y="30"/>
                </a:cubicBezTo>
                <a:cubicBezTo>
                  <a:pt x="570" y="29"/>
                  <a:pt x="562" y="28"/>
                  <a:pt x="553" y="28"/>
                </a:cubicBezTo>
                <a:cubicBezTo>
                  <a:pt x="564" y="30"/>
                  <a:pt x="564" y="30"/>
                  <a:pt x="564" y="30"/>
                </a:cubicBezTo>
                <a:cubicBezTo>
                  <a:pt x="546" y="29"/>
                  <a:pt x="541" y="26"/>
                  <a:pt x="530" y="24"/>
                </a:cubicBezTo>
                <a:cubicBezTo>
                  <a:pt x="528" y="23"/>
                  <a:pt x="535" y="24"/>
                  <a:pt x="541" y="25"/>
                </a:cubicBezTo>
                <a:cubicBezTo>
                  <a:pt x="535" y="24"/>
                  <a:pt x="526" y="23"/>
                  <a:pt x="519" y="22"/>
                </a:cubicBezTo>
                <a:cubicBezTo>
                  <a:pt x="513" y="23"/>
                  <a:pt x="494" y="21"/>
                  <a:pt x="486" y="22"/>
                </a:cubicBezTo>
                <a:cubicBezTo>
                  <a:pt x="483" y="22"/>
                  <a:pt x="483" y="22"/>
                  <a:pt x="483" y="22"/>
                </a:cubicBezTo>
                <a:cubicBezTo>
                  <a:pt x="483" y="22"/>
                  <a:pt x="483" y="21"/>
                  <a:pt x="484" y="21"/>
                </a:cubicBezTo>
                <a:cubicBezTo>
                  <a:pt x="483" y="21"/>
                  <a:pt x="481" y="21"/>
                  <a:pt x="480" y="21"/>
                </a:cubicBezTo>
                <a:cubicBezTo>
                  <a:pt x="470" y="20"/>
                  <a:pt x="470" y="20"/>
                  <a:pt x="470" y="20"/>
                </a:cubicBezTo>
                <a:cubicBezTo>
                  <a:pt x="472" y="20"/>
                  <a:pt x="472" y="20"/>
                  <a:pt x="472" y="20"/>
                </a:cubicBezTo>
                <a:cubicBezTo>
                  <a:pt x="469" y="20"/>
                  <a:pt x="469" y="20"/>
                  <a:pt x="469" y="20"/>
                </a:cubicBezTo>
                <a:cubicBezTo>
                  <a:pt x="459" y="19"/>
                  <a:pt x="459" y="19"/>
                  <a:pt x="459" y="19"/>
                </a:cubicBezTo>
                <a:cubicBezTo>
                  <a:pt x="453" y="19"/>
                  <a:pt x="453" y="19"/>
                  <a:pt x="453" y="19"/>
                </a:cubicBezTo>
                <a:cubicBezTo>
                  <a:pt x="456" y="19"/>
                  <a:pt x="456" y="19"/>
                  <a:pt x="456" y="19"/>
                </a:cubicBezTo>
                <a:cubicBezTo>
                  <a:pt x="455" y="21"/>
                  <a:pt x="443" y="22"/>
                  <a:pt x="428" y="21"/>
                </a:cubicBezTo>
                <a:cubicBezTo>
                  <a:pt x="429" y="22"/>
                  <a:pt x="437" y="22"/>
                  <a:pt x="448" y="23"/>
                </a:cubicBezTo>
                <a:cubicBezTo>
                  <a:pt x="444" y="23"/>
                  <a:pt x="444" y="23"/>
                  <a:pt x="444" y="23"/>
                </a:cubicBezTo>
                <a:cubicBezTo>
                  <a:pt x="428" y="22"/>
                  <a:pt x="413" y="21"/>
                  <a:pt x="399" y="21"/>
                </a:cubicBezTo>
                <a:cubicBezTo>
                  <a:pt x="404" y="21"/>
                  <a:pt x="409" y="21"/>
                  <a:pt x="416" y="21"/>
                </a:cubicBezTo>
                <a:cubicBezTo>
                  <a:pt x="401" y="19"/>
                  <a:pt x="378" y="22"/>
                  <a:pt x="370" y="20"/>
                </a:cubicBezTo>
                <a:cubicBezTo>
                  <a:pt x="393" y="17"/>
                  <a:pt x="405" y="18"/>
                  <a:pt x="429" y="18"/>
                </a:cubicBezTo>
                <a:cubicBezTo>
                  <a:pt x="441" y="20"/>
                  <a:pt x="413" y="18"/>
                  <a:pt x="412" y="20"/>
                </a:cubicBezTo>
                <a:cubicBezTo>
                  <a:pt x="417" y="20"/>
                  <a:pt x="422" y="20"/>
                  <a:pt x="426" y="21"/>
                </a:cubicBezTo>
                <a:cubicBezTo>
                  <a:pt x="424" y="19"/>
                  <a:pt x="453" y="21"/>
                  <a:pt x="446" y="18"/>
                </a:cubicBezTo>
                <a:cubicBezTo>
                  <a:pt x="416" y="16"/>
                  <a:pt x="386" y="16"/>
                  <a:pt x="359" y="17"/>
                </a:cubicBezTo>
                <a:cubicBezTo>
                  <a:pt x="368" y="13"/>
                  <a:pt x="376" y="8"/>
                  <a:pt x="385" y="4"/>
                </a:cubicBezTo>
                <a:cubicBezTo>
                  <a:pt x="385" y="4"/>
                  <a:pt x="385" y="3"/>
                  <a:pt x="386" y="3"/>
                </a:cubicBezTo>
                <a:cubicBezTo>
                  <a:pt x="385" y="4"/>
                  <a:pt x="385" y="4"/>
                  <a:pt x="385" y="4"/>
                </a:cubicBezTo>
                <a:cubicBezTo>
                  <a:pt x="385" y="4"/>
                  <a:pt x="390" y="4"/>
                  <a:pt x="396" y="3"/>
                </a:cubicBezTo>
                <a:cubicBezTo>
                  <a:pt x="395" y="4"/>
                  <a:pt x="394" y="5"/>
                  <a:pt x="401" y="4"/>
                </a:cubicBezTo>
                <a:cubicBezTo>
                  <a:pt x="415" y="5"/>
                  <a:pt x="423" y="3"/>
                  <a:pt x="433" y="4"/>
                </a:cubicBezTo>
                <a:cubicBezTo>
                  <a:pt x="430" y="4"/>
                  <a:pt x="430" y="4"/>
                  <a:pt x="430" y="4"/>
                </a:cubicBezTo>
                <a:cubicBezTo>
                  <a:pt x="440" y="5"/>
                  <a:pt x="452" y="5"/>
                  <a:pt x="460" y="4"/>
                </a:cubicBezTo>
                <a:cubicBezTo>
                  <a:pt x="468" y="7"/>
                  <a:pt x="432" y="3"/>
                  <a:pt x="447" y="6"/>
                </a:cubicBezTo>
                <a:cubicBezTo>
                  <a:pt x="436" y="5"/>
                  <a:pt x="421" y="6"/>
                  <a:pt x="412" y="6"/>
                </a:cubicBezTo>
                <a:cubicBezTo>
                  <a:pt x="426" y="6"/>
                  <a:pt x="438" y="9"/>
                  <a:pt x="434" y="10"/>
                </a:cubicBezTo>
                <a:cubicBezTo>
                  <a:pt x="464" y="10"/>
                  <a:pt x="434" y="6"/>
                  <a:pt x="461" y="6"/>
                </a:cubicBezTo>
                <a:cubicBezTo>
                  <a:pt x="479" y="8"/>
                  <a:pt x="479" y="8"/>
                  <a:pt x="479" y="8"/>
                </a:cubicBezTo>
                <a:cubicBezTo>
                  <a:pt x="485" y="6"/>
                  <a:pt x="485" y="6"/>
                  <a:pt x="485" y="6"/>
                </a:cubicBezTo>
                <a:cubicBezTo>
                  <a:pt x="496" y="7"/>
                  <a:pt x="478" y="7"/>
                  <a:pt x="495" y="8"/>
                </a:cubicBezTo>
                <a:cubicBezTo>
                  <a:pt x="499" y="8"/>
                  <a:pt x="510" y="10"/>
                  <a:pt x="513" y="9"/>
                </a:cubicBezTo>
                <a:cubicBezTo>
                  <a:pt x="513" y="10"/>
                  <a:pt x="513" y="10"/>
                  <a:pt x="521" y="11"/>
                </a:cubicBezTo>
                <a:cubicBezTo>
                  <a:pt x="522" y="11"/>
                  <a:pt x="521" y="10"/>
                  <a:pt x="528" y="11"/>
                </a:cubicBezTo>
                <a:cubicBezTo>
                  <a:pt x="532" y="14"/>
                  <a:pt x="511" y="10"/>
                  <a:pt x="518" y="13"/>
                </a:cubicBezTo>
                <a:cubicBezTo>
                  <a:pt x="538" y="15"/>
                  <a:pt x="530" y="12"/>
                  <a:pt x="534" y="11"/>
                </a:cubicBezTo>
                <a:cubicBezTo>
                  <a:pt x="533" y="12"/>
                  <a:pt x="532" y="11"/>
                  <a:pt x="530" y="11"/>
                </a:cubicBezTo>
                <a:cubicBezTo>
                  <a:pt x="530" y="10"/>
                  <a:pt x="538" y="12"/>
                  <a:pt x="537" y="11"/>
                </a:cubicBezTo>
                <a:cubicBezTo>
                  <a:pt x="534" y="10"/>
                  <a:pt x="531" y="10"/>
                  <a:pt x="528" y="10"/>
                </a:cubicBezTo>
                <a:cubicBezTo>
                  <a:pt x="534" y="10"/>
                  <a:pt x="519" y="7"/>
                  <a:pt x="513" y="7"/>
                </a:cubicBezTo>
                <a:cubicBezTo>
                  <a:pt x="500" y="6"/>
                  <a:pt x="472" y="4"/>
                  <a:pt x="454" y="3"/>
                </a:cubicBezTo>
                <a:cubicBezTo>
                  <a:pt x="456" y="3"/>
                  <a:pt x="459" y="3"/>
                  <a:pt x="457" y="2"/>
                </a:cubicBezTo>
                <a:cubicBezTo>
                  <a:pt x="431" y="1"/>
                  <a:pt x="420" y="0"/>
                  <a:pt x="390" y="1"/>
                </a:cubicBezTo>
                <a:cubicBezTo>
                  <a:pt x="386" y="3"/>
                  <a:pt x="386" y="3"/>
                  <a:pt x="386" y="3"/>
                </a:cubicBezTo>
                <a:cubicBezTo>
                  <a:pt x="360" y="4"/>
                  <a:pt x="374" y="8"/>
                  <a:pt x="368" y="9"/>
                </a:cubicBezTo>
                <a:cubicBezTo>
                  <a:pt x="362" y="9"/>
                  <a:pt x="357" y="11"/>
                  <a:pt x="352" y="10"/>
                </a:cubicBezTo>
                <a:cubicBezTo>
                  <a:pt x="355" y="9"/>
                  <a:pt x="355" y="9"/>
                  <a:pt x="355" y="9"/>
                </a:cubicBezTo>
                <a:cubicBezTo>
                  <a:pt x="338" y="11"/>
                  <a:pt x="350" y="11"/>
                  <a:pt x="335" y="13"/>
                </a:cubicBezTo>
                <a:cubicBezTo>
                  <a:pt x="323" y="15"/>
                  <a:pt x="345" y="12"/>
                  <a:pt x="338" y="14"/>
                </a:cubicBezTo>
                <a:cubicBezTo>
                  <a:pt x="322" y="15"/>
                  <a:pt x="329" y="17"/>
                  <a:pt x="304" y="19"/>
                </a:cubicBezTo>
                <a:cubicBezTo>
                  <a:pt x="306" y="19"/>
                  <a:pt x="302" y="17"/>
                  <a:pt x="316" y="15"/>
                </a:cubicBezTo>
                <a:cubicBezTo>
                  <a:pt x="311" y="15"/>
                  <a:pt x="306" y="16"/>
                  <a:pt x="302" y="16"/>
                </a:cubicBezTo>
                <a:cubicBezTo>
                  <a:pt x="318" y="13"/>
                  <a:pt x="308" y="14"/>
                  <a:pt x="325" y="13"/>
                </a:cubicBezTo>
                <a:cubicBezTo>
                  <a:pt x="332" y="10"/>
                  <a:pt x="330" y="9"/>
                  <a:pt x="337" y="7"/>
                </a:cubicBezTo>
                <a:cubicBezTo>
                  <a:pt x="331" y="8"/>
                  <a:pt x="333" y="9"/>
                  <a:pt x="323" y="10"/>
                </a:cubicBezTo>
                <a:cubicBezTo>
                  <a:pt x="312" y="11"/>
                  <a:pt x="325" y="9"/>
                  <a:pt x="326" y="8"/>
                </a:cubicBezTo>
                <a:cubicBezTo>
                  <a:pt x="311" y="12"/>
                  <a:pt x="309" y="8"/>
                  <a:pt x="296" y="12"/>
                </a:cubicBezTo>
                <a:cubicBezTo>
                  <a:pt x="298" y="14"/>
                  <a:pt x="296" y="14"/>
                  <a:pt x="306" y="14"/>
                </a:cubicBezTo>
                <a:cubicBezTo>
                  <a:pt x="296" y="16"/>
                  <a:pt x="284" y="17"/>
                  <a:pt x="285" y="15"/>
                </a:cubicBezTo>
                <a:cubicBezTo>
                  <a:pt x="283" y="17"/>
                  <a:pt x="283" y="17"/>
                  <a:pt x="283" y="17"/>
                </a:cubicBezTo>
                <a:cubicBezTo>
                  <a:pt x="281" y="17"/>
                  <a:pt x="273" y="18"/>
                  <a:pt x="272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6" y="19"/>
                  <a:pt x="282" y="19"/>
                  <a:pt x="294" y="16"/>
                </a:cubicBezTo>
                <a:cubicBezTo>
                  <a:pt x="289" y="18"/>
                  <a:pt x="301" y="18"/>
                  <a:pt x="286" y="21"/>
                </a:cubicBezTo>
                <a:cubicBezTo>
                  <a:pt x="279" y="22"/>
                  <a:pt x="285" y="20"/>
                  <a:pt x="284" y="19"/>
                </a:cubicBezTo>
                <a:cubicBezTo>
                  <a:pt x="250" y="27"/>
                  <a:pt x="249" y="23"/>
                  <a:pt x="222" y="32"/>
                </a:cubicBezTo>
                <a:cubicBezTo>
                  <a:pt x="228" y="30"/>
                  <a:pt x="245" y="26"/>
                  <a:pt x="258" y="22"/>
                </a:cubicBezTo>
                <a:cubicBezTo>
                  <a:pt x="250" y="22"/>
                  <a:pt x="241" y="26"/>
                  <a:pt x="233" y="28"/>
                </a:cubicBezTo>
                <a:cubicBezTo>
                  <a:pt x="240" y="26"/>
                  <a:pt x="241" y="25"/>
                  <a:pt x="233" y="26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25" y="29"/>
                  <a:pt x="216" y="32"/>
                  <a:pt x="215" y="32"/>
                </a:cubicBezTo>
                <a:cubicBezTo>
                  <a:pt x="215" y="32"/>
                  <a:pt x="218" y="32"/>
                  <a:pt x="222" y="31"/>
                </a:cubicBezTo>
                <a:cubicBezTo>
                  <a:pt x="210" y="35"/>
                  <a:pt x="188" y="44"/>
                  <a:pt x="167" y="51"/>
                </a:cubicBezTo>
                <a:cubicBezTo>
                  <a:pt x="168" y="48"/>
                  <a:pt x="196" y="39"/>
                  <a:pt x="181" y="43"/>
                </a:cubicBezTo>
                <a:cubicBezTo>
                  <a:pt x="173" y="46"/>
                  <a:pt x="166" y="51"/>
                  <a:pt x="151" y="57"/>
                </a:cubicBezTo>
                <a:cubicBezTo>
                  <a:pt x="157" y="53"/>
                  <a:pt x="144" y="59"/>
                  <a:pt x="144" y="58"/>
                </a:cubicBezTo>
                <a:cubicBezTo>
                  <a:pt x="138" y="62"/>
                  <a:pt x="131" y="67"/>
                  <a:pt x="125" y="71"/>
                </a:cubicBezTo>
                <a:cubicBezTo>
                  <a:pt x="116" y="76"/>
                  <a:pt x="105" y="83"/>
                  <a:pt x="97" y="90"/>
                </a:cubicBezTo>
                <a:cubicBezTo>
                  <a:pt x="100" y="88"/>
                  <a:pt x="103" y="85"/>
                  <a:pt x="108" y="82"/>
                </a:cubicBezTo>
                <a:cubicBezTo>
                  <a:pt x="97" y="93"/>
                  <a:pt x="84" y="98"/>
                  <a:pt x="71" y="113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66" y="116"/>
                  <a:pt x="58" y="126"/>
                  <a:pt x="51" y="136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7"/>
                  <a:pt x="37" y="160"/>
                  <a:pt x="35" y="166"/>
                </a:cubicBezTo>
                <a:cubicBezTo>
                  <a:pt x="53" y="132"/>
                  <a:pt x="52" y="138"/>
                  <a:pt x="75" y="111"/>
                </a:cubicBezTo>
                <a:cubicBezTo>
                  <a:pt x="67" y="122"/>
                  <a:pt x="61" y="130"/>
                  <a:pt x="54" y="142"/>
                </a:cubicBezTo>
                <a:cubicBezTo>
                  <a:pt x="51" y="147"/>
                  <a:pt x="49" y="148"/>
                  <a:pt x="49" y="148"/>
                </a:cubicBezTo>
                <a:cubicBezTo>
                  <a:pt x="47" y="153"/>
                  <a:pt x="47" y="155"/>
                  <a:pt x="43" y="162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30" y="186"/>
                  <a:pt x="35" y="185"/>
                  <a:pt x="28" y="207"/>
                </a:cubicBezTo>
                <a:cubicBezTo>
                  <a:pt x="25" y="211"/>
                  <a:pt x="30" y="187"/>
                  <a:pt x="36" y="174"/>
                </a:cubicBezTo>
                <a:cubicBezTo>
                  <a:pt x="29" y="183"/>
                  <a:pt x="45" y="152"/>
                  <a:pt x="38" y="163"/>
                </a:cubicBezTo>
                <a:cubicBezTo>
                  <a:pt x="35" y="170"/>
                  <a:pt x="35" y="170"/>
                  <a:pt x="35" y="170"/>
                </a:cubicBezTo>
                <a:cubicBezTo>
                  <a:pt x="32" y="176"/>
                  <a:pt x="32" y="175"/>
                  <a:pt x="33" y="171"/>
                </a:cubicBezTo>
                <a:cubicBezTo>
                  <a:pt x="30" y="180"/>
                  <a:pt x="31" y="178"/>
                  <a:pt x="30" y="182"/>
                </a:cubicBezTo>
                <a:cubicBezTo>
                  <a:pt x="19" y="218"/>
                  <a:pt x="28" y="176"/>
                  <a:pt x="18" y="212"/>
                </a:cubicBezTo>
                <a:cubicBezTo>
                  <a:pt x="18" y="208"/>
                  <a:pt x="21" y="198"/>
                  <a:pt x="19" y="200"/>
                </a:cubicBezTo>
                <a:cubicBezTo>
                  <a:pt x="21" y="193"/>
                  <a:pt x="23" y="187"/>
                  <a:pt x="26" y="181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15" y="204"/>
                  <a:pt x="16" y="220"/>
                  <a:pt x="17" y="231"/>
                </a:cubicBezTo>
                <a:cubicBezTo>
                  <a:pt x="18" y="209"/>
                  <a:pt x="19" y="229"/>
                  <a:pt x="21" y="217"/>
                </a:cubicBezTo>
                <a:cubicBezTo>
                  <a:pt x="21" y="222"/>
                  <a:pt x="20" y="226"/>
                  <a:pt x="19" y="228"/>
                </a:cubicBezTo>
                <a:cubicBezTo>
                  <a:pt x="20" y="230"/>
                  <a:pt x="19" y="241"/>
                  <a:pt x="20" y="240"/>
                </a:cubicBezTo>
                <a:cubicBezTo>
                  <a:pt x="15" y="245"/>
                  <a:pt x="21" y="294"/>
                  <a:pt x="17" y="284"/>
                </a:cubicBezTo>
                <a:cubicBezTo>
                  <a:pt x="17" y="298"/>
                  <a:pt x="34" y="339"/>
                  <a:pt x="51" y="362"/>
                </a:cubicBezTo>
                <a:cubicBezTo>
                  <a:pt x="49" y="360"/>
                  <a:pt x="48" y="358"/>
                  <a:pt x="46" y="356"/>
                </a:cubicBezTo>
                <a:cubicBezTo>
                  <a:pt x="61" y="384"/>
                  <a:pt x="64" y="377"/>
                  <a:pt x="75" y="389"/>
                </a:cubicBezTo>
                <a:cubicBezTo>
                  <a:pt x="65" y="379"/>
                  <a:pt x="81" y="398"/>
                  <a:pt x="87" y="405"/>
                </a:cubicBezTo>
                <a:cubicBezTo>
                  <a:pt x="87" y="406"/>
                  <a:pt x="87" y="407"/>
                  <a:pt x="88" y="408"/>
                </a:cubicBezTo>
                <a:cubicBezTo>
                  <a:pt x="87" y="408"/>
                  <a:pt x="87" y="406"/>
                  <a:pt x="87" y="405"/>
                </a:cubicBezTo>
                <a:cubicBezTo>
                  <a:pt x="87" y="405"/>
                  <a:pt x="87" y="405"/>
                  <a:pt x="87" y="405"/>
                </a:cubicBezTo>
                <a:cubicBezTo>
                  <a:pt x="88" y="406"/>
                  <a:pt x="89" y="407"/>
                  <a:pt x="90" y="408"/>
                </a:cubicBezTo>
                <a:cubicBezTo>
                  <a:pt x="91" y="409"/>
                  <a:pt x="91" y="411"/>
                  <a:pt x="90" y="413"/>
                </a:cubicBezTo>
                <a:cubicBezTo>
                  <a:pt x="90" y="412"/>
                  <a:pt x="90" y="413"/>
                  <a:pt x="89" y="413"/>
                </a:cubicBezTo>
                <a:cubicBezTo>
                  <a:pt x="90" y="416"/>
                  <a:pt x="90" y="418"/>
                  <a:pt x="91" y="420"/>
                </a:cubicBezTo>
                <a:cubicBezTo>
                  <a:pt x="91" y="423"/>
                  <a:pt x="91" y="423"/>
                  <a:pt x="91" y="423"/>
                </a:cubicBezTo>
                <a:cubicBezTo>
                  <a:pt x="90" y="423"/>
                  <a:pt x="88" y="421"/>
                  <a:pt x="88" y="418"/>
                </a:cubicBezTo>
                <a:cubicBezTo>
                  <a:pt x="89" y="430"/>
                  <a:pt x="92" y="440"/>
                  <a:pt x="90" y="452"/>
                </a:cubicBezTo>
                <a:cubicBezTo>
                  <a:pt x="90" y="453"/>
                  <a:pt x="90" y="451"/>
                  <a:pt x="90" y="452"/>
                </a:cubicBezTo>
                <a:cubicBezTo>
                  <a:pt x="90" y="453"/>
                  <a:pt x="90" y="455"/>
                  <a:pt x="91" y="456"/>
                </a:cubicBezTo>
                <a:cubicBezTo>
                  <a:pt x="90" y="456"/>
                  <a:pt x="90" y="455"/>
                  <a:pt x="90" y="454"/>
                </a:cubicBezTo>
                <a:cubicBezTo>
                  <a:pt x="90" y="461"/>
                  <a:pt x="88" y="464"/>
                  <a:pt x="89" y="468"/>
                </a:cubicBezTo>
                <a:cubicBezTo>
                  <a:pt x="88" y="468"/>
                  <a:pt x="88" y="465"/>
                  <a:pt x="88" y="465"/>
                </a:cubicBezTo>
                <a:cubicBezTo>
                  <a:pt x="87" y="471"/>
                  <a:pt x="89" y="475"/>
                  <a:pt x="88" y="481"/>
                </a:cubicBezTo>
                <a:cubicBezTo>
                  <a:pt x="87" y="479"/>
                  <a:pt x="87" y="483"/>
                  <a:pt x="86" y="484"/>
                </a:cubicBezTo>
                <a:cubicBezTo>
                  <a:pt x="86" y="489"/>
                  <a:pt x="85" y="500"/>
                  <a:pt x="84" y="508"/>
                </a:cubicBezTo>
                <a:cubicBezTo>
                  <a:pt x="82" y="505"/>
                  <a:pt x="83" y="517"/>
                  <a:pt x="80" y="516"/>
                </a:cubicBezTo>
                <a:cubicBezTo>
                  <a:pt x="79" y="518"/>
                  <a:pt x="79" y="521"/>
                  <a:pt x="80" y="521"/>
                </a:cubicBezTo>
                <a:cubicBezTo>
                  <a:pt x="80" y="520"/>
                  <a:pt x="81" y="518"/>
                  <a:pt x="82" y="519"/>
                </a:cubicBezTo>
                <a:cubicBezTo>
                  <a:pt x="81" y="521"/>
                  <a:pt x="80" y="525"/>
                  <a:pt x="81" y="525"/>
                </a:cubicBezTo>
                <a:cubicBezTo>
                  <a:pt x="79" y="528"/>
                  <a:pt x="79" y="528"/>
                  <a:pt x="79" y="528"/>
                </a:cubicBezTo>
                <a:cubicBezTo>
                  <a:pt x="80" y="529"/>
                  <a:pt x="81" y="530"/>
                  <a:pt x="81" y="532"/>
                </a:cubicBezTo>
                <a:cubicBezTo>
                  <a:pt x="77" y="534"/>
                  <a:pt x="83" y="532"/>
                  <a:pt x="80" y="536"/>
                </a:cubicBezTo>
                <a:cubicBezTo>
                  <a:pt x="79" y="535"/>
                  <a:pt x="78" y="534"/>
                  <a:pt x="78" y="533"/>
                </a:cubicBezTo>
                <a:cubicBezTo>
                  <a:pt x="77" y="535"/>
                  <a:pt x="77" y="535"/>
                  <a:pt x="77" y="537"/>
                </a:cubicBezTo>
                <a:cubicBezTo>
                  <a:pt x="76" y="537"/>
                  <a:pt x="76" y="535"/>
                  <a:pt x="76" y="533"/>
                </a:cubicBezTo>
                <a:cubicBezTo>
                  <a:pt x="74" y="535"/>
                  <a:pt x="74" y="535"/>
                  <a:pt x="74" y="535"/>
                </a:cubicBezTo>
                <a:cubicBezTo>
                  <a:pt x="74" y="539"/>
                  <a:pt x="75" y="545"/>
                  <a:pt x="72" y="550"/>
                </a:cubicBezTo>
                <a:cubicBezTo>
                  <a:pt x="72" y="549"/>
                  <a:pt x="72" y="547"/>
                  <a:pt x="71" y="548"/>
                </a:cubicBezTo>
                <a:cubicBezTo>
                  <a:pt x="70" y="550"/>
                  <a:pt x="71" y="554"/>
                  <a:pt x="69" y="556"/>
                </a:cubicBezTo>
                <a:cubicBezTo>
                  <a:pt x="69" y="556"/>
                  <a:pt x="68" y="556"/>
                  <a:pt x="68" y="555"/>
                </a:cubicBezTo>
                <a:cubicBezTo>
                  <a:pt x="68" y="561"/>
                  <a:pt x="66" y="559"/>
                  <a:pt x="64" y="563"/>
                </a:cubicBezTo>
                <a:cubicBezTo>
                  <a:pt x="64" y="562"/>
                  <a:pt x="64" y="562"/>
                  <a:pt x="64" y="562"/>
                </a:cubicBezTo>
                <a:cubicBezTo>
                  <a:pt x="63" y="565"/>
                  <a:pt x="63" y="565"/>
                  <a:pt x="63" y="565"/>
                </a:cubicBezTo>
                <a:cubicBezTo>
                  <a:pt x="63" y="570"/>
                  <a:pt x="61" y="571"/>
                  <a:pt x="58" y="571"/>
                </a:cubicBezTo>
                <a:cubicBezTo>
                  <a:pt x="61" y="570"/>
                  <a:pt x="63" y="567"/>
                  <a:pt x="62" y="566"/>
                </a:cubicBezTo>
                <a:cubicBezTo>
                  <a:pt x="62" y="568"/>
                  <a:pt x="59" y="568"/>
                  <a:pt x="58" y="568"/>
                </a:cubicBezTo>
                <a:cubicBezTo>
                  <a:pt x="59" y="568"/>
                  <a:pt x="61" y="566"/>
                  <a:pt x="59" y="566"/>
                </a:cubicBezTo>
                <a:cubicBezTo>
                  <a:pt x="58" y="567"/>
                  <a:pt x="53" y="571"/>
                  <a:pt x="58" y="569"/>
                </a:cubicBezTo>
                <a:cubicBezTo>
                  <a:pt x="56" y="570"/>
                  <a:pt x="55" y="572"/>
                  <a:pt x="52" y="573"/>
                </a:cubicBezTo>
                <a:cubicBezTo>
                  <a:pt x="54" y="571"/>
                  <a:pt x="52" y="571"/>
                  <a:pt x="52" y="570"/>
                </a:cubicBezTo>
                <a:cubicBezTo>
                  <a:pt x="51" y="572"/>
                  <a:pt x="52" y="573"/>
                  <a:pt x="52" y="573"/>
                </a:cubicBezTo>
                <a:cubicBezTo>
                  <a:pt x="50" y="574"/>
                  <a:pt x="49" y="574"/>
                  <a:pt x="47" y="574"/>
                </a:cubicBezTo>
                <a:cubicBezTo>
                  <a:pt x="47" y="574"/>
                  <a:pt x="47" y="574"/>
                  <a:pt x="47" y="574"/>
                </a:cubicBezTo>
                <a:cubicBezTo>
                  <a:pt x="47" y="574"/>
                  <a:pt x="47" y="574"/>
                  <a:pt x="47" y="575"/>
                </a:cubicBezTo>
                <a:cubicBezTo>
                  <a:pt x="43" y="575"/>
                  <a:pt x="41" y="576"/>
                  <a:pt x="38" y="577"/>
                </a:cubicBezTo>
                <a:cubicBezTo>
                  <a:pt x="38" y="577"/>
                  <a:pt x="38" y="577"/>
                  <a:pt x="38" y="577"/>
                </a:cubicBezTo>
                <a:cubicBezTo>
                  <a:pt x="41" y="574"/>
                  <a:pt x="41" y="568"/>
                  <a:pt x="44" y="567"/>
                </a:cubicBezTo>
                <a:cubicBezTo>
                  <a:pt x="46" y="565"/>
                  <a:pt x="45" y="564"/>
                  <a:pt x="45" y="562"/>
                </a:cubicBezTo>
                <a:cubicBezTo>
                  <a:pt x="43" y="561"/>
                  <a:pt x="41" y="566"/>
                  <a:pt x="39" y="566"/>
                </a:cubicBezTo>
                <a:cubicBezTo>
                  <a:pt x="40" y="566"/>
                  <a:pt x="40" y="566"/>
                  <a:pt x="40" y="566"/>
                </a:cubicBezTo>
                <a:cubicBezTo>
                  <a:pt x="39" y="568"/>
                  <a:pt x="39" y="568"/>
                  <a:pt x="39" y="568"/>
                </a:cubicBezTo>
                <a:cubicBezTo>
                  <a:pt x="41" y="566"/>
                  <a:pt x="40" y="569"/>
                  <a:pt x="40" y="570"/>
                </a:cubicBezTo>
                <a:cubicBezTo>
                  <a:pt x="39" y="571"/>
                  <a:pt x="38" y="573"/>
                  <a:pt x="38" y="572"/>
                </a:cubicBezTo>
                <a:cubicBezTo>
                  <a:pt x="38" y="571"/>
                  <a:pt x="38" y="571"/>
                  <a:pt x="38" y="571"/>
                </a:cubicBezTo>
                <a:cubicBezTo>
                  <a:pt x="37" y="572"/>
                  <a:pt x="37" y="575"/>
                  <a:pt x="35" y="576"/>
                </a:cubicBezTo>
                <a:cubicBezTo>
                  <a:pt x="34" y="576"/>
                  <a:pt x="35" y="575"/>
                  <a:pt x="34" y="575"/>
                </a:cubicBezTo>
                <a:cubicBezTo>
                  <a:pt x="34" y="577"/>
                  <a:pt x="33" y="578"/>
                  <a:pt x="32" y="581"/>
                </a:cubicBezTo>
                <a:cubicBezTo>
                  <a:pt x="32" y="581"/>
                  <a:pt x="31" y="581"/>
                  <a:pt x="31" y="581"/>
                </a:cubicBezTo>
                <a:cubicBezTo>
                  <a:pt x="31" y="579"/>
                  <a:pt x="31" y="579"/>
                  <a:pt x="31" y="579"/>
                </a:cubicBezTo>
                <a:cubicBezTo>
                  <a:pt x="31" y="580"/>
                  <a:pt x="31" y="581"/>
                  <a:pt x="30" y="581"/>
                </a:cubicBezTo>
                <a:cubicBezTo>
                  <a:pt x="30" y="582"/>
                  <a:pt x="29" y="582"/>
                  <a:pt x="29" y="582"/>
                </a:cubicBezTo>
                <a:cubicBezTo>
                  <a:pt x="30" y="583"/>
                  <a:pt x="30" y="583"/>
                  <a:pt x="30" y="583"/>
                </a:cubicBezTo>
                <a:cubicBezTo>
                  <a:pt x="29" y="584"/>
                  <a:pt x="27" y="586"/>
                  <a:pt x="24" y="587"/>
                </a:cubicBezTo>
                <a:cubicBezTo>
                  <a:pt x="23" y="588"/>
                  <a:pt x="22" y="588"/>
                  <a:pt x="23" y="586"/>
                </a:cubicBezTo>
                <a:cubicBezTo>
                  <a:pt x="20" y="588"/>
                  <a:pt x="19" y="590"/>
                  <a:pt x="18" y="591"/>
                </a:cubicBezTo>
                <a:cubicBezTo>
                  <a:pt x="16" y="593"/>
                  <a:pt x="11" y="595"/>
                  <a:pt x="10" y="597"/>
                </a:cubicBezTo>
                <a:cubicBezTo>
                  <a:pt x="10" y="598"/>
                  <a:pt x="10" y="598"/>
                  <a:pt x="10" y="598"/>
                </a:cubicBezTo>
                <a:cubicBezTo>
                  <a:pt x="9" y="598"/>
                  <a:pt x="9" y="598"/>
                  <a:pt x="9" y="598"/>
                </a:cubicBezTo>
                <a:cubicBezTo>
                  <a:pt x="9" y="599"/>
                  <a:pt x="9" y="599"/>
                  <a:pt x="9" y="599"/>
                </a:cubicBezTo>
                <a:cubicBezTo>
                  <a:pt x="0" y="591"/>
                  <a:pt x="3" y="593"/>
                  <a:pt x="9" y="599"/>
                </a:cubicBezTo>
                <a:cubicBezTo>
                  <a:pt x="8" y="599"/>
                  <a:pt x="8" y="599"/>
                  <a:pt x="8" y="599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6" y="598"/>
                  <a:pt x="5" y="598"/>
                </a:cubicBezTo>
                <a:cubicBezTo>
                  <a:pt x="6" y="598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17" y="609"/>
                  <a:pt x="34" y="624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8" y="626"/>
                  <a:pt x="38" y="626"/>
                  <a:pt x="38" y="626"/>
                </a:cubicBezTo>
                <a:cubicBezTo>
                  <a:pt x="38" y="626"/>
                  <a:pt x="38" y="625"/>
                  <a:pt x="38" y="625"/>
                </a:cubicBezTo>
                <a:cubicBezTo>
                  <a:pt x="38" y="626"/>
                  <a:pt x="39" y="626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9" y="623"/>
                  <a:pt x="39" y="623"/>
                  <a:pt x="39" y="623"/>
                </a:cubicBezTo>
                <a:cubicBezTo>
                  <a:pt x="40" y="619"/>
                  <a:pt x="40" y="619"/>
                  <a:pt x="40" y="619"/>
                </a:cubicBezTo>
                <a:cubicBezTo>
                  <a:pt x="41" y="617"/>
                  <a:pt x="41" y="616"/>
                  <a:pt x="42" y="614"/>
                </a:cubicBezTo>
                <a:cubicBezTo>
                  <a:pt x="42" y="614"/>
                  <a:pt x="42" y="614"/>
                  <a:pt x="42" y="614"/>
                </a:cubicBezTo>
                <a:cubicBezTo>
                  <a:pt x="44" y="612"/>
                  <a:pt x="42" y="612"/>
                  <a:pt x="45" y="610"/>
                </a:cubicBezTo>
                <a:cubicBezTo>
                  <a:pt x="45" y="611"/>
                  <a:pt x="45" y="611"/>
                  <a:pt x="45" y="611"/>
                </a:cubicBezTo>
                <a:cubicBezTo>
                  <a:pt x="46" y="610"/>
                  <a:pt x="49" y="608"/>
                  <a:pt x="50" y="606"/>
                </a:cubicBezTo>
                <a:cubicBezTo>
                  <a:pt x="47" y="608"/>
                  <a:pt x="49" y="606"/>
                  <a:pt x="47" y="608"/>
                </a:cubicBezTo>
                <a:cubicBezTo>
                  <a:pt x="46" y="608"/>
                  <a:pt x="48" y="605"/>
                  <a:pt x="51" y="603"/>
                </a:cubicBezTo>
                <a:cubicBezTo>
                  <a:pt x="49" y="607"/>
                  <a:pt x="55" y="602"/>
                  <a:pt x="54" y="604"/>
                </a:cubicBezTo>
                <a:cubicBezTo>
                  <a:pt x="58" y="600"/>
                  <a:pt x="59" y="596"/>
                  <a:pt x="61" y="592"/>
                </a:cubicBezTo>
                <a:cubicBezTo>
                  <a:pt x="64" y="590"/>
                  <a:pt x="68" y="589"/>
                  <a:pt x="71" y="587"/>
                </a:cubicBezTo>
                <a:cubicBezTo>
                  <a:pt x="71" y="588"/>
                  <a:pt x="70" y="589"/>
                  <a:pt x="70" y="590"/>
                </a:cubicBezTo>
                <a:cubicBezTo>
                  <a:pt x="70" y="589"/>
                  <a:pt x="70" y="589"/>
                  <a:pt x="70" y="589"/>
                </a:cubicBezTo>
                <a:cubicBezTo>
                  <a:pt x="67" y="596"/>
                  <a:pt x="67" y="594"/>
                  <a:pt x="64" y="598"/>
                </a:cubicBezTo>
                <a:cubicBezTo>
                  <a:pt x="64" y="598"/>
                  <a:pt x="64" y="598"/>
                  <a:pt x="64" y="597"/>
                </a:cubicBezTo>
                <a:cubicBezTo>
                  <a:pt x="63" y="598"/>
                  <a:pt x="63" y="598"/>
                  <a:pt x="63" y="598"/>
                </a:cubicBezTo>
                <a:cubicBezTo>
                  <a:pt x="63" y="596"/>
                  <a:pt x="63" y="596"/>
                  <a:pt x="63" y="596"/>
                </a:cubicBezTo>
                <a:cubicBezTo>
                  <a:pt x="61" y="598"/>
                  <a:pt x="62" y="600"/>
                  <a:pt x="60" y="601"/>
                </a:cubicBezTo>
                <a:cubicBezTo>
                  <a:pt x="60" y="601"/>
                  <a:pt x="59" y="601"/>
                  <a:pt x="60" y="599"/>
                </a:cubicBezTo>
                <a:cubicBezTo>
                  <a:pt x="59" y="602"/>
                  <a:pt x="57" y="605"/>
                  <a:pt x="54" y="608"/>
                </a:cubicBezTo>
                <a:cubicBezTo>
                  <a:pt x="54" y="609"/>
                  <a:pt x="54" y="609"/>
                  <a:pt x="54" y="609"/>
                </a:cubicBezTo>
                <a:cubicBezTo>
                  <a:pt x="54" y="609"/>
                  <a:pt x="54" y="609"/>
                  <a:pt x="53" y="610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2" y="611"/>
                  <a:pt x="52" y="611"/>
                  <a:pt x="52" y="611"/>
                </a:cubicBezTo>
                <a:cubicBezTo>
                  <a:pt x="51" y="612"/>
                  <a:pt x="50" y="612"/>
                  <a:pt x="50" y="613"/>
                </a:cubicBezTo>
                <a:cubicBezTo>
                  <a:pt x="50" y="613"/>
                  <a:pt x="50" y="613"/>
                  <a:pt x="50" y="612"/>
                </a:cubicBezTo>
                <a:cubicBezTo>
                  <a:pt x="51" y="611"/>
                  <a:pt x="52" y="609"/>
                  <a:pt x="52" y="608"/>
                </a:cubicBezTo>
                <a:cubicBezTo>
                  <a:pt x="50" y="610"/>
                  <a:pt x="49" y="611"/>
                  <a:pt x="48" y="613"/>
                </a:cubicBezTo>
                <a:cubicBezTo>
                  <a:pt x="48" y="613"/>
                  <a:pt x="48" y="613"/>
                  <a:pt x="47" y="613"/>
                </a:cubicBezTo>
                <a:cubicBezTo>
                  <a:pt x="47" y="613"/>
                  <a:pt x="47" y="613"/>
                  <a:pt x="48" y="613"/>
                </a:cubicBezTo>
                <a:cubicBezTo>
                  <a:pt x="47" y="614"/>
                  <a:pt x="47" y="614"/>
                  <a:pt x="46" y="615"/>
                </a:cubicBezTo>
                <a:cubicBezTo>
                  <a:pt x="45" y="614"/>
                  <a:pt x="50" y="612"/>
                  <a:pt x="47" y="612"/>
                </a:cubicBezTo>
                <a:cubicBezTo>
                  <a:pt x="44" y="614"/>
                  <a:pt x="45" y="615"/>
                  <a:pt x="46" y="615"/>
                </a:cubicBezTo>
                <a:cubicBezTo>
                  <a:pt x="45" y="616"/>
                  <a:pt x="45" y="616"/>
                  <a:pt x="44" y="616"/>
                </a:cubicBezTo>
                <a:cubicBezTo>
                  <a:pt x="45" y="616"/>
                  <a:pt x="45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7" y="616"/>
                  <a:pt x="47" y="616"/>
                  <a:pt x="47" y="616"/>
                </a:cubicBezTo>
                <a:cubicBezTo>
                  <a:pt x="47" y="616"/>
                  <a:pt x="45" y="617"/>
                  <a:pt x="46" y="617"/>
                </a:cubicBezTo>
                <a:cubicBezTo>
                  <a:pt x="46" y="617"/>
                  <a:pt x="47" y="616"/>
                  <a:pt x="47" y="616"/>
                </a:cubicBezTo>
                <a:cubicBezTo>
                  <a:pt x="47" y="616"/>
                  <a:pt x="48" y="616"/>
                  <a:pt x="48" y="616"/>
                </a:cubicBezTo>
                <a:cubicBezTo>
                  <a:pt x="47" y="617"/>
                  <a:pt x="44" y="619"/>
                  <a:pt x="41" y="621"/>
                </a:cubicBezTo>
                <a:cubicBezTo>
                  <a:pt x="44" y="620"/>
                  <a:pt x="43" y="621"/>
                  <a:pt x="42" y="623"/>
                </a:cubicBezTo>
                <a:cubicBezTo>
                  <a:pt x="42" y="623"/>
                  <a:pt x="42" y="623"/>
                  <a:pt x="42" y="623"/>
                </a:cubicBezTo>
                <a:cubicBezTo>
                  <a:pt x="41" y="624"/>
                  <a:pt x="41" y="624"/>
                  <a:pt x="41" y="624"/>
                </a:cubicBezTo>
                <a:cubicBezTo>
                  <a:pt x="42" y="624"/>
                  <a:pt x="42" y="624"/>
                  <a:pt x="42" y="624"/>
                </a:cubicBezTo>
                <a:cubicBezTo>
                  <a:pt x="42" y="624"/>
                  <a:pt x="42" y="624"/>
                  <a:pt x="43" y="624"/>
                </a:cubicBezTo>
                <a:cubicBezTo>
                  <a:pt x="45" y="622"/>
                  <a:pt x="48" y="621"/>
                  <a:pt x="50" y="620"/>
                </a:cubicBezTo>
                <a:cubicBezTo>
                  <a:pt x="46" y="620"/>
                  <a:pt x="55" y="615"/>
                  <a:pt x="56" y="613"/>
                </a:cubicBezTo>
                <a:cubicBezTo>
                  <a:pt x="58" y="611"/>
                  <a:pt x="58" y="611"/>
                  <a:pt x="58" y="611"/>
                </a:cubicBezTo>
                <a:cubicBezTo>
                  <a:pt x="59" y="610"/>
                  <a:pt x="59" y="610"/>
                  <a:pt x="59" y="610"/>
                </a:cubicBezTo>
                <a:cubicBezTo>
                  <a:pt x="59" y="610"/>
                  <a:pt x="59" y="610"/>
                  <a:pt x="58" y="612"/>
                </a:cubicBezTo>
                <a:cubicBezTo>
                  <a:pt x="59" y="611"/>
                  <a:pt x="62" y="608"/>
                  <a:pt x="62" y="607"/>
                </a:cubicBezTo>
                <a:cubicBezTo>
                  <a:pt x="63" y="607"/>
                  <a:pt x="64" y="606"/>
                  <a:pt x="64" y="606"/>
                </a:cubicBezTo>
                <a:cubicBezTo>
                  <a:pt x="64" y="606"/>
                  <a:pt x="64" y="606"/>
                  <a:pt x="64" y="606"/>
                </a:cubicBezTo>
                <a:cubicBezTo>
                  <a:pt x="70" y="603"/>
                  <a:pt x="73" y="602"/>
                  <a:pt x="80" y="598"/>
                </a:cubicBezTo>
                <a:cubicBezTo>
                  <a:pt x="80" y="596"/>
                  <a:pt x="80" y="596"/>
                  <a:pt x="80" y="596"/>
                </a:cubicBezTo>
                <a:cubicBezTo>
                  <a:pt x="86" y="593"/>
                  <a:pt x="80" y="591"/>
                  <a:pt x="81" y="590"/>
                </a:cubicBezTo>
                <a:cubicBezTo>
                  <a:pt x="82" y="589"/>
                  <a:pt x="83" y="588"/>
                  <a:pt x="85" y="588"/>
                </a:cubicBezTo>
                <a:cubicBezTo>
                  <a:pt x="84" y="589"/>
                  <a:pt x="84" y="589"/>
                  <a:pt x="84" y="589"/>
                </a:cubicBezTo>
                <a:cubicBezTo>
                  <a:pt x="88" y="587"/>
                  <a:pt x="85" y="587"/>
                  <a:pt x="88" y="585"/>
                </a:cubicBezTo>
                <a:cubicBezTo>
                  <a:pt x="91" y="583"/>
                  <a:pt x="86" y="587"/>
                  <a:pt x="87" y="585"/>
                </a:cubicBezTo>
                <a:cubicBezTo>
                  <a:pt x="91" y="583"/>
                  <a:pt x="87" y="581"/>
                  <a:pt x="94" y="580"/>
                </a:cubicBezTo>
                <a:cubicBezTo>
                  <a:pt x="95" y="580"/>
                  <a:pt x="96" y="581"/>
                  <a:pt x="93" y="583"/>
                </a:cubicBezTo>
                <a:cubicBezTo>
                  <a:pt x="97" y="582"/>
                  <a:pt x="97" y="582"/>
                  <a:pt x="97" y="582"/>
                </a:cubicBezTo>
                <a:cubicBezTo>
                  <a:pt x="93" y="584"/>
                  <a:pt x="96" y="583"/>
                  <a:pt x="92" y="585"/>
                </a:cubicBezTo>
                <a:cubicBezTo>
                  <a:pt x="91" y="587"/>
                  <a:pt x="92" y="588"/>
                  <a:pt x="91" y="590"/>
                </a:cubicBezTo>
                <a:cubicBezTo>
                  <a:pt x="92" y="589"/>
                  <a:pt x="91" y="588"/>
                  <a:pt x="94" y="587"/>
                </a:cubicBezTo>
                <a:cubicBezTo>
                  <a:pt x="97" y="586"/>
                  <a:pt x="94" y="587"/>
                  <a:pt x="94" y="588"/>
                </a:cubicBezTo>
                <a:cubicBezTo>
                  <a:pt x="96" y="585"/>
                  <a:pt x="99" y="587"/>
                  <a:pt x="101" y="584"/>
                </a:cubicBezTo>
                <a:cubicBezTo>
                  <a:pt x="99" y="583"/>
                  <a:pt x="100" y="583"/>
                  <a:pt x="97" y="583"/>
                </a:cubicBezTo>
                <a:cubicBezTo>
                  <a:pt x="99" y="582"/>
                  <a:pt x="103" y="581"/>
                  <a:pt x="104" y="583"/>
                </a:cubicBezTo>
                <a:cubicBezTo>
                  <a:pt x="103" y="581"/>
                  <a:pt x="103" y="581"/>
                  <a:pt x="103" y="581"/>
                </a:cubicBezTo>
                <a:cubicBezTo>
                  <a:pt x="104" y="581"/>
                  <a:pt x="106" y="581"/>
                  <a:pt x="106" y="581"/>
                </a:cubicBezTo>
                <a:cubicBezTo>
                  <a:pt x="107" y="580"/>
                  <a:pt x="107" y="580"/>
                  <a:pt x="107" y="580"/>
                </a:cubicBezTo>
                <a:cubicBezTo>
                  <a:pt x="104" y="580"/>
                  <a:pt x="102" y="580"/>
                  <a:pt x="100" y="582"/>
                </a:cubicBezTo>
                <a:cubicBezTo>
                  <a:pt x="100" y="580"/>
                  <a:pt x="96" y="580"/>
                  <a:pt x="100" y="578"/>
                </a:cubicBezTo>
                <a:cubicBezTo>
                  <a:pt x="102" y="578"/>
                  <a:pt x="101" y="579"/>
                  <a:pt x="101" y="579"/>
                </a:cubicBezTo>
                <a:cubicBezTo>
                  <a:pt x="110" y="575"/>
                  <a:pt x="112" y="577"/>
                  <a:pt x="119" y="574"/>
                </a:cubicBezTo>
                <a:cubicBezTo>
                  <a:pt x="117" y="575"/>
                  <a:pt x="112" y="576"/>
                  <a:pt x="109" y="578"/>
                </a:cubicBezTo>
                <a:cubicBezTo>
                  <a:pt x="112" y="579"/>
                  <a:pt x="114" y="576"/>
                  <a:pt x="116" y="576"/>
                </a:cubicBezTo>
                <a:cubicBezTo>
                  <a:pt x="114" y="577"/>
                  <a:pt x="114" y="577"/>
                  <a:pt x="117" y="577"/>
                </a:cubicBezTo>
                <a:cubicBezTo>
                  <a:pt x="117" y="576"/>
                  <a:pt x="117" y="576"/>
                  <a:pt x="117" y="576"/>
                </a:cubicBezTo>
                <a:cubicBezTo>
                  <a:pt x="119" y="575"/>
                  <a:pt x="121" y="574"/>
                  <a:pt x="121" y="575"/>
                </a:cubicBezTo>
                <a:cubicBezTo>
                  <a:pt x="121" y="574"/>
                  <a:pt x="120" y="574"/>
                  <a:pt x="119" y="575"/>
                </a:cubicBezTo>
                <a:cubicBezTo>
                  <a:pt x="122" y="572"/>
                  <a:pt x="127" y="570"/>
                  <a:pt x="134" y="568"/>
                </a:cubicBezTo>
                <a:cubicBezTo>
                  <a:pt x="134" y="570"/>
                  <a:pt x="126" y="572"/>
                  <a:pt x="131" y="572"/>
                </a:cubicBezTo>
                <a:cubicBezTo>
                  <a:pt x="133" y="570"/>
                  <a:pt x="134" y="568"/>
                  <a:pt x="139" y="567"/>
                </a:cubicBezTo>
                <a:cubicBezTo>
                  <a:pt x="138" y="569"/>
                  <a:pt x="141" y="568"/>
                  <a:pt x="142" y="568"/>
                </a:cubicBezTo>
                <a:cubicBezTo>
                  <a:pt x="146" y="564"/>
                  <a:pt x="146" y="564"/>
                  <a:pt x="146" y="564"/>
                </a:cubicBezTo>
                <a:cubicBezTo>
                  <a:pt x="149" y="564"/>
                  <a:pt x="152" y="563"/>
                  <a:pt x="155" y="561"/>
                </a:cubicBezTo>
                <a:cubicBezTo>
                  <a:pt x="154" y="562"/>
                  <a:pt x="153" y="562"/>
                  <a:pt x="151" y="563"/>
                </a:cubicBezTo>
                <a:cubicBezTo>
                  <a:pt x="154" y="559"/>
                  <a:pt x="159" y="561"/>
                  <a:pt x="164" y="559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6" y="559"/>
                  <a:pt x="169" y="558"/>
                  <a:pt x="172" y="556"/>
                </a:cubicBezTo>
                <a:cubicBezTo>
                  <a:pt x="172" y="557"/>
                  <a:pt x="172" y="557"/>
                  <a:pt x="172" y="557"/>
                </a:cubicBezTo>
                <a:cubicBezTo>
                  <a:pt x="172" y="556"/>
                  <a:pt x="178" y="553"/>
                  <a:pt x="179" y="552"/>
                </a:cubicBezTo>
                <a:cubicBezTo>
                  <a:pt x="170" y="556"/>
                  <a:pt x="170" y="553"/>
                  <a:pt x="162" y="557"/>
                </a:cubicBezTo>
                <a:cubicBezTo>
                  <a:pt x="164" y="555"/>
                  <a:pt x="167" y="554"/>
                  <a:pt x="170" y="551"/>
                </a:cubicBezTo>
                <a:cubicBezTo>
                  <a:pt x="171" y="551"/>
                  <a:pt x="172" y="551"/>
                  <a:pt x="172" y="551"/>
                </a:cubicBezTo>
                <a:cubicBezTo>
                  <a:pt x="173" y="550"/>
                  <a:pt x="173" y="549"/>
                  <a:pt x="175" y="548"/>
                </a:cubicBezTo>
                <a:cubicBezTo>
                  <a:pt x="176" y="549"/>
                  <a:pt x="176" y="549"/>
                  <a:pt x="176" y="549"/>
                </a:cubicBezTo>
                <a:cubicBezTo>
                  <a:pt x="183" y="548"/>
                  <a:pt x="180" y="545"/>
                  <a:pt x="187" y="543"/>
                </a:cubicBezTo>
                <a:cubicBezTo>
                  <a:pt x="189" y="545"/>
                  <a:pt x="182" y="547"/>
                  <a:pt x="179" y="549"/>
                </a:cubicBezTo>
                <a:cubicBezTo>
                  <a:pt x="183" y="549"/>
                  <a:pt x="173" y="551"/>
                  <a:pt x="178" y="552"/>
                </a:cubicBezTo>
                <a:cubicBezTo>
                  <a:pt x="179" y="551"/>
                  <a:pt x="179" y="551"/>
                  <a:pt x="179" y="551"/>
                </a:cubicBezTo>
                <a:cubicBezTo>
                  <a:pt x="181" y="550"/>
                  <a:pt x="181" y="551"/>
                  <a:pt x="180" y="551"/>
                </a:cubicBezTo>
                <a:cubicBezTo>
                  <a:pt x="183" y="550"/>
                  <a:pt x="182" y="551"/>
                  <a:pt x="183" y="550"/>
                </a:cubicBezTo>
                <a:cubicBezTo>
                  <a:pt x="192" y="547"/>
                  <a:pt x="183" y="552"/>
                  <a:pt x="193" y="550"/>
                </a:cubicBezTo>
                <a:cubicBezTo>
                  <a:pt x="192" y="551"/>
                  <a:pt x="189" y="551"/>
                  <a:pt x="190" y="552"/>
                </a:cubicBezTo>
                <a:cubicBezTo>
                  <a:pt x="185" y="553"/>
                  <a:pt x="185" y="553"/>
                  <a:pt x="185" y="553"/>
                </a:cubicBezTo>
                <a:cubicBezTo>
                  <a:pt x="185" y="554"/>
                  <a:pt x="185" y="554"/>
                  <a:pt x="185" y="554"/>
                </a:cubicBezTo>
                <a:cubicBezTo>
                  <a:pt x="192" y="553"/>
                  <a:pt x="195" y="550"/>
                  <a:pt x="197" y="547"/>
                </a:cubicBezTo>
                <a:cubicBezTo>
                  <a:pt x="192" y="550"/>
                  <a:pt x="196" y="546"/>
                  <a:pt x="192" y="547"/>
                </a:cubicBezTo>
                <a:cubicBezTo>
                  <a:pt x="193" y="546"/>
                  <a:pt x="194" y="546"/>
                  <a:pt x="195" y="546"/>
                </a:cubicBezTo>
                <a:cubicBezTo>
                  <a:pt x="195" y="546"/>
                  <a:pt x="198" y="545"/>
                  <a:pt x="198" y="544"/>
                </a:cubicBezTo>
                <a:cubicBezTo>
                  <a:pt x="200" y="547"/>
                  <a:pt x="213" y="543"/>
                  <a:pt x="212" y="547"/>
                </a:cubicBezTo>
                <a:cubicBezTo>
                  <a:pt x="216" y="547"/>
                  <a:pt x="227" y="543"/>
                  <a:pt x="235" y="541"/>
                </a:cubicBezTo>
                <a:cubicBezTo>
                  <a:pt x="233" y="542"/>
                  <a:pt x="233" y="542"/>
                  <a:pt x="233" y="542"/>
                </a:cubicBezTo>
                <a:cubicBezTo>
                  <a:pt x="243" y="543"/>
                  <a:pt x="240" y="539"/>
                  <a:pt x="244" y="537"/>
                </a:cubicBezTo>
                <a:cubicBezTo>
                  <a:pt x="240" y="539"/>
                  <a:pt x="249" y="538"/>
                  <a:pt x="251" y="538"/>
                </a:cubicBezTo>
                <a:cubicBezTo>
                  <a:pt x="254" y="537"/>
                  <a:pt x="257" y="535"/>
                  <a:pt x="263" y="534"/>
                </a:cubicBezTo>
                <a:cubicBezTo>
                  <a:pt x="264" y="535"/>
                  <a:pt x="265" y="537"/>
                  <a:pt x="269" y="536"/>
                </a:cubicBezTo>
                <a:cubicBezTo>
                  <a:pt x="271" y="535"/>
                  <a:pt x="271" y="535"/>
                  <a:pt x="271" y="535"/>
                </a:cubicBezTo>
                <a:cubicBezTo>
                  <a:pt x="274" y="535"/>
                  <a:pt x="279" y="533"/>
                  <a:pt x="281" y="533"/>
                </a:cubicBezTo>
                <a:cubicBezTo>
                  <a:pt x="281" y="534"/>
                  <a:pt x="281" y="534"/>
                  <a:pt x="281" y="534"/>
                </a:cubicBezTo>
                <a:cubicBezTo>
                  <a:pt x="285" y="534"/>
                  <a:pt x="285" y="532"/>
                  <a:pt x="281" y="532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90" y="530"/>
                  <a:pt x="294" y="527"/>
                  <a:pt x="302" y="526"/>
                </a:cubicBezTo>
                <a:cubicBezTo>
                  <a:pt x="301" y="528"/>
                  <a:pt x="309" y="528"/>
                  <a:pt x="302" y="529"/>
                </a:cubicBezTo>
                <a:cubicBezTo>
                  <a:pt x="304" y="528"/>
                  <a:pt x="300" y="528"/>
                  <a:pt x="300" y="528"/>
                </a:cubicBezTo>
                <a:cubicBezTo>
                  <a:pt x="297" y="528"/>
                  <a:pt x="295" y="529"/>
                  <a:pt x="294" y="529"/>
                </a:cubicBezTo>
                <a:cubicBezTo>
                  <a:pt x="295" y="530"/>
                  <a:pt x="295" y="531"/>
                  <a:pt x="294" y="533"/>
                </a:cubicBezTo>
                <a:cubicBezTo>
                  <a:pt x="298" y="530"/>
                  <a:pt x="314" y="530"/>
                  <a:pt x="314" y="527"/>
                </a:cubicBezTo>
                <a:cubicBezTo>
                  <a:pt x="321" y="527"/>
                  <a:pt x="329" y="525"/>
                  <a:pt x="337" y="526"/>
                </a:cubicBezTo>
                <a:cubicBezTo>
                  <a:pt x="336" y="525"/>
                  <a:pt x="336" y="525"/>
                  <a:pt x="336" y="525"/>
                </a:cubicBezTo>
                <a:cubicBezTo>
                  <a:pt x="343" y="526"/>
                  <a:pt x="343" y="526"/>
                  <a:pt x="343" y="526"/>
                </a:cubicBezTo>
                <a:cubicBezTo>
                  <a:pt x="341" y="526"/>
                  <a:pt x="341" y="526"/>
                  <a:pt x="341" y="526"/>
                </a:cubicBezTo>
                <a:cubicBezTo>
                  <a:pt x="346" y="527"/>
                  <a:pt x="346" y="527"/>
                  <a:pt x="346" y="527"/>
                </a:cubicBezTo>
                <a:cubicBezTo>
                  <a:pt x="346" y="528"/>
                  <a:pt x="345" y="528"/>
                  <a:pt x="343" y="528"/>
                </a:cubicBezTo>
                <a:cubicBezTo>
                  <a:pt x="342" y="529"/>
                  <a:pt x="341" y="528"/>
                  <a:pt x="342" y="528"/>
                </a:cubicBezTo>
                <a:cubicBezTo>
                  <a:pt x="338" y="529"/>
                  <a:pt x="346" y="528"/>
                  <a:pt x="343" y="530"/>
                </a:cubicBezTo>
                <a:cubicBezTo>
                  <a:pt x="342" y="529"/>
                  <a:pt x="341" y="530"/>
                  <a:pt x="340" y="530"/>
                </a:cubicBezTo>
                <a:cubicBezTo>
                  <a:pt x="345" y="530"/>
                  <a:pt x="347" y="528"/>
                  <a:pt x="351" y="530"/>
                </a:cubicBezTo>
                <a:cubicBezTo>
                  <a:pt x="353" y="529"/>
                  <a:pt x="358" y="527"/>
                  <a:pt x="363" y="528"/>
                </a:cubicBezTo>
                <a:cubicBezTo>
                  <a:pt x="361" y="529"/>
                  <a:pt x="368" y="528"/>
                  <a:pt x="366" y="530"/>
                </a:cubicBezTo>
                <a:cubicBezTo>
                  <a:pt x="368" y="529"/>
                  <a:pt x="372" y="530"/>
                  <a:pt x="373" y="529"/>
                </a:cubicBezTo>
                <a:cubicBezTo>
                  <a:pt x="372" y="529"/>
                  <a:pt x="370" y="529"/>
                  <a:pt x="369" y="529"/>
                </a:cubicBezTo>
                <a:cubicBezTo>
                  <a:pt x="370" y="529"/>
                  <a:pt x="370" y="528"/>
                  <a:pt x="371" y="528"/>
                </a:cubicBezTo>
                <a:cubicBezTo>
                  <a:pt x="377" y="529"/>
                  <a:pt x="383" y="529"/>
                  <a:pt x="388" y="531"/>
                </a:cubicBezTo>
                <a:cubicBezTo>
                  <a:pt x="396" y="531"/>
                  <a:pt x="413" y="532"/>
                  <a:pt x="428" y="534"/>
                </a:cubicBezTo>
                <a:cubicBezTo>
                  <a:pt x="422" y="535"/>
                  <a:pt x="445" y="535"/>
                  <a:pt x="437" y="536"/>
                </a:cubicBezTo>
                <a:cubicBezTo>
                  <a:pt x="443" y="536"/>
                  <a:pt x="457" y="538"/>
                  <a:pt x="459" y="537"/>
                </a:cubicBezTo>
                <a:cubicBezTo>
                  <a:pt x="457" y="537"/>
                  <a:pt x="450" y="537"/>
                  <a:pt x="446" y="536"/>
                </a:cubicBezTo>
                <a:cubicBezTo>
                  <a:pt x="452" y="537"/>
                  <a:pt x="453" y="535"/>
                  <a:pt x="460" y="536"/>
                </a:cubicBezTo>
                <a:cubicBezTo>
                  <a:pt x="461" y="536"/>
                  <a:pt x="461" y="536"/>
                  <a:pt x="461" y="536"/>
                </a:cubicBezTo>
                <a:cubicBezTo>
                  <a:pt x="471" y="536"/>
                  <a:pt x="465" y="533"/>
                  <a:pt x="482" y="533"/>
                </a:cubicBezTo>
                <a:cubicBezTo>
                  <a:pt x="528" y="534"/>
                  <a:pt x="475" y="537"/>
                  <a:pt x="482" y="538"/>
                </a:cubicBezTo>
                <a:cubicBezTo>
                  <a:pt x="484" y="538"/>
                  <a:pt x="504" y="537"/>
                  <a:pt x="513" y="538"/>
                </a:cubicBezTo>
                <a:cubicBezTo>
                  <a:pt x="511" y="538"/>
                  <a:pt x="511" y="538"/>
                  <a:pt x="511" y="538"/>
                </a:cubicBezTo>
                <a:cubicBezTo>
                  <a:pt x="516" y="538"/>
                  <a:pt x="523" y="537"/>
                  <a:pt x="528" y="538"/>
                </a:cubicBezTo>
                <a:cubicBezTo>
                  <a:pt x="531" y="536"/>
                  <a:pt x="536" y="535"/>
                  <a:pt x="540" y="534"/>
                </a:cubicBezTo>
                <a:cubicBezTo>
                  <a:pt x="560" y="532"/>
                  <a:pt x="560" y="532"/>
                  <a:pt x="560" y="532"/>
                </a:cubicBezTo>
                <a:cubicBezTo>
                  <a:pt x="556" y="533"/>
                  <a:pt x="556" y="533"/>
                  <a:pt x="556" y="533"/>
                </a:cubicBezTo>
                <a:cubicBezTo>
                  <a:pt x="561" y="533"/>
                  <a:pt x="565" y="532"/>
                  <a:pt x="569" y="532"/>
                </a:cubicBezTo>
                <a:cubicBezTo>
                  <a:pt x="571" y="533"/>
                  <a:pt x="565" y="533"/>
                  <a:pt x="558" y="534"/>
                </a:cubicBezTo>
                <a:cubicBezTo>
                  <a:pt x="562" y="535"/>
                  <a:pt x="566" y="535"/>
                  <a:pt x="571" y="533"/>
                </a:cubicBezTo>
                <a:cubicBezTo>
                  <a:pt x="568" y="533"/>
                  <a:pt x="568" y="533"/>
                  <a:pt x="568" y="533"/>
                </a:cubicBezTo>
                <a:cubicBezTo>
                  <a:pt x="574" y="533"/>
                  <a:pt x="593" y="529"/>
                  <a:pt x="578" y="530"/>
                </a:cubicBezTo>
                <a:cubicBezTo>
                  <a:pt x="589" y="528"/>
                  <a:pt x="593" y="530"/>
                  <a:pt x="601" y="529"/>
                </a:cubicBezTo>
                <a:cubicBezTo>
                  <a:pt x="602" y="530"/>
                  <a:pt x="594" y="530"/>
                  <a:pt x="598" y="531"/>
                </a:cubicBezTo>
                <a:cubicBezTo>
                  <a:pt x="606" y="530"/>
                  <a:pt x="611" y="530"/>
                  <a:pt x="618" y="529"/>
                </a:cubicBezTo>
                <a:cubicBezTo>
                  <a:pt x="611" y="529"/>
                  <a:pt x="619" y="528"/>
                  <a:pt x="610" y="528"/>
                </a:cubicBezTo>
                <a:cubicBezTo>
                  <a:pt x="613" y="527"/>
                  <a:pt x="623" y="526"/>
                  <a:pt x="623" y="526"/>
                </a:cubicBezTo>
                <a:cubicBezTo>
                  <a:pt x="620" y="526"/>
                  <a:pt x="617" y="527"/>
                  <a:pt x="612" y="527"/>
                </a:cubicBezTo>
                <a:cubicBezTo>
                  <a:pt x="622" y="526"/>
                  <a:pt x="633" y="524"/>
                  <a:pt x="644" y="523"/>
                </a:cubicBezTo>
                <a:cubicBezTo>
                  <a:pt x="643" y="524"/>
                  <a:pt x="642" y="524"/>
                  <a:pt x="641" y="524"/>
                </a:cubicBezTo>
                <a:cubicBezTo>
                  <a:pt x="655" y="521"/>
                  <a:pt x="676" y="518"/>
                  <a:pt x="685" y="515"/>
                </a:cubicBezTo>
                <a:cubicBezTo>
                  <a:pt x="680" y="515"/>
                  <a:pt x="680" y="515"/>
                  <a:pt x="680" y="515"/>
                </a:cubicBezTo>
                <a:cubicBezTo>
                  <a:pt x="677" y="516"/>
                  <a:pt x="670" y="517"/>
                  <a:pt x="668" y="517"/>
                </a:cubicBezTo>
                <a:close/>
                <a:moveTo>
                  <a:pt x="410" y="3"/>
                </a:moveTo>
                <a:cubicBezTo>
                  <a:pt x="400" y="3"/>
                  <a:pt x="400" y="3"/>
                  <a:pt x="400" y="3"/>
                </a:cubicBezTo>
                <a:cubicBezTo>
                  <a:pt x="404" y="3"/>
                  <a:pt x="408" y="3"/>
                  <a:pt x="410" y="3"/>
                </a:cubicBezTo>
                <a:close/>
                <a:moveTo>
                  <a:pt x="376" y="21"/>
                </a:moveTo>
                <a:cubicBezTo>
                  <a:pt x="379" y="21"/>
                  <a:pt x="381" y="21"/>
                  <a:pt x="382" y="21"/>
                </a:cubicBezTo>
                <a:cubicBezTo>
                  <a:pt x="375" y="21"/>
                  <a:pt x="375" y="21"/>
                  <a:pt x="375" y="21"/>
                </a:cubicBezTo>
                <a:lnTo>
                  <a:pt x="376" y="21"/>
                </a:lnTo>
                <a:close/>
                <a:moveTo>
                  <a:pt x="354" y="21"/>
                </a:moveTo>
                <a:cubicBezTo>
                  <a:pt x="357" y="21"/>
                  <a:pt x="358" y="21"/>
                  <a:pt x="358" y="22"/>
                </a:cubicBezTo>
                <a:cubicBezTo>
                  <a:pt x="351" y="22"/>
                  <a:pt x="351" y="22"/>
                  <a:pt x="351" y="22"/>
                </a:cubicBezTo>
                <a:lnTo>
                  <a:pt x="354" y="21"/>
                </a:lnTo>
                <a:close/>
                <a:moveTo>
                  <a:pt x="263" y="32"/>
                </a:moveTo>
                <a:cubicBezTo>
                  <a:pt x="264" y="30"/>
                  <a:pt x="278" y="27"/>
                  <a:pt x="283" y="25"/>
                </a:cubicBezTo>
                <a:cubicBezTo>
                  <a:pt x="286" y="24"/>
                  <a:pt x="304" y="21"/>
                  <a:pt x="300" y="23"/>
                </a:cubicBezTo>
                <a:cubicBezTo>
                  <a:pt x="288" y="24"/>
                  <a:pt x="289" y="28"/>
                  <a:pt x="278" y="27"/>
                </a:cubicBezTo>
                <a:cubicBezTo>
                  <a:pt x="276" y="29"/>
                  <a:pt x="279" y="29"/>
                  <a:pt x="284" y="28"/>
                </a:cubicBezTo>
                <a:cubicBezTo>
                  <a:pt x="282" y="29"/>
                  <a:pt x="281" y="29"/>
                  <a:pt x="281" y="29"/>
                </a:cubicBezTo>
                <a:cubicBezTo>
                  <a:pt x="277" y="30"/>
                  <a:pt x="273" y="31"/>
                  <a:pt x="269" y="32"/>
                </a:cubicBezTo>
                <a:cubicBezTo>
                  <a:pt x="265" y="32"/>
                  <a:pt x="262" y="33"/>
                  <a:pt x="263" y="32"/>
                </a:cubicBezTo>
                <a:close/>
                <a:moveTo>
                  <a:pt x="217" y="44"/>
                </a:moveTo>
                <a:cubicBezTo>
                  <a:pt x="228" y="41"/>
                  <a:pt x="241" y="37"/>
                  <a:pt x="248" y="36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190" y="52"/>
                  <a:pt x="214" y="48"/>
                  <a:pt x="247" y="43"/>
                </a:cubicBezTo>
                <a:cubicBezTo>
                  <a:pt x="229" y="47"/>
                  <a:pt x="210" y="52"/>
                  <a:pt x="192" y="58"/>
                </a:cubicBezTo>
                <a:cubicBezTo>
                  <a:pt x="194" y="58"/>
                  <a:pt x="194" y="58"/>
                  <a:pt x="194" y="58"/>
                </a:cubicBezTo>
                <a:cubicBezTo>
                  <a:pt x="189" y="60"/>
                  <a:pt x="184" y="63"/>
                  <a:pt x="181" y="63"/>
                </a:cubicBezTo>
                <a:cubicBezTo>
                  <a:pt x="180" y="63"/>
                  <a:pt x="208" y="48"/>
                  <a:pt x="217" y="44"/>
                </a:cubicBezTo>
                <a:close/>
                <a:moveTo>
                  <a:pt x="177" y="58"/>
                </a:moveTo>
                <a:cubicBezTo>
                  <a:pt x="177" y="58"/>
                  <a:pt x="177" y="58"/>
                  <a:pt x="179" y="58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69" y="61"/>
                  <a:pt x="167" y="61"/>
                  <a:pt x="177" y="58"/>
                </a:cubicBezTo>
                <a:close/>
                <a:moveTo>
                  <a:pt x="63" y="133"/>
                </a:moveTo>
                <a:cubicBezTo>
                  <a:pt x="67" y="127"/>
                  <a:pt x="77" y="117"/>
                  <a:pt x="78" y="117"/>
                </a:cubicBezTo>
                <a:cubicBezTo>
                  <a:pt x="79" y="114"/>
                  <a:pt x="96" y="99"/>
                  <a:pt x="103" y="93"/>
                </a:cubicBezTo>
                <a:cubicBezTo>
                  <a:pt x="122" y="80"/>
                  <a:pt x="117" y="87"/>
                  <a:pt x="134" y="76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42" y="69"/>
                  <a:pt x="149" y="65"/>
                  <a:pt x="167" y="58"/>
                </a:cubicBezTo>
                <a:cubicBezTo>
                  <a:pt x="170" y="59"/>
                  <a:pt x="159" y="61"/>
                  <a:pt x="155" y="64"/>
                </a:cubicBezTo>
                <a:cubicBezTo>
                  <a:pt x="158" y="63"/>
                  <a:pt x="161" y="62"/>
                  <a:pt x="164" y="62"/>
                </a:cubicBezTo>
                <a:cubicBezTo>
                  <a:pt x="160" y="63"/>
                  <a:pt x="153" y="68"/>
                  <a:pt x="153" y="67"/>
                </a:cubicBezTo>
                <a:cubicBezTo>
                  <a:pt x="153" y="67"/>
                  <a:pt x="147" y="71"/>
                  <a:pt x="158" y="65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45" y="74"/>
                  <a:pt x="145" y="74"/>
                  <a:pt x="145" y="74"/>
                </a:cubicBezTo>
                <a:cubicBezTo>
                  <a:pt x="142" y="75"/>
                  <a:pt x="136" y="78"/>
                  <a:pt x="131" y="80"/>
                </a:cubicBezTo>
                <a:cubicBezTo>
                  <a:pt x="131" y="79"/>
                  <a:pt x="136" y="76"/>
                  <a:pt x="138" y="75"/>
                </a:cubicBezTo>
                <a:cubicBezTo>
                  <a:pt x="131" y="78"/>
                  <a:pt x="124" y="82"/>
                  <a:pt x="120" y="85"/>
                </a:cubicBezTo>
                <a:cubicBezTo>
                  <a:pt x="132" y="78"/>
                  <a:pt x="126" y="83"/>
                  <a:pt x="129" y="82"/>
                </a:cubicBezTo>
                <a:cubicBezTo>
                  <a:pt x="123" y="87"/>
                  <a:pt x="111" y="94"/>
                  <a:pt x="108" y="97"/>
                </a:cubicBezTo>
                <a:cubicBezTo>
                  <a:pt x="98" y="103"/>
                  <a:pt x="91" y="108"/>
                  <a:pt x="96" y="102"/>
                </a:cubicBezTo>
                <a:cubicBezTo>
                  <a:pt x="91" y="108"/>
                  <a:pt x="84" y="112"/>
                  <a:pt x="80" y="119"/>
                </a:cubicBezTo>
                <a:cubicBezTo>
                  <a:pt x="89" y="108"/>
                  <a:pt x="82" y="120"/>
                  <a:pt x="94" y="107"/>
                </a:cubicBezTo>
                <a:cubicBezTo>
                  <a:pt x="99" y="105"/>
                  <a:pt x="83" y="118"/>
                  <a:pt x="76" y="124"/>
                </a:cubicBezTo>
                <a:cubicBezTo>
                  <a:pt x="80" y="120"/>
                  <a:pt x="76" y="123"/>
                  <a:pt x="77" y="122"/>
                </a:cubicBezTo>
                <a:cubicBezTo>
                  <a:pt x="68" y="133"/>
                  <a:pt x="73" y="128"/>
                  <a:pt x="80" y="122"/>
                </a:cubicBezTo>
                <a:cubicBezTo>
                  <a:pt x="77" y="126"/>
                  <a:pt x="74" y="130"/>
                  <a:pt x="70" y="134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68" y="137"/>
                  <a:pt x="65" y="142"/>
                  <a:pt x="61" y="146"/>
                </a:cubicBezTo>
                <a:cubicBezTo>
                  <a:pt x="59" y="147"/>
                  <a:pt x="58" y="147"/>
                  <a:pt x="61" y="143"/>
                </a:cubicBezTo>
                <a:cubicBezTo>
                  <a:pt x="59" y="146"/>
                  <a:pt x="57" y="148"/>
                  <a:pt x="55" y="150"/>
                </a:cubicBezTo>
                <a:cubicBezTo>
                  <a:pt x="57" y="146"/>
                  <a:pt x="60" y="142"/>
                  <a:pt x="63" y="139"/>
                </a:cubicBezTo>
                <a:cubicBezTo>
                  <a:pt x="58" y="142"/>
                  <a:pt x="53" y="151"/>
                  <a:pt x="50" y="157"/>
                </a:cubicBezTo>
                <a:cubicBezTo>
                  <a:pt x="45" y="163"/>
                  <a:pt x="58" y="141"/>
                  <a:pt x="63" y="133"/>
                </a:cubicBezTo>
                <a:close/>
                <a:moveTo>
                  <a:pt x="60" y="359"/>
                </a:moveTo>
                <a:cubicBezTo>
                  <a:pt x="53" y="347"/>
                  <a:pt x="55" y="353"/>
                  <a:pt x="52" y="351"/>
                </a:cubicBezTo>
                <a:cubicBezTo>
                  <a:pt x="47" y="344"/>
                  <a:pt x="45" y="336"/>
                  <a:pt x="40" y="329"/>
                </a:cubicBezTo>
                <a:cubicBezTo>
                  <a:pt x="39" y="330"/>
                  <a:pt x="36" y="321"/>
                  <a:pt x="34" y="322"/>
                </a:cubicBezTo>
                <a:cubicBezTo>
                  <a:pt x="32" y="317"/>
                  <a:pt x="31" y="313"/>
                  <a:pt x="30" y="309"/>
                </a:cubicBezTo>
                <a:cubicBezTo>
                  <a:pt x="25" y="302"/>
                  <a:pt x="35" y="324"/>
                  <a:pt x="36" y="328"/>
                </a:cubicBezTo>
                <a:cubicBezTo>
                  <a:pt x="37" y="336"/>
                  <a:pt x="31" y="319"/>
                  <a:pt x="32" y="324"/>
                </a:cubicBezTo>
                <a:cubicBezTo>
                  <a:pt x="36" y="333"/>
                  <a:pt x="38" y="333"/>
                  <a:pt x="40" y="338"/>
                </a:cubicBezTo>
                <a:cubicBezTo>
                  <a:pt x="43" y="343"/>
                  <a:pt x="44" y="346"/>
                  <a:pt x="44" y="346"/>
                </a:cubicBezTo>
                <a:cubicBezTo>
                  <a:pt x="37" y="331"/>
                  <a:pt x="38" y="339"/>
                  <a:pt x="32" y="326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31" y="326"/>
                  <a:pt x="24" y="307"/>
                  <a:pt x="22" y="300"/>
                </a:cubicBezTo>
                <a:cubicBezTo>
                  <a:pt x="19" y="285"/>
                  <a:pt x="27" y="311"/>
                  <a:pt x="28" y="311"/>
                </a:cubicBezTo>
                <a:cubicBezTo>
                  <a:pt x="26" y="305"/>
                  <a:pt x="24" y="299"/>
                  <a:pt x="22" y="293"/>
                </a:cubicBezTo>
                <a:cubicBezTo>
                  <a:pt x="25" y="300"/>
                  <a:pt x="24" y="292"/>
                  <a:pt x="28" y="302"/>
                </a:cubicBezTo>
                <a:cubicBezTo>
                  <a:pt x="24" y="292"/>
                  <a:pt x="25" y="290"/>
                  <a:pt x="22" y="280"/>
                </a:cubicBezTo>
                <a:cubicBezTo>
                  <a:pt x="26" y="291"/>
                  <a:pt x="21" y="264"/>
                  <a:pt x="23" y="263"/>
                </a:cubicBezTo>
                <a:cubicBezTo>
                  <a:pt x="24" y="275"/>
                  <a:pt x="27" y="296"/>
                  <a:pt x="27" y="296"/>
                </a:cubicBezTo>
                <a:cubicBezTo>
                  <a:pt x="28" y="298"/>
                  <a:pt x="32" y="311"/>
                  <a:pt x="33" y="316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34" y="314"/>
                  <a:pt x="30" y="302"/>
                  <a:pt x="32" y="305"/>
                </a:cubicBezTo>
                <a:cubicBezTo>
                  <a:pt x="30" y="300"/>
                  <a:pt x="29" y="296"/>
                  <a:pt x="28" y="292"/>
                </a:cubicBezTo>
                <a:cubicBezTo>
                  <a:pt x="34" y="304"/>
                  <a:pt x="34" y="304"/>
                  <a:pt x="39" y="315"/>
                </a:cubicBezTo>
                <a:cubicBezTo>
                  <a:pt x="32" y="291"/>
                  <a:pt x="24" y="272"/>
                  <a:pt x="25" y="251"/>
                </a:cubicBezTo>
                <a:cubicBezTo>
                  <a:pt x="25" y="254"/>
                  <a:pt x="25" y="254"/>
                  <a:pt x="25" y="254"/>
                </a:cubicBezTo>
                <a:cubicBezTo>
                  <a:pt x="24" y="212"/>
                  <a:pt x="33" y="203"/>
                  <a:pt x="38" y="196"/>
                </a:cubicBezTo>
                <a:cubicBezTo>
                  <a:pt x="36" y="202"/>
                  <a:pt x="35" y="208"/>
                  <a:pt x="34" y="213"/>
                </a:cubicBezTo>
                <a:cubicBezTo>
                  <a:pt x="33" y="214"/>
                  <a:pt x="33" y="214"/>
                  <a:pt x="33" y="214"/>
                </a:cubicBezTo>
                <a:cubicBezTo>
                  <a:pt x="27" y="241"/>
                  <a:pt x="31" y="261"/>
                  <a:pt x="37" y="289"/>
                </a:cubicBezTo>
                <a:cubicBezTo>
                  <a:pt x="35" y="285"/>
                  <a:pt x="34" y="275"/>
                  <a:pt x="33" y="276"/>
                </a:cubicBezTo>
                <a:cubicBezTo>
                  <a:pt x="37" y="293"/>
                  <a:pt x="39" y="290"/>
                  <a:pt x="43" y="306"/>
                </a:cubicBezTo>
                <a:cubicBezTo>
                  <a:pt x="35" y="284"/>
                  <a:pt x="47" y="320"/>
                  <a:pt x="39" y="300"/>
                </a:cubicBezTo>
                <a:cubicBezTo>
                  <a:pt x="50" y="328"/>
                  <a:pt x="65" y="356"/>
                  <a:pt x="78" y="371"/>
                </a:cubicBezTo>
                <a:cubicBezTo>
                  <a:pt x="76" y="367"/>
                  <a:pt x="84" y="377"/>
                  <a:pt x="85" y="377"/>
                </a:cubicBezTo>
                <a:cubicBezTo>
                  <a:pt x="88" y="381"/>
                  <a:pt x="87" y="380"/>
                  <a:pt x="84" y="377"/>
                </a:cubicBezTo>
                <a:cubicBezTo>
                  <a:pt x="90" y="385"/>
                  <a:pt x="90" y="387"/>
                  <a:pt x="88" y="387"/>
                </a:cubicBezTo>
                <a:cubicBezTo>
                  <a:pt x="84" y="382"/>
                  <a:pt x="79" y="377"/>
                  <a:pt x="75" y="371"/>
                </a:cubicBezTo>
                <a:cubicBezTo>
                  <a:pt x="79" y="377"/>
                  <a:pt x="80" y="380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6" y="386"/>
                  <a:pt x="87" y="388"/>
                  <a:pt x="90" y="390"/>
                </a:cubicBezTo>
                <a:cubicBezTo>
                  <a:pt x="93" y="393"/>
                  <a:pt x="93" y="392"/>
                  <a:pt x="93" y="391"/>
                </a:cubicBezTo>
                <a:cubicBezTo>
                  <a:pt x="98" y="395"/>
                  <a:pt x="105" y="400"/>
                  <a:pt x="114" y="406"/>
                </a:cubicBezTo>
                <a:cubicBezTo>
                  <a:pt x="113" y="406"/>
                  <a:pt x="113" y="406"/>
                  <a:pt x="113" y="406"/>
                </a:cubicBezTo>
                <a:cubicBezTo>
                  <a:pt x="119" y="411"/>
                  <a:pt x="125" y="415"/>
                  <a:pt x="131" y="419"/>
                </a:cubicBezTo>
                <a:cubicBezTo>
                  <a:pt x="128" y="418"/>
                  <a:pt x="128" y="418"/>
                  <a:pt x="128" y="418"/>
                </a:cubicBezTo>
                <a:cubicBezTo>
                  <a:pt x="132" y="420"/>
                  <a:pt x="136" y="423"/>
                  <a:pt x="139" y="425"/>
                </a:cubicBezTo>
                <a:cubicBezTo>
                  <a:pt x="138" y="426"/>
                  <a:pt x="142" y="427"/>
                  <a:pt x="141" y="428"/>
                </a:cubicBezTo>
                <a:cubicBezTo>
                  <a:pt x="146" y="435"/>
                  <a:pt x="166" y="442"/>
                  <a:pt x="181" y="450"/>
                </a:cubicBezTo>
                <a:cubicBezTo>
                  <a:pt x="179" y="450"/>
                  <a:pt x="179" y="450"/>
                  <a:pt x="179" y="450"/>
                </a:cubicBezTo>
                <a:cubicBezTo>
                  <a:pt x="188" y="453"/>
                  <a:pt x="209" y="464"/>
                  <a:pt x="223" y="470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13" y="467"/>
                  <a:pt x="211" y="467"/>
                  <a:pt x="215" y="469"/>
                </a:cubicBezTo>
                <a:cubicBezTo>
                  <a:pt x="212" y="468"/>
                  <a:pt x="207" y="467"/>
                  <a:pt x="204" y="466"/>
                </a:cubicBezTo>
                <a:cubicBezTo>
                  <a:pt x="200" y="464"/>
                  <a:pt x="186" y="458"/>
                  <a:pt x="186" y="456"/>
                </a:cubicBezTo>
                <a:cubicBezTo>
                  <a:pt x="196" y="461"/>
                  <a:pt x="195" y="460"/>
                  <a:pt x="191" y="457"/>
                </a:cubicBezTo>
                <a:cubicBezTo>
                  <a:pt x="181" y="454"/>
                  <a:pt x="163" y="445"/>
                  <a:pt x="163" y="447"/>
                </a:cubicBezTo>
                <a:cubicBezTo>
                  <a:pt x="150" y="440"/>
                  <a:pt x="159" y="445"/>
                  <a:pt x="150" y="438"/>
                </a:cubicBezTo>
                <a:cubicBezTo>
                  <a:pt x="150" y="437"/>
                  <a:pt x="153" y="439"/>
                  <a:pt x="156" y="440"/>
                </a:cubicBezTo>
                <a:cubicBezTo>
                  <a:pt x="144" y="433"/>
                  <a:pt x="132" y="425"/>
                  <a:pt x="120" y="417"/>
                </a:cubicBezTo>
                <a:cubicBezTo>
                  <a:pt x="117" y="417"/>
                  <a:pt x="142" y="434"/>
                  <a:pt x="129" y="427"/>
                </a:cubicBezTo>
                <a:cubicBezTo>
                  <a:pt x="125" y="426"/>
                  <a:pt x="124" y="428"/>
                  <a:pt x="113" y="418"/>
                </a:cubicBezTo>
                <a:cubicBezTo>
                  <a:pt x="113" y="418"/>
                  <a:pt x="114" y="419"/>
                  <a:pt x="115" y="419"/>
                </a:cubicBezTo>
                <a:cubicBezTo>
                  <a:pt x="110" y="415"/>
                  <a:pt x="109" y="414"/>
                  <a:pt x="104" y="409"/>
                </a:cubicBezTo>
                <a:cubicBezTo>
                  <a:pt x="103" y="406"/>
                  <a:pt x="111" y="414"/>
                  <a:pt x="116" y="416"/>
                </a:cubicBezTo>
                <a:cubicBezTo>
                  <a:pt x="112" y="414"/>
                  <a:pt x="107" y="411"/>
                  <a:pt x="104" y="407"/>
                </a:cubicBezTo>
                <a:cubicBezTo>
                  <a:pt x="105" y="407"/>
                  <a:pt x="105" y="407"/>
                  <a:pt x="105" y="407"/>
                </a:cubicBezTo>
                <a:cubicBezTo>
                  <a:pt x="101" y="404"/>
                  <a:pt x="97" y="401"/>
                  <a:pt x="93" y="397"/>
                </a:cubicBezTo>
                <a:cubicBezTo>
                  <a:pt x="91" y="395"/>
                  <a:pt x="92" y="397"/>
                  <a:pt x="94" y="399"/>
                </a:cubicBezTo>
                <a:cubicBezTo>
                  <a:pt x="95" y="400"/>
                  <a:pt x="95" y="401"/>
                  <a:pt x="95" y="402"/>
                </a:cubicBezTo>
                <a:cubicBezTo>
                  <a:pt x="95" y="401"/>
                  <a:pt x="94" y="401"/>
                  <a:pt x="94" y="400"/>
                </a:cubicBezTo>
                <a:cubicBezTo>
                  <a:pt x="92" y="399"/>
                  <a:pt x="90" y="397"/>
                  <a:pt x="88" y="395"/>
                </a:cubicBezTo>
                <a:cubicBezTo>
                  <a:pt x="87" y="394"/>
                  <a:pt x="87" y="394"/>
                  <a:pt x="87" y="394"/>
                </a:cubicBezTo>
                <a:cubicBezTo>
                  <a:pt x="87" y="394"/>
                  <a:pt x="87" y="394"/>
                  <a:pt x="87" y="395"/>
                </a:cubicBezTo>
                <a:cubicBezTo>
                  <a:pt x="77" y="384"/>
                  <a:pt x="63" y="367"/>
                  <a:pt x="60" y="359"/>
                </a:cubicBezTo>
                <a:close/>
                <a:moveTo>
                  <a:pt x="102" y="407"/>
                </a:moveTo>
                <a:cubicBezTo>
                  <a:pt x="100" y="405"/>
                  <a:pt x="98" y="404"/>
                  <a:pt x="95" y="402"/>
                </a:cubicBezTo>
                <a:cubicBezTo>
                  <a:pt x="95" y="401"/>
                  <a:pt x="95" y="400"/>
                  <a:pt x="94" y="399"/>
                </a:cubicBezTo>
                <a:cubicBezTo>
                  <a:pt x="97" y="402"/>
                  <a:pt x="102" y="406"/>
                  <a:pt x="102" y="407"/>
                </a:cubicBezTo>
                <a:close/>
                <a:moveTo>
                  <a:pt x="33" y="588"/>
                </a:moveTo>
                <a:cubicBezTo>
                  <a:pt x="33" y="587"/>
                  <a:pt x="31" y="588"/>
                  <a:pt x="30" y="589"/>
                </a:cubicBezTo>
                <a:cubicBezTo>
                  <a:pt x="32" y="588"/>
                  <a:pt x="32" y="586"/>
                  <a:pt x="34" y="585"/>
                </a:cubicBezTo>
                <a:cubicBezTo>
                  <a:pt x="34" y="586"/>
                  <a:pt x="33" y="587"/>
                  <a:pt x="33" y="588"/>
                </a:cubicBezTo>
                <a:close/>
                <a:moveTo>
                  <a:pt x="72" y="582"/>
                </a:moveTo>
                <a:cubicBezTo>
                  <a:pt x="71" y="582"/>
                  <a:pt x="71" y="582"/>
                  <a:pt x="71" y="582"/>
                </a:cubicBezTo>
                <a:cubicBezTo>
                  <a:pt x="70" y="583"/>
                  <a:pt x="70" y="583"/>
                  <a:pt x="70" y="583"/>
                </a:cubicBezTo>
                <a:lnTo>
                  <a:pt x="72" y="582"/>
                </a:lnTo>
                <a:close/>
                <a:moveTo>
                  <a:pt x="65" y="585"/>
                </a:moveTo>
                <a:cubicBezTo>
                  <a:pt x="65" y="585"/>
                  <a:pt x="64" y="586"/>
                  <a:pt x="64" y="586"/>
                </a:cubicBezTo>
                <a:cubicBezTo>
                  <a:pt x="64" y="586"/>
                  <a:pt x="64" y="586"/>
                  <a:pt x="64" y="585"/>
                </a:cubicBezTo>
                <a:cubicBezTo>
                  <a:pt x="65" y="585"/>
                  <a:pt x="65" y="585"/>
                  <a:pt x="65" y="585"/>
                </a:cubicBezTo>
                <a:close/>
                <a:moveTo>
                  <a:pt x="62" y="589"/>
                </a:moveTo>
                <a:cubicBezTo>
                  <a:pt x="62" y="589"/>
                  <a:pt x="62" y="589"/>
                  <a:pt x="62" y="588"/>
                </a:cubicBezTo>
                <a:cubicBezTo>
                  <a:pt x="63" y="588"/>
                  <a:pt x="63" y="588"/>
                  <a:pt x="63" y="588"/>
                </a:cubicBezTo>
                <a:cubicBezTo>
                  <a:pt x="63" y="588"/>
                  <a:pt x="63" y="587"/>
                  <a:pt x="63" y="587"/>
                </a:cubicBezTo>
                <a:cubicBezTo>
                  <a:pt x="67" y="586"/>
                  <a:pt x="71" y="582"/>
                  <a:pt x="74" y="583"/>
                </a:cubicBezTo>
                <a:cubicBezTo>
                  <a:pt x="73" y="583"/>
                  <a:pt x="73" y="583"/>
                  <a:pt x="73" y="583"/>
                </a:cubicBezTo>
                <a:cubicBezTo>
                  <a:pt x="69" y="587"/>
                  <a:pt x="66" y="588"/>
                  <a:pt x="61" y="591"/>
                </a:cubicBezTo>
                <a:cubicBezTo>
                  <a:pt x="61" y="590"/>
                  <a:pt x="62" y="590"/>
                  <a:pt x="62" y="589"/>
                </a:cubicBezTo>
                <a:close/>
                <a:moveTo>
                  <a:pt x="43" y="585"/>
                </a:moveTo>
                <a:cubicBezTo>
                  <a:pt x="43" y="585"/>
                  <a:pt x="43" y="585"/>
                  <a:pt x="43" y="585"/>
                </a:cubicBezTo>
                <a:cubicBezTo>
                  <a:pt x="43" y="585"/>
                  <a:pt x="43" y="585"/>
                  <a:pt x="43" y="585"/>
                </a:cubicBezTo>
                <a:cubicBezTo>
                  <a:pt x="42" y="586"/>
                  <a:pt x="40" y="587"/>
                  <a:pt x="39" y="588"/>
                </a:cubicBezTo>
                <a:cubicBezTo>
                  <a:pt x="38" y="588"/>
                  <a:pt x="38" y="588"/>
                  <a:pt x="38" y="588"/>
                </a:cubicBezTo>
                <a:cubicBezTo>
                  <a:pt x="39" y="587"/>
                  <a:pt x="39" y="587"/>
                  <a:pt x="40" y="587"/>
                </a:cubicBezTo>
                <a:cubicBezTo>
                  <a:pt x="40" y="585"/>
                  <a:pt x="41" y="584"/>
                  <a:pt x="43" y="582"/>
                </a:cubicBezTo>
                <a:cubicBezTo>
                  <a:pt x="43" y="582"/>
                  <a:pt x="43" y="582"/>
                  <a:pt x="43" y="582"/>
                </a:cubicBezTo>
                <a:cubicBezTo>
                  <a:pt x="44" y="581"/>
                  <a:pt x="44" y="581"/>
                  <a:pt x="44" y="581"/>
                </a:cubicBezTo>
                <a:cubicBezTo>
                  <a:pt x="44" y="580"/>
                  <a:pt x="45" y="580"/>
                  <a:pt x="45" y="579"/>
                </a:cubicBezTo>
                <a:cubicBezTo>
                  <a:pt x="47" y="578"/>
                  <a:pt x="49" y="577"/>
                  <a:pt x="50" y="577"/>
                </a:cubicBezTo>
                <a:cubicBezTo>
                  <a:pt x="46" y="581"/>
                  <a:pt x="46" y="582"/>
                  <a:pt x="44" y="584"/>
                </a:cubicBezTo>
                <a:cubicBezTo>
                  <a:pt x="44" y="584"/>
                  <a:pt x="44" y="585"/>
                  <a:pt x="43" y="585"/>
                </a:cubicBezTo>
                <a:close/>
                <a:moveTo>
                  <a:pt x="51" y="574"/>
                </a:moveTo>
                <a:cubicBezTo>
                  <a:pt x="50" y="575"/>
                  <a:pt x="48" y="576"/>
                  <a:pt x="47" y="577"/>
                </a:cubicBezTo>
                <a:cubicBezTo>
                  <a:pt x="48" y="576"/>
                  <a:pt x="48" y="575"/>
                  <a:pt x="47" y="575"/>
                </a:cubicBezTo>
                <a:cubicBezTo>
                  <a:pt x="49" y="574"/>
                  <a:pt x="50" y="574"/>
                  <a:pt x="51" y="574"/>
                </a:cubicBezTo>
                <a:close/>
                <a:moveTo>
                  <a:pt x="46" y="575"/>
                </a:moveTo>
                <a:cubicBezTo>
                  <a:pt x="46" y="576"/>
                  <a:pt x="45" y="577"/>
                  <a:pt x="44" y="579"/>
                </a:cubicBezTo>
                <a:cubicBezTo>
                  <a:pt x="44" y="579"/>
                  <a:pt x="44" y="579"/>
                  <a:pt x="44" y="579"/>
                </a:cubicBezTo>
                <a:cubicBezTo>
                  <a:pt x="42" y="578"/>
                  <a:pt x="42" y="578"/>
                  <a:pt x="42" y="578"/>
                </a:cubicBezTo>
                <a:cubicBezTo>
                  <a:pt x="41" y="580"/>
                  <a:pt x="42" y="580"/>
                  <a:pt x="42" y="581"/>
                </a:cubicBezTo>
                <a:cubicBezTo>
                  <a:pt x="40" y="582"/>
                  <a:pt x="39" y="583"/>
                  <a:pt x="38" y="585"/>
                </a:cubicBezTo>
                <a:cubicBezTo>
                  <a:pt x="39" y="585"/>
                  <a:pt x="40" y="583"/>
                  <a:pt x="41" y="582"/>
                </a:cubicBezTo>
                <a:cubicBezTo>
                  <a:pt x="40" y="584"/>
                  <a:pt x="39" y="586"/>
                  <a:pt x="37" y="587"/>
                </a:cubicBezTo>
                <a:cubicBezTo>
                  <a:pt x="35" y="588"/>
                  <a:pt x="33" y="590"/>
                  <a:pt x="32" y="591"/>
                </a:cubicBezTo>
                <a:cubicBezTo>
                  <a:pt x="32" y="591"/>
                  <a:pt x="31" y="591"/>
                  <a:pt x="31" y="591"/>
                </a:cubicBezTo>
                <a:cubicBezTo>
                  <a:pt x="29" y="593"/>
                  <a:pt x="28" y="594"/>
                  <a:pt x="27" y="596"/>
                </a:cubicBezTo>
                <a:cubicBezTo>
                  <a:pt x="27" y="596"/>
                  <a:pt x="26" y="597"/>
                  <a:pt x="25" y="597"/>
                </a:cubicBezTo>
                <a:cubicBezTo>
                  <a:pt x="25" y="597"/>
                  <a:pt x="23" y="597"/>
                  <a:pt x="22" y="598"/>
                </a:cubicBezTo>
                <a:cubicBezTo>
                  <a:pt x="23" y="596"/>
                  <a:pt x="24" y="594"/>
                  <a:pt x="25" y="592"/>
                </a:cubicBezTo>
                <a:cubicBezTo>
                  <a:pt x="27" y="591"/>
                  <a:pt x="29" y="590"/>
                  <a:pt x="33" y="588"/>
                </a:cubicBezTo>
                <a:cubicBezTo>
                  <a:pt x="32" y="589"/>
                  <a:pt x="32" y="590"/>
                  <a:pt x="31" y="590"/>
                </a:cubicBezTo>
                <a:cubicBezTo>
                  <a:pt x="32" y="589"/>
                  <a:pt x="34" y="588"/>
                  <a:pt x="36" y="586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7" y="584"/>
                  <a:pt x="36" y="584"/>
                  <a:pt x="34" y="584"/>
                </a:cubicBezTo>
                <a:cubicBezTo>
                  <a:pt x="34" y="584"/>
                  <a:pt x="34" y="584"/>
                  <a:pt x="34" y="584"/>
                </a:cubicBezTo>
                <a:cubicBezTo>
                  <a:pt x="35" y="584"/>
                  <a:pt x="36" y="583"/>
                  <a:pt x="36" y="582"/>
                </a:cubicBezTo>
                <a:cubicBezTo>
                  <a:pt x="36" y="584"/>
                  <a:pt x="36" y="586"/>
                  <a:pt x="37" y="584"/>
                </a:cubicBezTo>
                <a:cubicBezTo>
                  <a:pt x="38" y="583"/>
                  <a:pt x="38" y="582"/>
                  <a:pt x="38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0"/>
                  <a:pt x="39" y="580"/>
                </a:cubicBezTo>
                <a:cubicBezTo>
                  <a:pt x="39" y="580"/>
                  <a:pt x="38" y="581"/>
                  <a:pt x="38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8" y="580"/>
                  <a:pt x="38" y="580"/>
                  <a:pt x="38" y="580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6" y="580"/>
                  <a:pt x="36" y="580"/>
                  <a:pt x="37" y="580"/>
                </a:cubicBezTo>
                <a:cubicBezTo>
                  <a:pt x="37" y="580"/>
                  <a:pt x="37" y="580"/>
                  <a:pt x="37" y="580"/>
                </a:cubicBezTo>
                <a:cubicBezTo>
                  <a:pt x="37" y="580"/>
                  <a:pt x="37" y="580"/>
                  <a:pt x="37" y="579"/>
                </a:cubicBezTo>
                <a:cubicBezTo>
                  <a:pt x="40" y="578"/>
                  <a:pt x="43" y="576"/>
                  <a:pt x="46" y="575"/>
                </a:cubicBezTo>
                <a:close/>
                <a:moveTo>
                  <a:pt x="39" y="577"/>
                </a:moveTo>
                <a:cubicBezTo>
                  <a:pt x="39" y="578"/>
                  <a:pt x="38" y="579"/>
                  <a:pt x="37" y="579"/>
                </a:cubicBezTo>
                <a:cubicBezTo>
                  <a:pt x="38" y="578"/>
                  <a:pt x="38" y="578"/>
                  <a:pt x="38" y="578"/>
                </a:cubicBezTo>
                <a:cubicBezTo>
                  <a:pt x="39" y="577"/>
                  <a:pt x="39" y="577"/>
                  <a:pt x="39" y="577"/>
                </a:cubicBezTo>
                <a:close/>
                <a:moveTo>
                  <a:pt x="36" y="576"/>
                </a:moveTo>
                <a:cubicBezTo>
                  <a:pt x="38" y="576"/>
                  <a:pt x="37" y="577"/>
                  <a:pt x="37" y="578"/>
                </a:cubicBezTo>
                <a:cubicBezTo>
                  <a:pt x="36" y="578"/>
                  <a:pt x="36" y="579"/>
                  <a:pt x="36" y="579"/>
                </a:cubicBezTo>
                <a:cubicBezTo>
                  <a:pt x="36" y="579"/>
                  <a:pt x="36" y="579"/>
                  <a:pt x="37" y="578"/>
                </a:cubicBezTo>
                <a:cubicBezTo>
                  <a:pt x="37" y="579"/>
                  <a:pt x="37" y="579"/>
                  <a:pt x="37" y="580"/>
                </a:cubicBezTo>
                <a:cubicBezTo>
                  <a:pt x="35" y="580"/>
                  <a:pt x="34" y="580"/>
                  <a:pt x="33" y="581"/>
                </a:cubicBezTo>
                <a:cubicBezTo>
                  <a:pt x="33" y="579"/>
                  <a:pt x="35" y="577"/>
                  <a:pt x="36" y="576"/>
                </a:cubicBezTo>
                <a:close/>
                <a:moveTo>
                  <a:pt x="9" y="601"/>
                </a:moveTo>
                <a:cubicBezTo>
                  <a:pt x="9" y="600"/>
                  <a:pt x="9" y="600"/>
                  <a:pt x="9" y="600"/>
                </a:cubicBezTo>
                <a:cubicBezTo>
                  <a:pt x="10" y="600"/>
                  <a:pt x="10" y="600"/>
                  <a:pt x="10" y="600"/>
                </a:cubicBezTo>
                <a:cubicBezTo>
                  <a:pt x="10" y="600"/>
                  <a:pt x="10" y="600"/>
                  <a:pt x="11" y="600"/>
                </a:cubicBezTo>
                <a:cubicBezTo>
                  <a:pt x="10" y="601"/>
                  <a:pt x="10" y="601"/>
                  <a:pt x="10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4" y="606"/>
                  <a:pt x="11" y="603"/>
                  <a:pt x="9" y="601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3" y="623"/>
                  <a:pt x="30" y="621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1" y="622"/>
                  <a:pt x="24" y="615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25" y="615"/>
                  <a:pt x="32" y="622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0" y="621"/>
                  <a:pt x="33" y="623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3" y="623"/>
                  <a:pt x="17" y="609"/>
                  <a:pt x="8" y="601"/>
                </a:cubicBezTo>
                <a:cubicBezTo>
                  <a:pt x="8" y="601"/>
                  <a:pt x="8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2" y="603"/>
                  <a:pt x="19" y="610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2" y="622"/>
                  <a:pt x="25" y="616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9" y="601"/>
                  <a:pt x="9" y="601"/>
                  <a:pt x="10" y="602"/>
                </a:cubicBezTo>
                <a:cubicBezTo>
                  <a:pt x="11" y="601"/>
                  <a:pt x="11" y="601"/>
                  <a:pt x="11" y="601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1" y="602"/>
                  <a:pt x="11" y="602"/>
                  <a:pt x="11" y="602"/>
                </a:cubicBezTo>
                <a:cubicBezTo>
                  <a:pt x="12" y="601"/>
                  <a:pt x="12" y="601"/>
                  <a:pt x="12" y="601"/>
                </a:cubicBezTo>
                <a:cubicBezTo>
                  <a:pt x="13" y="602"/>
                  <a:pt x="14" y="603"/>
                  <a:pt x="15" y="604"/>
                </a:cubicBezTo>
                <a:cubicBezTo>
                  <a:pt x="15" y="604"/>
                  <a:pt x="15" y="604"/>
                  <a:pt x="15" y="604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20" y="611"/>
                  <a:pt x="34" y="624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2" y="621"/>
                  <a:pt x="32" y="621"/>
                  <a:pt x="32" y="621"/>
                </a:cubicBezTo>
                <a:cubicBezTo>
                  <a:pt x="32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4" y="622"/>
                  <a:pt x="35" y="622"/>
                  <a:pt x="35" y="623"/>
                </a:cubicBezTo>
                <a:cubicBezTo>
                  <a:pt x="35" y="623"/>
                  <a:pt x="35" y="624"/>
                  <a:pt x="35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0" y="621"/>
                  <a:pt x="32" y="623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5" y="624"/>
                  <a:pt x="35" y="624"/>
                  <a:pt x="35" y="624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4"/>
                  <a:pt x="37" y="624"/>
                  <a:pt x="37" y="625"/>
                </a:cubicBezTo>
                <a:lnTo>
                  <a:pt x="36" y="626"/>
                </a:lnTo>
                <a:close/>
                <a:moveTo>
                  <a:pt x="57" y="609"/>
                </a:moveTo>
                <a:cubicBezTo>
                  <a:pt x="57" y="609"/>
                  <a:pt x="56" y="609"/>
                  <a:pt x="56" y="610"/>
                </a:cubicBezTo>
                <a:cubicBezTo>
                  <a:pt x="56" y="610"/>
                  <a:pt x="56" y="609"/>
                  <a:pt x="56" y="609"/>
                </a:cubicBezTo>
                <a:cubicBezTo>
                  <a:pt x="56" y="609"/>
                  <a:pt x="56" y="609"/>
                  <a:pt x="57" y="609"/>
                </a:cubicBezTo>
                <a:close/>
                <a:moveTo>
                  <a:pt x="74" y="599"/>
                </a:moveTo>
                <a:cubicBezTo>
                  <a:pt x="76" y="598"/>
                  <a:pt x="76" y="598"/>
                  <a:pt x="76" y="598"/>
                </a:cubicBezTo>
                <a:cubicBezTo>
                  <a:pt x="75" y="598"/>
                  <a:pt x="74" y="599"/>
                  <a:pt x="74" y="599"/>
                </a:cubicBezTo>
                <a:close/>
                <a:moveTo>
                  <a:pt x="80" y="595"/>
                </a:moveTo>
                <a:cubicBezTo>
                  <a:pt x="80" y="596"/>
                  <a:pt x="80" y="596"/>
                  <a:pt x="80" y="596"/>
                </a:cubicBezTo>
                <a:cubicBezTo>
                  <a:pt x="80" y="595"/>
                  <a:pt x="80" y="595"/>
                  <a:pt x="80" y="595"/>
                </a:cubicBezTo>
                <a:cubicBezTo>
                  <a:pt x="79" y="595"/>
                  <a:pt x="78" y="596"/>
                  <a:pt x="77" y="597"/>
                </a:cubicBezTo>
                <a:cubicBezTo>
                  <a:pt x="77" y="597"/>
                  <a:pt x="77" y="596"/>
                  <a:pt x="75" y="597"/>
                </a:cubicBezTo>
                <a:cubicBezTo>
                  <a:pt x="71" y="598"/>
                  <a:pt x="71" y="601"/>
                  <a:pt x="68" y="602"/>
                </a:cubicBezTo>
                <a:cubicBezTo>
                  <a:pt x="69" y="601"/>
                  <a:pt x="69" y="601"/>
                  <a:pt x="69" y="601"/>
                </a:cubicBezTo>
                <a:cubicBezTo>
                  <a:pt x="68" y="602"/>
                  <a:pt x="67" y="602"/>
                  <a:pt x="65" y="603"/>
                </a:cubicBezTo>
                <a:cubicBezTo>
                  <a:pt x="66" y="602"/>
                  <a:pt x="67" y="601"/>
                  <a:pt x="68" y="600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70" y="598"/>
                  <a:pt x="71" y="598"/>
                  <a:pt x="71" y="597"/>
                </a:cubicBezTo>
                <a:cubicBezTo>
                  <a:pt x="71" y="597"/>
                  <a:pt x="70" y="598"/>
                  <a:pt x="70" y="598"/>
                </a:cubicBezTo>
                <a:cubicBezTo>
                  <a:pt x="73" y="594"/>
                  <a:pt x="76" y="590"/>
                  <a:pt x="79" y="586"/>
                </a:cubicBezTo>
                <a:lnTo>
                  <a:pt x="80" y="595"/>
                </a:lnTo>
                <a:close/>
                <a:moveTo>
                  <a:pt x="101" y="557"/>
                </a:moveTo>
                <a:cubicBezTo>
                  <a:pt x="98" y="558"/>
                  <a:pt x="95" y="561"/>
                  <a:pt x="94" y="560"/>
                </a:cubicBezTo>
                <a:cubicBezTo>
                  <a:pt x="92" y="561"/>
                  <a:pt x="89" y="562"/>
                  <a:pt x="93" y="561"/>
                </a:cubicBezTo>
                <a:cubicBezTo>
                  <a:pt x="91" y="563"/>
                  <a:pt x="91" y="563"/>
                  <a:pt x="91" y="563"/>
                </a:cubicBezTo>
                <a:cubicBezTo>
                  <a:pt x="91" y="562"/>
                  <a:pt x="91" y="562"/>
                  <a:pt x="91" y="562"/>
                </a:cubicBezTo>
                <a:cubicBezTo>
                  <a:pt x="91" y="562"/>
                  <a:pt x="91" y="563"/>
                  <a:pt x="90" y="563"/>
                </a:cubicBezTo>
                <a:cubicBezTo>
                  <a:pt x="88" y="565"/>
                  <a:pt x="88" y="565"/>
                  <a:pt x="88" y="565"/>
                </a:cubicBezTo>
                <a:cubicBezTo>
                  <a:pt x="87" y="562"/>
                  <a:pt x="81" y="564"/>
                  <a:pt x="86" y="560"/>
                </a:cubicBezTo>
                <a:cubicBezTo>
                  <a:pt x="86" y="561"/>
                  <a:pt x="84" y="562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2" y="562"/>
                  <a:pt x="82" y="562"/>
                  <a:pt x="83" y="563"/>
                </a:cubicBezTo>
                <a:cubicBezTo>
                  <a:pt x="83" y="561"/>
                  <a:pt x="82" y="561"/>
                  <a:pt x="81" y="561"/>
                </a:cubicBezTo>
                <a:cubicBezTo>
                  <a:pt x="82" y="561"/>
                  <a:pt x="82" y="560"/>
                  <a:pt x="83" y="561"/>
                </a:cubicBezTo>
                <a:cubicBezTo>
                  <a:pt x="83" y="560"/>
                  <a:pt x="83" y="560"/>
                  <a:pt x="83" y="559"/>
                </a:cubicBezTo>
                <a:cubicBezTo>
                  <a:pt x="84" y="559"/>
                  <a:pt x="85" y="559"/>
                  <a:pt x="85" y="559"/>
                </a:cubicBezTo>
                <a:cubicBezTo>
                  <a:pt x="85" y="558"/>
                  <a:pt x="85" y="558"/>
                  <a:pt x="85" y="558"/>
                </a:cubicBezTo>
                <a:cubicBezTo>
                  <a:pt x="86" y="557"/>
                  <a:pt x="87" y="557"/>
                  <a:pt x="88" y="556"/>
                </a:cubicBezTo>
                <a:cubicBezTo>
                  <a:pt x="88" y="557"/>
                  <a:pt x="88" y="558"/>
                  <a:pt x="87" y="559"/>
                </a:cubicBezTo>
                <a:cubicBezTo>
                  <a:pt x="87" y="560"/>
                  <a:pt x="87" y="560"/>
                  <a:pt x="87" y="560"/>
                </a:cubicBezTo>
                <a:cubicBezTo>
                  <a:pt x="87" y="559"/>
                  <a:pt x="87" y="559"/>
                  <a:pt x="87" y="559"/>
                </a:cubicBezTo>
                <a:cubicBezTo>
                  <a:pt x="87" y="559"/>
                  <a:pt x="87" y="560"/>
                  <a:pt x="87" y="560"/>
                </a:cubicBezTo>
                <a:cubicBezTo>
                  <a:pt x="88" y="559"/>
                  <a:pt x="88" y="559"/>
                  <a:pt x="88" y="558"/>
                </a:cubicBezTo>
                <a:cubicBezTo>
                  <a:pt x="89" y="558"/>
                  <a:pt x="89" y="558"/>
                  <a:pt x="89" y="558"/>
                </a:cubicBezTo>
                <a:cubicBezTo>
                  <a:pt x="90" y="558"/>
                  <a:pt x="87" y="564"/>
                  <a:pt x="90" y="563"/>
                </a:cubicBezTo>
                <a:cubicBezTo>
                  <a:pt x="90" y="560"/>
                  <a:pt x="90" y="560"/>
                  <a:pt x="90" y="560"/>
                </a:cubicBezTo>
                <a:cubicBezTo>
                  <a:pt x="91" y="560"/>
                  <a:pt x="91" y="560"/>
                  <a:pt x="91" y="560"/>
                </a:cubicBezTo>
                <a:cubicBezTo>
                  <a:pt x="92" y="557"/>
                  <a:pt x="92" y="557"/>
                  <a:pt x="92" y="557"/>
                </a:cubicBezTo>
                <a:cubicBezTo>
                  <a:pt x="94" y="557"/>
                  <a:pt x="94" y="557"/>
                  <a:pt x="94" y="557"/>
                </a:cubicBezTo>
                <a:cubicBezTo>
                  <a:pt x="97" y="555"/>
                  <a:pt x="100" y="554"/>
                  <a:pt x="102" y="553"/>
                </a:cubicBezTo>
                <a:cubicBezTo>
                  <a:pt x="100" y="553"/>
                  <a:pt x="100" y="554"/>
                  <a:pt x="98" y="554"/>
                </a:cubicBezTo>
                <a:cubicBezTo>
                  <a:pt x="99" y="552"/>
                  <a:pt x="103" y="550"/>
                  <a:pt x="108" y="548"/>
                </a:cubicBezTo>
                <a:cubicBezTo>
                  <a:pt x="108" y="548"/>
                  <a:pt x="109" y="548"/>
                  <a:pt x="109" y="548"/>
                </a:cubicBezTo>
                <a:cubicBezTo>
                  <a:pt x="109" y="549"/>
                  <a:pt x="108" y="549"/>
                  <a:pt x="108" y="549"/>
                </a:cubicBezTo>
                <a:cubicBezTo>
                  <a:pt x="109" y="549"/>
                  <a:pt x="106" y="551"/>
                  <a:pt x="111" y="550"/>
                </a:cubicBezTo>
                <a:cubicBezTo>
                  <a:pt x="110" y="551"/>
                  <a:pt x="108" y="554"/>
                  <a:pt x="108" y="554"/>
                </a:cubicBezTo>
                <a:cubicBezTo>
                  <a:pt x="106" y="556"/>
                  <a:pt x="103" y="557"/>
                  <a:pt x="101" y="557"/>
                </a:cubicBezTo>
                <a:close/>
                <a:moveTo>
                  <a:pt x="92" y="555"/>
                </a:moveTo>
                <a:cubicBezTo>
                  <a:pt x="91" y="555"/>
                  <a:pt x="91" y="556"/>
                  <a:pt x="90" y="556"/>
                </a:cubicBezTo>
                <a:cubicBezTo>
                  <a:pt x="90" y="556"/>
                  <a:pt x="90" y="555"/>
                  <a:pt x="91" y="555"/>
                </a:cubicBezTo>
                <a:cubicBezTo>
                  <a:pt x="91" y="555"/>
                  <a:pt x="91" y="555"/>
                  <a:pt x="92" y="555"/>
                </a:cubicBezTo>
                <a:close/>
                <a:moveTo>
                  <a:pt x="99" y="575"/>
                </a:moveTo>
                <a:cubicBezTo>
                  <a:pt x="98" y="576"/>
                  <a:pt x="94" y="578"/>
                  <a:pt x="94" y="577"/>
                </a:cubicBezTo>
                <a:cubicBezTo>
                  <a:pt x="98" y="576"/>
                  <a:pt x="95" y="573"/>
                  <a:pt x="99" y="574"/>
                </a:cubicBezTo>
                <a:cubicBezTo>
                  <a:pt x="99" y="573"/>
                  <a:pt x="98" y="573"/>
                  <a:pt x="97" y="573"/>
                </a:cubicBezTo>
                <a:cubicBezTo>
                  <a:pt x="97" y="573"/>
                  <a:pt x="97" y="572"/>
                  <a:pt x="97" y="572"/>
                </a:cubicBezTo>
                <a:cubicBezTo>
                  <a:pt x="101" y="571"/>
                  <a:pt x="101" y="571"/>
                  <a:pt x="101" y="571"/>
                </a:cubicBezTo>
                <a:cubicBezTo>
                  <a:pt x="102" y="571"/>
                  <a:pt x="102" y="570"/>
                  <a:pt x="102" y="571"/>
                </a:cubicBezTo>
                <a:cubicBezTo>
                  <a:pt x="103" y="572"/>
                  <a:pt x="99" y="574"/>
                  <a:pt x="99" y="575"/>
                </a:cubicBezTo>
                <a:close/>
                <a:moveTo>
                  <a:pt x="115" y="566"/>
                </a:moveTo>
                <a:cubicBezTo>
                  <a:pt x="112" y="567"/>
                  <a:pt x="109" y="568"/>
                  <a:pt x="106" y="569"/>
                </a:cubicBezTo>
                <a:cubicBezTo>
                  <a:pt x="107" y="568"/>
                  <a:pt x="107" y="568"/>
                  <a:pt x="107" y="568"/>
                </a:cubicBezTo>
                <a:cubicBezTo>
                  <a:pt x="122" y="562"/>
                  <a:pt x="115" y="563"/>
                  <a:pt x="104" y="564"/>
                </a:cubicBezTo>
                <a:cubicBezTo>
                  <a:pt x="109" y="562"/>
                  <a:pt x="114" y="560"/>
                  <a:pt x="120" y="559"/>
                </a:cubicBezTo>
                <a:cubicBezTo>
                  <a:pt x="119" y="558"/>
                  <a:pt x="119" y="558"/>
                  <a:pt x="119" y="558"/>
                </a:cubicBezTo>
                <a:cubicBezTo>
                  <a:pt x="121" y="558"/>
                  <a:pt x="121" y="557"/>
                  <a:pt x="123" y="557"/>
                </a:cubicBezTo>
                <a:cubicBezTo>
                  <a:pt x="123" y="557"/>
                  <a:pt x="117" y="564"/>
                  <a:pt x="115" y="566"/>
                </a:cubicBezTo>
                <a:close/>
                <a:moveTo>
                  <a:pt x="127" y="562"/>
                </a:moveTo>
                <a:cubicBezTo>
                  <a:pt x="127" y="561"/>
                  <a:pt x="126" y="561"/>
                  <a:pt x="126" y="561"/>
                </a:cubicBezTo>
                <a:cubicBezTo>
                  <a:pt x="129" y="560"/>
                  <a:pt x="129" y="560"/>
                  <a:pt x="129" y="560"/>
                </a:cubicBezTo>
                <a:cubicBezTo>
                  <a:pt x="129" y="560"/>
                  <a:pt x="130" y="561"/>
                  <a:pt x="127" y="562"/>
                </a:cubicBezTo>
                <a:close/>
                <a:moveTo>
                  <a:pt x="165" y="551"/>
                </a:moveTo>
                <a:cubicBezTo>
                  <a:pt x="164" y="553"/>
                  <a:pt x="159" y="553"/>
                  <a:pt x="159" y="552"/>
                </a:cubicBezTo>
                <a:cubicBezTo>
                  <a:pt x="160" y="554"/>
                  <a:pt x="153" y="555"/>
                  <a:pt x="151" y="557"/>
                </a:cubicBezTo>
                <a:cubicBezTo>
                  <a:pt x="145" y="559"/>
                  <a:pt x="145" y="556"/>
                  <a:pt x="140" y="559"/>
                </a:cubicBezTo>
                <a:cubicBezTo>
                  <a:pt x="143" y="559"/>
                  <a:pt x="143" y="559"/>
                  <a:pt x="143" y="559"/>
                </a:cubicBezTo>
                <a:cubicBezTo>
                  <a:pt x="138" y="561"/>
                  <a:pt x="136" y="562"/>
                  <a:pt x="131" y="563"/>
                </a:cubicBezTo>
                <a:cubicBezTo>
                  <a:pt x="130" y="562"/>
                  <a:pt x="134" y="562"/>
                  <a:pt x="134" y="561"/>
                </a:cubicBezTo>
                <a:cubicBezTo>
                  <a:pt x="131" y="561"/>
                  <a:pt x="131" y="561"/>
                  <a:pt x="131" y="561"/>
                </a:cubicBezTo>
                <a:cubicBezTo>
                  <a:pt x="132" y="561"/>
                  <a:pt x="134" y="559"/>
                  <a:pt x="134" y="560"/>
                </a:cubicBezTo>
                <a:cubicBezTo>
                  <a:pt x="134" y="559"/>
                  <a:pt x="135" y="558"/>
                  <a:pt x="132" y="560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133" y="558"/>
                  <a:pt x="133" y="558"/>
                  <a:pt x="133" y="558"/>
                </a:cubicBezTo>
                <a:cubicBezTo>
                  <a:pt x="136" y="557"/>
                  <a:pt x="136" y="557"/>
                  <a:pt x="136" y="557"/>
                </a:cubicBezTo>
                <a:cubicBezTo>
                  <a:pt x="137" y="557"/>
                  <a:pt x="138" y="556"/>
                  <a:pt x="141" y="557"/>
                </a:cubicBezTo>
                <a:cubicBezTo>
                  <a:pt x="141" y="557"/>
                  <a:pt x="139" y="558"/>
                  <a:pt x="139" y="558"/>
                </a:cubicBezTo>
                <a:cubicBezTo>
                  <a:pt x="141" y="558"/>
                  <a:pt x="143" y="557"/>
                  <a:pt x="144" y="556"/>
                </a:cubicBezTo>
                <a:cubicBezTo>
                  <a:pt x="141" y="557"/>
                  <a:pt x="142" y="556"/>
                  <a:pt x="141" y="555"/>
                </a:cubicBezTo>
                <a:cubicBezTo>
                  <a:pt x="143" y="554"/>
                  <a:pt x="146" y="553"/>
                  <a:pt x="147" y="553"/>
                </a:cubicBezTo>
                <a:cubicBezTo>
                  <a:pt x="151" y="552"/>
                  <a:pt x="154" y="552"/>
                  <a:pt x="153" y="554"/>
                </a:cubicBezTo>
                <a:cubicBezTo>
                  <a:pt x="154" y="553"/>
                  <a:pt x="157" y="553"/>
                  <a:pt x="158" y="551"/>
                </a:cubicBezTo>
                <a:cubicBezTo>
                  <a:pt x="155" y="553"/>
                  <a:pt x="156" y="548"/>
                  <a:pt x="152" y="552"/>
                </a:cubicBezTo>
                <a:cubicBezTo>
                  <a:pt x="150" y="550"/>
                  <a:pt x="156" y="549"/>
                  <a:pt x="159" y="549"/>
                </a:cubicBezTo>
                <a:cubicBezTo>
                  <a:pt x="158" y="550"/>
                  <a:pt x="159" y="550"/>
                  <a:pt x="159" y="550"/>
                </a:cubicBezTo>
                <a:cubicBezTo>
                  <a:pt x="163" y="549"/>
                  <a:pt x="160" y="548"/>
                  <a:pt x="157" y="549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5" y="545"/>
                  <a:pt x="165" y="545"/>
                  <a:pt x="165" y="545"/>
                </a:cubicBezTo>
                <a:cubicBezTo>
                  <a:pt x="166" y="546"/>
                  <a:pt x="167" y="547"/>
                  <a:pt x="166" y="547"/>
                </a:cubicBezTo>
                <a:cubicBezTo>
                  <a:pt x="169" y="547"/>
                  <a:pt x="169" y="547"/>
                  <a:pt x="169" y="547"/>
                </a:cubicBezTo>
                <a:cubicBezTo>
                  <a:pt x="165" y="548"/>
                  <a:pt x="165" y="548"/>
                  <a:pt x="165" y="548"/>
                </a:cubicBezTo>
                <a:cubicBezTo>
                  <a:pt x="167" y="549"/>
                  <a:pt x="169" y="547"/>
                  <a:pt x="171" y="547"/>
                </a:cubicBezTo>
                <a:cubicBezTo>
                  <a:pt x="174" y="547"/>
                  <a:pt x="167" y="549"/>
                  <a:pt x="165" y="551"/>
                </a:cubicBezTo>
                <a:close/>
                <a:moveTo>
                  <a:pt x="290" y="522"/>
                </a:moveTo>
                <a:cubicBezTo>
                  <a:pt x="289" y="523"/>
                  <a:pt x="287" y="523"/>
                  <a:pt x="287" y="523"/>
                </a:cubicBezTo>
                <a:cubicBezTo>
                  <a:pt x="285" y="524"/>
                  <a:pt x="281" y="525"/>
                  <a:pt x="280" y="524"/>
                </a:cubicBezTo>
                <a:cubicBezTo>
                  <a:pt x="283" y="523"/>
                  <a:pt x="283" y="523"/>
                  <a:pt x="281" y="522"/>
                </a:cubicBezTo>
                <a:cubicBezTo>
                  <a:pt x="278" y="524"/>
                  <a:pt x="272" y="524"/>
                  <a:pt x="273" y="526"/>
                </a:cubicBezTo>
                <a:cubicBezTo>
                  <a:pt x="268" y="526"/>
                  <a:pt x="271" y="526"/>
                  <a:pt x="268" y="525"/>
                </a:cubicBezTo>
                <a:cubicBezTo>
                  <a:pt x="267" y="525"/>
                  <a:pt x="268" y="524"/>
                  <a:pt x="269" y="524"/>
                </a:cubicBezTo>
                <a:cubicBezTo>
                  <a:pt x="256" y="527"/>
                  <a:pt x="256" y="527"/>
                  <a:pt x="256" y="527"/>
                </a:cubicBezTo>
                <a:cubicBezTo>
                  <a:pt x="256" y="528"/>
                  <a:pt x="265" y="526"/>
                  <a:pt x="261" y="529"/>
                </a:cubicBezTo>
                <a:cubicBezTo>
                  <a:pt x="260" y="529"/>
                  <a:pt x="261" y="531"/>
                  <a:pt x="256" y="531"/>
                </a:cubicBezTo>
                <a:cubicBezTo>
                  <a:pt x="256" y="531"/>
                  <a:pt x="257" y="531"/>
                  <a:pt x="257" y="531"/>
                </a:cubicBezTo>
                <a:cubicBezTo>
                  <a:pt x="255" y="531"/>
                  <a:pt x="254" y="531"/>
                  <a:pt x="252" y="531"/>
                </a:cubicBezTo>
                <a:cubicBezTo>
                  <a:pt x="251" y="530"/>
                  <a:pt x="254" y="530"/>
                  <a:pt x="256" y="529"/>
                </a:cubicBezTo>
                <a:cubicBezTo>
                  <a:pt x="254" y="529"/>
                  <a:pt x="253" y="530"/>
                  <a:pt x="251" y="530"/>
                </a:cubicBezTo>
                <a:cubicBezTo>
                  <a:pt x="251" y="530"/>
                  <a:pt x="251" y="530"/>
                  <a:pt x="251" y="530"/>
                </a:cubicBezTo>
                <a:cubicBezTo>
                  <a:pt x="247" y="531"/>
                  <a:pt x="247" y="531"/>
                  <a:pt x="247" y="531"/>
                </a:cubicBezTo>
                <a:cubicBezTo>
                  <a:pt x="245" y="532"/>
                  <a:pt x="250" y="530"/>
                  <a:pt x="251" y="531"/>
                </a:cubicBezTo>
                <a:cubicBezTo>
                  <a:pt x="248" y="532"/>
                  <a:pt x="248" y="532"/>
                  <a:pt x="248" y="532"/>
                </a:cubicBezTo>
                <a:cubicBezTo>
                  <a:pt x="245" y="533"/>
                  <a:pt x="236" y="535"/>
                  <a:pt x="232" y="534"/>
                </a:cubicBezTo>
                <a:cubicBezTo>
                  <a:pt x="228" y="534"/>
                  <a:pt x="230" y="535"/>
                  <a:pt x="230" y="536"/>
                </a:cubicBezTo>
                <a:cubicBezTo>
                  <a:pt x="228" y="538"/>
                  <a:pt x="225" y="537"/>
                  <a:pt x="223" y="538"/>
                </a:cubicBezTo>
                <a:cubicBezTo>
                  <a:pt x="223" y="539"/>
                  <a:pt x="220" y="539"/>
                  <a:pt x="221" y="540"/>
                </a:cubicBezTo>
                <a:cubicBezTo>
                  <a:pt x="217" y="541"/>
                  <a:pt x="217" y="541"/>
                  <a:pt x="217" y="541"/>
                </a:cubicBezTo>
                <a:cubicBezTo>
                  <a:pt x="216" y="543"/>
                  <a:pt x="222" y="540"/>
                  <a:pt x="223" y="541"/>
                </a:cubicBezTo>
                <a:cubicBezTo>
                  <a:pt x="226" y="542"/>
                  <a:pt x="221" y="542"/>
                  <a:pt x="222" y="542"/>
                </a:cubicBezTo>
                <a:cubicBezTo>
                  <a:pt x="225" y="542"/>
                  <a:pt x="225" y="541"/>
                  <a:pt x="226" y="540"/>
                </a:cubicBezTo>
                <a:cubicBezTo>
                  <a:pt x="228" y="540"/>
                  <a:pt x="229" y="540"/>
                  <a:pt x="229" y="541"/>
                </a:cubicBezTo>
                <a:cubicBezTo>
                  <a:pt x="224" y="541"/>
                  <a:pt x="227" y="542"/>
                  <a:pt x="223" y="543"/>
                </a:cubicBezTo>
                <a:cubicBezTo>
                  <a:pt x="223" y="543"/>
                  <a:pt x="223" y="543"/>
                  <a:pt x="223" y="543"/>
                </a:cubicBezTo>
                <a:cubicBezTo>
                  <a:pt x="224" y="544"/>
                  <a:pt x="218" y="544"/>
                  <a:pt x="216" y="545"/>
                </a:cubicBezTo>
                <a:cubicBezTo>
                  <a:pt x="211" y="545"/>
                  <a:pt x="219" y="543"/>
                  <a:pt x="218" y="542"/>
                </a:cubicBezTo>
                <a:cubicBezTo>
                  <a:pt x="213" y="544"/>
                  <a:pt x="213" y="544"/>
                  <a:pt x="213" y="544"/>
                </a:cubicBezTo>
                <a:cubicBezTo>
                  <a:pt x="215" y="543"/>
                  <a:pt x="213" y="542"/>
                  <a:pt x="215" y="541"/>
                </a:cubicBezTo>
                <a:cubicBezTo>
                  <a:pt x="212" y="542"/>
                  <a:pt x="211" y="541"/>
                  <a:pt x="209" y="542"/>
                </a:cubicBezTo>
                <a:cubicBezTo>
                  <a:pt x="211" y="540"/>
                  <a:pt x="204" y="542"/>
                  <a:pt x="203" y="541"/>
                </a:cubicBezTo>
                <a:cubicBezTo>
                  <a:pt x="206" y="540"/>
                  <a:pt x="214" y="540"/>
                  <a:pt x="213" y="540"/>
                </a:cubicBezTo>
                <a:cubicBezTo>
                  <a:pt x="213" y="540"/>
                  <a:pt x="217" y="539"/>
                  <a:pt x="219" y="540"/>
                </a:cubicBezTo>
                <a:cubicBezTo>
                  <a:pt x="220" y="537"/>
                  <a:pt x="220" y="537"/>
                  <a:pt x="220" y="537"/>
                </a:cubicBezTo>
                <a:cubicBezTo>
                  <a:pt x="218" y="538"/>
                  <a:pt x="214" y="539"/>
                  <a:pt x="215" y="538"/>
                </a:cubicBezTo>
                <a:cubicBezTo>
                  <a:pt x="211" y="539"/>
                  <a:pt x="211" y="539"/>
                  <a:pt x="211" y="539"/>
                </a:cubicBezTo>
                <a:cubicBezTo>
                  <a:pt x="214" y="536"/>
                  <a:pt x="214" y="537"/>
                  <a:pt x="217" y="535"/>
                </a:cubicBezTo>
                <a:cubicBezTo>
                  <a:pt x="209" y="535"/>
                  <a:pt x="205" y="540"/>
                  <a:pt x="198" y="539"/>
                </a:cubicBezTo>
                <a:cubicBezTo>
                  <a:pt x="199" y="539"/>
                  <a:pt x="199" y="539"/>
                  <a:pt x="199" y="539"/>
                </a:cubicBezTo>
                <a:cubicBezTo>
                  <a:pt x="188" y="542"/>
                  <a:pt x="184" y="541"/>
                  <a:pt x="180" y="539"/>
                </a:cubicBezTo>
                <a:cubicBezTo>
                  <a:pt x="185" y="537"/>
                  <a:pt x="185" y="537"/>
                  <a:pt x="185" y="537"/>
                </a:cubicBezTo>
                <a:cubicBezTo>
                  <a:pt x="186" y="538"/>
                  <a:pt x="186" y="538"/>
                  <a:pt x="186" y="538"/>
                </a:cubicBezTo>
                <a:cubicBezTo>
                  <a:pt x="194" y="537"/>
                  <a:pt x="198" y="533"/>
                  <a:pt x="207" y="531"/>
                </a:cubicBezTo>
                <a:cubicBezTo>
                  <a:pt x="206" y="532"/>
                  <a:pt x="203" y="533"/>
                  <a:pt x="203" y="533"/>
                </a:cubicBezTo>
                <a:cubicBezTo>
                  <a:pt x="209" y="532"/>
                  <a:pt x="207" y="530"/>
                  <a:pt x="212" y="530"/>
                </a:cubicBezTo>
                <a:cubicBezTo>
                  <a:pt x="205" y="532"/>
                  <a:pt x="217" y="529"/>
                  <a:pt x="211" y="532"/>
                </a:cubicBezTo>
                <a:cubicBezTo>
                  <a:pt x="219" y="528"/>
                  <a:pt x="230" y="529"/>
                  <a:pt x="236" y="527"/>
                </a:cubicBezTo>
                <a:cubicBezTo>
                  <a:pt x="234" y="527"/>
                  <a:pt x="238" y="526"/>
                  <a:pt x="238" y="525"/>
                </a:cubicBezTo>
                <a:cubicBezTo>
                  <a:pt x="239" y="525"/>
                  <a:pt x="239" y="526"/>
                  <a:pt x="238" y="526"/>
                </a:cubicBezTo>
                <a:cubicBezTo>
                  <a:pt x="241" y="526"/>
                  <a:pt x="242" y="527"/>
                  <a:pt x="242" y="528"/>
                </a:cubicBezTo>
                <a:cubicBezTo>
                  <a:pt x="236" y="529"/>
                  <a:pt x="236" y="529"/>
                  <a:pt x="236" y="529"/>
                </a:cubicBezTo>
                <a:cubicBezTo>
                  <a:pt x="238" y="529"/>
                  <a:pt x="240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2" y="530"/>
                  <a:pt x="243" y="529"/>
                  <a:pt x="244" y="529"/>
                </a:cubicBezTo>
                <a:cubicBezTo>
                  <a:pt x="245" y="528"/>
                  <a:pt x="244" y="528"/>
                  <a:pt x="244" y="528"/>
                </a:cubicBezTo>
                <a:cubicBezTo>
                  <a:pt x="246" y="527"/>
                  <a:pt x="248" y="525"/>
                  <a:pt x="251" y="524"/>
                </a:cubicBezTo>
                <a:cubicBezTo>
                  <a:pt x="251" y="524"/>
                  <a:pt x="251" y="524"/>
                  <a:pt x="251" y="524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60" y="522"/>
                  <a:pt x="260" y="522"/>
                  <a:pt x="260" y="522"/>
                </a:cubicBezTo>
                <a:cubicBezTo>
                  <a:pt x="261" y="523"/>
                  <a:pt x="262" y="522"/>
                  <a:pt x="262" y="523"/>
                </a:cubicBezTo>
                <a:cubicBezTo>
                  <a:pt x="265" y="525"/>
                  <a:pt x="271" y="521"/>
                  <a:pt x="277" y="521"/>
                </a:cubicBezTo>
                <a:cubicBezTo>
                  <a:pt x="276" y="522"/>
                  <a:pt x="276" y="522"/>
                  <a:pt x="276" y="522"/>
                </a:cubicBezTo>
                <a:cubicBezTo>
                  <a:pt x="279" y="520"/>
                  <a:pt x="286" y="520"/>
                  <a:pt x="291" y="520"/>
                </a:cubicBezTo>
                <a:cubicBezTo>
                  <a:pt x="291" y="520"/>
                  <a:pt x="291" y="520"/>
                  <a:pt x="291" y="520"/>
                </a:cubicBezTo>
                <a:cubicBezTo>
                  <a:pt x="289" y="521"/>
                  <a:pt x="288" y="522"/>
                  <a:pt x="290" y="522"/>
                </a:cubicBezTo>
                <a:close/>
                <a:moveTo>
                  <a:pt x="291" y="513"/>
                </a:moveTo>
                <a:cubicBezTo>
                  <a:pt x="291" y="512"/>
                  <a:pt x="291" y="512"/>
                  <a:pt x="291" y="512"/>
                </a:cubicBezTo>
                <a:cubicBezTo>
                  <a:pt x="287" y="511"/>
                  <a:pt x="283" y="513"/>
                  <a:pt x="284" y="514"/>
                </a:cubicBezTo>
                <a:cubicBezTo>
                  <a:pt x="280" y="514"/>
                  <a:pt x="282" y="513"/>
                  <a:pt x="281" y="512"/>
                </a:cubicBezTo>
                <a:cubicBezTo>
                  <a:pt x="283" y="511"/>
                  <a:pt x="288" y="509"/>
                  <a:pt x="289" y="511"/>
                </a:cubicBezTo>
                <a:cubicBezTo>
                  <a:pt x="289" y="511"/>
                  <a:pt x="288" y="511"/>
                  <a:pt x="288" y="511"/>
                </a:cubicBezTo>
                <a:cubicBezTo>
                  <a:pt x="299" y="511"/>
                  <a:pt x="291" y="508"/>
                  <a:pt x="296" y="507"/>
                </a:cubicBezTo>
                <a:cubicBezTo>
                  <a:pt x="293" y="507"/>
                  <a:pt x="290" y="507"/>
                  <a:pt x="288" y="507"/>
                </a:cubicBezTo>
                <a:cubicBezTo>
                  <a:pt x="287" y="508"/>
                  <a:pt x="281" y="509"/>
                  <a:pt x="279" y="510"/>
                </a:cubicBezTo>
                <a:cubicBezTo>
                  <a:pt x="282" y="509"/>
                  <a:pt x="285" y="509"/>
                  <a:pt x="288" y="510"/>
                </a:cubicBezTo>
                <a:cubicBezTo>
                  <a:pt x="285" y="510"/>
                  <a:pt x="285" y="511"/>
                  <a:pt x="283" y="511"/>
                </a:cubicBezTo>
                <a:cubicBezTo>
                  <a:pt x="284" y="510"/>
                  <a:pt x="284" y="510"/>
                  <a:pt x="284" y="510"/>
                </a:cubicBezTo>
                <a:cubicBezTo>
                  <a:pt x="281" y="511"/>
                  <a:pt x="281" y="511"/>
                  <a:pt x="281" y="511"/>
                </a:cubicBezTo>
                <a:cubicBezTo>
                  <a:pt x="280" y="510"/>
                  <a:pt x="274" y="512"/>
                  <a:pt x="277" y="510"/>
                </a:cubicBezTo>
                <a:cubicBezTo>
                  <a:pt x="274" y="510"/>
                  <a:pt x="276" y="511"/>
                  <a:pt x="273" y="512"/>
                </a:cubicBezTo>
                <a:cubicBezTo>
                  <a:pt x="280" y="511"/>
                  <a:pt x="280" y="511"/>
                  <a:pt x="280" y="511"/>
                </a:cubicBezTo>
                <a:cubicBezTo>
                  <a:pt x="280" y="513"/>
                  <a:pt x="280" y="513"/>
                  <a:pt x="280" y="513"/>
                </a:cubicBezTo>
                <a:cubicBezTo>
                  <a:pt x="278" y="514"/>
                  <a:pt x="277" y="513"/>
                  <a:pt x="275" y="513"/>
                </a:cubicBezTo>
                <a:cubicBezTo>
                  <a:pt x="275" y="514"/>
                  <a:pt x="275" y="514"/>
                  <a:pt x="275" y="514"/>
                </a:cubicBezTo>
                <a:cubicBezTo>
                  <a:pt x="270" y="514"/>
                  <a:pt x="270" y="514"/>
                  <a:pt x="270" y="514"/>
                </a:cubicBezTo>
                <a:cubicBezTo>
                  <a:pt x="271" y="515"/>
                  <a:pt x="268" y="515"/>
                  <a:pt x="267" y="515"/>
                </a:cubicBezTo>
                <a:cubicBezTo>
                  <a:pt x="264" y="515"/>
                  <a:pt x="265" y="513"/>
                  <a:pt x="261" y="515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59" y="516"/>
                  <a:pt x="258" y="516"/>
                  <a:pt x="254" y="516"/>
                </a:cubicBezTo>
                <a:cubicBezTo>
                  <a:pt x="254" y="516"/>
                  <a:pt x="255" y="516"/>
                  <a:pt x="255" y="515"/>
                </a:cubicBezTo>
                <a:cubicBezTo>
                  <a:pt x="250" y="515"/>
                  <a:pt x="243" y="519"/>
                  <a:pt x="240" y="517"/>
                </a:cubicBezTo>
                <a:cubicBezTo>
                  <a:pt x="240" y="516"/>
                  <a:pt x="242" y="516"/>
                  <a:pt x="242" y="515"/>
                </a:cubicBezTo>
                <a:cubicBezTo>
                  <a:pt x="250" y="516"/>
                  <a:pt x="246" y="512"/>
                  <a:pt x="256" y="512"/>
                </a:cubicBezTo>
                <a:cubicBezTo>
                  <a:pt x="257" y="515"/>
                  <a:pt x="263" y="509"/>
                  <a:pt x="265" y="512"/>
                </a:cubicBezTo>
                <a:cubicBezTo>
                  <a:pt x="262" y="512"/>
                  <a:pt x="258" y="514"/>
                  <a:pt x="259" y="514"/>
                </a:cubicBezTo>
                <a:cubicBezTo>
                  <a:pt x="262" y="514"/>
                  <a:pt x="266" y="513"/>
                  <a:pt x="269" y="513"/>
                </a:cubicBezTo>
                <a:cubicBezTo>
                  <a:pt x="266" y="512"/>
                  <a:pt x="266" y="511"/>
                  <a:pt x="267" y="510"/>
                </a:cubicBezTo>
                <a:cubicBezTo>
                  <a:pt x="262" y="511"/>
                  <a:pt x="252" y="511"/>
                  <a:pt x="245" y="512"/>
                </a:cubicBezTo>
                <a:cubicBezTo>
                  <a:pt x="246" y="513"/>
                  <a:pt x="246" y="513"/>
                  <a:pt x="246" y="513"/>
                </a:cubicBezTo>
                <a:cubicBezTo>
                  <a:pt x="240" y="515"/>
                  <a:pt x="246" y="512"/>
                  <a:pt x="241" y="512"/>
                </a:cubicBezTo>
                <a:cubicBezTo>
                  <a:pt x="240" y="514"/>
                  <a:pt x="240" y="514"/>
                  <a:pt x="240" y="514"/>
                </a:cubicBezTo>
                <a:cubicBezTo>
                  <a:pt x="239" y="514"/>
                  <a:pt x="239" y="514"/>
                  <a:pt x="239" y="514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9" y="515"/>
                  <a:pt x="237" y="514"/>
                  <a:pt x="240" y="515"/>
                </a:cubicBezTo>
                <a:cubicBezTo>
                  <a:pt x="243" y="515"/>
                  <a:pt x="241" y="516"/>
                  <a:pt x="240" y="517"/>
                </a:cubicBezTo>
                <a:cubicBezTo>
                  <a:pt x="238" y="517"/>
                  <a:pt x="232" y="518"/>
                  <a:pt x="236" y="516"/>
                </a:cubicBezTo>
                <a:cubicBezTo>
                  <a:pt x="230" y="519"/>
                  <a:pt x="230" y="519"/>
                  <a:pt x="230" y="519"/>
                </a:cubicBezTo>
                <a:cubicBezTo>
                  <a:pt x="230" y="519"/>
                  <a:pt x="231" y="518"/>
                  <a:pt x="231" y="518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3" y="520"/>
                  <a:pt x="218" y="521"/>
                  <a:pt x="215" y="523"/>
                </a:cubicBezTo>
                <a:cubicBezTo>
                  <a:pt x="223" y="522"/>
                  <a:pt x="213" y="525"/>
                  <a:pt x="214" y="525"/>
                </a:cubicBezTo>
                <a:cubicBezTo>
                  <a:pt x="212" y="526"/>
                  <a:pt x="210" y="523"/>
                  <a:pt x="214" y="521"/>
                </a:cubicBezTo>
                <a:cubicBezTo>
                  <a:pt x="216" y="522"/>
                  <a:pt x="219" y="520"/>
                  <a:pt x="221" y="519"/>
                </a:cubicBezTo>
                <a:cubicBezTo>
                  <a:pt x="217" y="519"/>
                  <a:pt x="217" y="520"/>
                  <a:pt x="214" y="521"/>
                </a:cubicBezTo>
                <a:cubicBezTo>
                  <a:pt x="216" y="520"/>
                  <a:pt x="211" y="521"/>
                  <a:pt x="210" y="520"/>
                </a:cubicBezTo>
                <a:cubicBezTo>
                  <a:pt x="210" y="520"/>
                  <a:pt x="211" y="518"/>
                  <a:pt x="214" y="518"/>
                </a:cubicBezTo>
                <a:cubicBezTo>
                  <a:pt x="219" y="517"/>
                  <a:pt x="216" y="519"/>
                  <a:pt x="217" y="519"/>
                </a:cubicBezTo>
                <a:cubicBezTo>
                  <a:pt x="219" y="520"/>
                  <a:pt x="224" y="517"/>
                  <a:pt x="227" y="517"/>
                </a:cubicBezTo>
                <a:cubicBezTo>
                  <a:pt x="227" y="517"/>
                  <a:pt x="226" y="517"/>
                  <a:pt x="226" y="518"/>
                </a:cubicBezTo>
                <a:cubicBezTo>
                  <a:pt x="228" y="517"/>
                  <a:pt x="234" y="516"/>
                  <a:pt x="234" y="515"/>
                </a:cubicBezTo>
                <a:cubicBezTo>
                  <a:pt x="228" y="517"/>
                  <a:pt x="228" y="517"/>
                  <a:pt x="228" y="517"/>
                </a:cubicBezTo>
                <a:cubicBezTo>
                  <a:pt x="226" y="517"/>
                  <a:pt x="229" y="516"/>
                  <a:pt x="227" y="515"/>
                </a:cubicBezTo>
                <a:cubicBezTo>
                  <a:pt x="226" y="516"/>
                  <a:pt x="224" y="516"/>
                  <a:pt x="222" y="516"/>
                </a:cubicBezTo>
                <a:cubicBezTo>
                  <a:pt x="222" y="516"/>
                  <a:pt x="222" y="516"/>
                  <a:pt x="222" y="516"/>
                </a:cubicBezTo>
                <a:cubicBezTo>
                  <a:pt x="218" y="516"/>
                  <a:pt x="212" y="517"/>
                  <a:pt x="207" y="519"/>
                </a:cubicBezTo>
                <a:cubicBezTo>
                  <a:pt x="208" y="521"/>
                  <a:pt x="206" y="523"/>
                  <a:pt x="205" y="526"/>
                </a:cubicBezTo>
                <a:cubicBezTo>
                  <a:pt x="199" y="527"/>
                  <a:pt x="192" y="529"/>
                  <a:pt x="185" y="530"/>
                </a:cubicBezTo>
                <a:cubicBezTo>
                  <a:pt x="185" y="531"/>
                  <a:pt x="185" y="531"/>
                  <a:pt x="185" y="532"/>
                </a:cubicBezTo>
                <a:cubicBezTo>
                  <a:pt x="183" y="532"/>
                  <a:pt x="180" y="533"/>
                  <a:pt x="179" y="532"/>
                </a:cubicBezTo>
                <a:cubicBezTo>
                  <a:pt x="178" y="533"/>
                  <a:pt x="172" y="536"/>
                  <a:pt x="174" y="537"/>
                </a:cubicBezTo>
                <a:cubicBezTo>
                  <a:pt x="173" y="537"/>
                  <a:pt x="173" y="537"/>
                  <a:pt x="173" y="537"/>
                </a:cubicBezTo>
                <a:cubicBezTo>
                  <a:pt x="170" y="536"/>
                  <a:pt x="166" y="536"/>
                  <a:pt x="159" y="538"/>
                </a:cubicBezTo>
                <a:cubicBezTo>
                  <a:pt x="158" y="538"/>
                  <a:pt x="158" y="539"/>
                  <a:pt x="159" y="540"/>
                </a:cubicBezTo>
                <a:cubicBezTo>
                  <a:pt x="158" y="540"/>
                  <a:pt x="156" y="540"/>
                  <a:pt x="155" y="541"/>
                </a:cubicBezTo>
                <a:cubicBezTo>
                  <a:pt x="155" y="540"/>
                  <a:pt x="156" y="539"/>
                  <a:pt x="158" y="538"/>
                </a:cubicBezTo>
                <a:cubicBezTo>
                  <a:pt x="147" y="541"/>
                  <a:pt x="147" y="541"/>
                  <a:pt x="147" y="541"/>
                </a:cubicBezTo>
                <a:cubicBezTo>
                  <a:pt x="148" y="540"/>
                  <a:pt x="148" y="540"/>
                  <a:pt x="148" y="540"/>
                </a:cubicBezTo>
                <a:cubicBezTo>
                  <a:pt x="144" y="542"/>
                  <a:pt x="144" y="542"/>
                  <a:pt x="144" y="542"/>
                </a:cubicBezTo>
                <a:cubicBezTo>
                  <a:pt x="146" y="541"/>
                  <a:pt x="150" y="541"/>
                  <a:pt x="150" y="542"/>
                </a:cubicBezTo>
                <a:cubicBezTo>
                  <a:pt x="146" y="544"/>
                  <a:pt x="142" y="544"/>
                  <a:pt x="139" y="547"/>
                </a:cubicBezTo>
                <a:cubicBezTo>
                  <a:pt x="138" y="545"/>
                  <a:pt x="137" y="545"/>
                  <a:pt x="137" y="543"/>
                </a:cubicBezTo>
                <a:cubicBezTo>
                  <a:pt x="138" y="543"/>
                  <a:pt x="138" y="543"/>
                  <a:pt x="138" y="543"/>
                </a:cubicBezTo>
                <a:cubicBezTo>
                  <a:pt x="138" y="541"/>
                  <a:pt x="141" y="539"/>
                  <a:pt x="143" y="538"/>
                </a:cubicBezTo>
                <a:cubicBezTo>
                  <a:pt x="134" y="540"/>
                  <a:pt x="137" y="540"/>
                  <a:pt x="129" y="542"/>
                </a:cubicBezTo>
                <a:cubicBezTo>
                  <a:pt x="128" y="541"/>
                  <a:pt x="135" y="539"/>
                  <a:pt x="133" y="539"/>
                </a:cubicBezTo>
                <a:cubicBezTo>
                  <a:pt x="140" y="537"/>
                  <a:pt x="140" y="537"/>
                  <a:pt x="140" y="537"/>
                </a:cubicBezTo>
                <a:cubicBezTo>
                  <a:pt x="139" y="537"/>
                  <a:pt x="139" y="538"/>
                  <a:pt x="139" y="538"/>
                </a:cubicBezTo>
                <a:cubicBezTo>
                  <a:pt x="143" y="536"/>
                  <a:pt x="145" y="536"/>
                  <a:pt x="148" y="534"/>
                </a:cubicBezTo>
                <a:cubicBezTo>
                  <a:pt x="151" y="534"/>
                  <a:pt x="145" y="536"/>
                  <a:pt x="148" y="535"/>
                </a:cubicBezTo>
                <a:cubicBezTo>
                  <a:pt x="146" y="536"/>
                  <a:pt x="144" y="538"/>
                  <a:pt x="144" y="539"/>
                </a:cubicBezTo>
                <a:cubicBezTo>
                  <a:pt x="150" y="538"/>
                  <a:pt x="146" y="537"/>
                  <a:pt x="151" y="535"/>
                </a:cubicBezTo>
                <a:cubicBezTo>
                  <a:pt x="155" y="535"/>
                  <a:pt x="155" y="535"/>
                  <a:pt x="155" y="535"/>
                </a:cubicBezTo>
                <a:cubicBezTo>
                  <a:pt x="157" y="534"/>
                  <a:pt x="154" y="534"/>
                  <a:pt x="153" y="534"/>
                </a:cubicBezTo>
                <a:cubicBezTo>
                  <a:pt x="156" y="533"/>
                  <a:pt x="157" y="534"/>
                  <a:pt x="159" y="533"/>
                </a:cubicBezTo>
                <a:cubicBezTo>
                  <a:pt x="158" y="533"/>
                  <a:pt x="157" y="533"/>
                  <a:pt x="157" y="532"/>
                </a:cubicBezTo>
                <a:cubicBezTo>
                  <a:pt x="161" y="532"/>
                  <a:pt x="164" y="531"/>
                  <a:pt x="168" y="532"/>
                </a:cubicBezTo>
                <a:cubicBezTo>
                  <a:pt x="166" y="531"/>
                  <a:pt x="169" y="529"/>
                  <a:pt x="170" y="528"/>
                </a:cubicBezTo>
                <a:cubicBezTo>
                  <a:pt x="163" y="529"/>
                  <a:pt x="163" y="529"/>
                  <a:pt x="163" y="529"/>
                </a:cubicBezTo>
                <a:cubicBezTo>
                  <a:pt x="155" y="531"/>
                  <a:pt x="149" y="532"/>
                  <a:pt x="141" y="535"/>
                </a:cubicBezTo>
                <a:cubicBezTo>
                  <a:pt x="141" y="535"/>
                  <a:pt x="141" y="535"/>
                  <a:pt x="141" y="535"/>
                </a:cubicBezTo>
                <a:cubicBezTo>
                  <a:pt x="127" y="537"/>
                  <a:pt x="132" y="541"/>
                  <a:pt x="121" y="545"/>
                </a:cubicBezTo>
                <a:cubicBezTo>
                  <a:pt x="120" y="544"/>
                  <a:pt x="116" y="547"/>
                  <a:pt x="116" y="546"/>
                </a:cubicBezTo>
                <a:cubicBezTo>
                  <a:pt x="119" y="544"/>
                  <a:pt x="118" y="544"/>
                  <a:pt x="116" y="544"/>
                </a:cubicBezTo>
                <a:cubicBezTo>
                  <a:pt x="115" y="545"/>
                  <a:pt x="114" y="547"/>
                  <a:pt x="110" y="547"/>
                </a:cubicBezTo>
                <a:cubicBezTo>
                  <a:pt x="111" y="546"/>
                  <a:pt x="107" y="547"/>
                  <a:pt x="111" y="545"/>
                </a:cubicBezTo>
                <a:cubicBezTo>
                  <a:pt x="105" y="546"/>
                  <a:pt x="103" y="548"/>
                  <a:pt x="101" y="550"/>
                </a:cubicBezTo>
                <a:cubicBezTo>
                  <a:pt x="96" y="553"/>
                  <a:pt x="96" y="552"/>
                  <a:pt x="95" y="552"/>
                </a:cubicBezTo>
                <a:cubicBezTo>
                  <a:pt x="95" y="552"/>
                  <a:pt x="95" y="552"/>
                  <a:pt x="95" y="552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7" y="546"/>
                  <a:pt x="97" y="546"/>
                  <a:pt x="97" y="546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9" y="538"/>
                  <a:pt x="101" y="530"/>
                  <a:pt x="102" y="523"/>
                </a:cubicBezTo>
                <a:cubicBezTo>
                  <a:pt x="103" y="519"/>
                  <a:pt x="100" y="525"/>
                  <a:pt x="99" y="521"/>
                </a:cubicBezTo>
                <a:cubicBezTo>
                  <a:pt x="98" y="526"/>
                  <a:pt x="95" y="532"/>
                  <a:pt x="97" y="533"/>
                </a:cubicBezTo>
                <a:cubicBezTo>
                  <a:pt x="97" y="533"/>
                  <a:pt x="97" y="533"/>
                  <a:pt x="96" y="533"/>
                </a:cubicBezTo>
                <a:cubicBezTo>
                  <a:pt x="97" y="537"/>
                  <a:pt x="97" y="537"/>
                  <a:pt x="97" y="537"/>
                </a:cubicBezTo>
                <a:cubicBezTo>
                  <a:pt x="98" y="534"/>
                  <a:pt x="98" y="534"/>
                  <a:pt x="98" y="534"/>
                </a:cubicBezTo>
                <a:cubicBezTo>
                  <a:pt x="99" y="537"/>
                  <a:pt x="96" y="546"/>
                  <a:pt x="94" y="547"/>
                </a:cubicBezTo>
                <a:cubicBezTo>
                  <a:pt x="95" y="542"/>
                  <a:pt x="93" y="544"/>
                  <a:pt x="96" y="537"/>
                </a:cubicBezTo>
                <a:cubicBezTo>
                  <a:pt x="95" y="537"/>
                  <a:pt x="94" y="538"/>
                  <a:pt x="94" y="537"/>
                </a:cubicBezTo>
                <a:cubicBezTo>
                  <a:pt x="93" y="542"/>
                  <a:pt x="91" y="548"/>
                  <a:pt x="89" y="553"/>
                </a:cubicBezTo>
                <a:cubicBezTo>
                  <a:pt x="86" y="555"/>
                  <a:pt x="86" y="555"/>
                  <a:pt x="86" y="555"/>
                </a:cubicBezTo>
                <a:cubicBezTo>
                  <a:pt x="88" y="555"/>
                  <a:pt x="88" y="555"/>
                  <a:pt x="88" y="555"/>
                </a:cubicBezTo>
                <a:cubicBezTo>
                  <a:pt x="84" y="557"/>
                  <a:pt x="84" y="557"/>
                  <a:pt x="84" y="557"/>
                </a:cubicBezTo>
                <a:cubicBezTo>
                  <a:pt x="84" y="557"/>
                  <a:pt x="85" y="556"/>
                  <a:pt x="85" y="556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6" y="553"/>
                  <a:pt x="86" y="550"/>
                  <a:pt x="86" y="548"/>
                </a:cubicBezTo>
                <a:cubicBezTo>
                  <a:pt x="85" y="553"/>
                  <a:pt x="85" y="546"/>
                  <a:pt x="84" y="550"/>
                </a:cubicBezTo>
                <a:cubicBezTo>
                  <a:pt x="84" y="549"/>
                  <a:pt x="84" y="546"/>
                  <a:pt x="85" y="543"/>
                </a:cubicBezTo>
                <a:cubicBezTo>
                  <a:pt x="85" y="546"/>
                  <a:pt x="89" y="541"/>
                  <a:pt x="86" y="546"/>
                </a:cubicBezTo>
                <a:cubicBezTo>
                  <a:pt x="88" y="546"/>
                  <a:pt x="87" y="543"/>
                  <a:pt x="88" y="541"/>
                </a:cubicBezTo>
                <a:cubicBezTo>
                  <a:pt x="88" y="542"/>
                  <a:pt x="88" y="545"/>
                  <a:pt x="88" y="545"/>
                </a:cubicBezTo>
                <a:cubicBezTo>
                  <a:pt x="87" y="541"/>
                  <a:pt x="94" y="533"/>
                  <a:pt x="93" y="531"/>
                </a:cubicBezTo>
                <a:cubicBezTo>
                  <a:pt x="92" y="528"/>
                  <a:pt x="92" y="523"/>
                  <a:pt x="91" y="519"/>
                </a:cubicBezTo>
                <a:cubicBezTo>
                  <a:pt x="94" y="516"/>
                  <a:pt x="93" y="512"/>
                  <a:pt x="95" y="508"/>
                </a:cubicBezTo>
                <a:cubicBezTo>
                  <a:pt x="95" y="509"/>
                  <a:pt x="95" y="509"/>
                  <a:pt x="95" y="509"/>
                </a:cubicBezTo>
                <a:cubicBezTo>
                  <a:pt x="96" y="507"/>
                  <a:pt x="96" y="503"/>
                  <a:pt x="97" y="500"/>
                </a:cubicBezTo>
                <a:cubicBezTo>
                  <a:pt x="98" y="499"/>
                  <a:pt x="98" y="499"/>
                  <a:pt x="98" y="499"/>
                </a:cubicBezTo>
                <a:cubicBezTo>
                  <a:pt x="98" y="497"/>
                  <a:pt x="99" y="493"/>
                  <a:pt x="99" y="489"/>
                </a:cubicBezTo>
                <a:cubicBezTo>
                  <a:pt x="98" y="489"/>
                  <a:pt x="98" y="492"/>
                  <a:pt x="97" y="490"/>
                </a:cubicBezTo>
                <a:cubicBezTo>
                  <a:pt x="97" y="492"/>
                  <a:pt x="97" y="494"/>
                  <a:pt x="98" y="493"/>
                </a:cubicBezTo>
                <a:cubicBezTo>
                  <a:pt x="98" y="495"/>
                  <a:pt x="96" y="495"/>
                  <a:pt x="96" y="496"/>
                </a:cubicBezTo>
                <a:cubicBezTo>
                  <a:pt x="96" y="489"/>
                  <a:pt x="96" y="489"/>
                  <a:pt x="96" y="489"/>
                </a:cubicBezTo>
                <a:cubicBezTo>
                  <a:pt x="96" y="489"/>
                  <a:pt x="96" y="488"/>
                  <a:pt x="96" y="488"/>
                </a:cubicBezTo>
                <a:cubicBezTo>
                  <a:pt x="95" y="488"/>
                  <a:pt x="95" y="488"/>
                  <a:pt x="95" y="488"/>
                </a:cubicBezTo>
                <a:cubicBezTo>
                  <a:pt x="95" y="486"/>
                  <a:pt x="96" y="485"/>
                  <a:pt x="96" y="486"/>
                </a:cubicBezTo>
                <a:cubicBezTo>
                  <a:pt x="96" y="482"/>
                  <a:pt x="94" y="480"/>
                  <a:pt x="95" y="476"/>
                </a:cubicBezTo>
                <a:cubicBezTo>
                  <a:pt x="96" y="478"/>
                  <a:pt x="97" y="480"/>
                  <a:pt x="97" y="482"/>
                </a:cubicBezTo>
                <a:cubicBezTo>
                  <a:pt x="97" y="478"/>
                  <a:pt x="97" y="478"/>
                  <a:pt x="97" y="478"/>
                </a:cubicBezTo>
                <a:cubicBezTo>
                  <a:pt x="98" y="480"/>
                  <a:pt x="97" y="488"/>
                  <a:pt x="99" y="487"/>
                </a:cubicBezTo>
                <a:cubicBezTo>
                  <a:pt x="99" y="482"/>
                  <a:pt x="98" y="474"/>
                  <a:pt x="97" y="469"/>
                </a:cubicBezTo>
                <a:cubicBezTo>
                  <a:pt x="99" y="467"/>
                  <a:pt x="97" y="464"/>
                  <a:pt x="98" y="460"/>
                </a:cubicBezTo>
                <a:cubicBezTo>
                  <a:pt x="98" y="459"/>
                  <a:pt x="99" y="458"/>
                  <a:pt x="100" y="459"/>
                </a:cubicBezTo>
                <a:cubicBezTo>
                  <a:pt x="100" y="460"/>
                  <a:pt x="100" y="460"/>
                  <a:pt x="100" y="460"/>
                </a:cubicBezTo>
                <a:cubicBezTo>
                  <a:pt x="100" y="455"/>
                  <a:pt x="99" y="449"/>
                  <a:pt x="98" y="444"/>
                </a:cubicBezTo>
                <a:cubicBezTo>
                  <a:pt x="100" y="442"/>
                  <a:pt x="100" y="442"/>
                  <a:pt x="100" y="442"/>
                </a:cubicBezTo>
                <a:cubicBezTo>
                  <a:pt x="101" y="434"/>
                  <a:pt x="97" y="443"/>
                  <a:pt x="97" y="435"/>
                </a:cubicBezTo>
                <a:cubicBezTo>
                  <a:pt x="99" y="433"/>
                  <a:pt x="98" y="425"/>
                  <a:pt x="99" y="425"/>
                </a:cubicBezTo>
                <a:cubicBezTo>
                  <a:pt x="99" y="423"/>
                  <a:pt x="99" y="423"/>
                  <a:pt x="98" y="422"/>
                </a:cubicBezTo>
                <a:cubicBezTo>
                  <a:pt x="98" y="424"/>
                  <a:pt x="98" y="427"/>
                  <a:pt x="97" y="425"/>
                </a:cubicBezTo>
                <a:cubicBezTo>
                  <a:pt x="97" y="422"/>
                  <a:pt x="97" y="421"/>
                  <a:pt x="97" y="419"/>
                </a:cubicBezTo>
                <a:cubicBezTo>
                  <a:pt x="98" y="419"/>
                  <a:pt x="98" y="421"/>
                  <a:pt x="98" y="420"/>
                </a:cubicBezTo>
                <a:cubicBezTo>
                  <a:pt x="98" y="418"/>
                  <a:pt x="98" y="416"/>
                  <a:pt x="98" y="413"/>
                </a:cubicBezTo>
                <a:cubicBezTo>
                  <a:pt x="105" y="418"/>
                  <a:pt x="113" y="423"/>
                  <a:pt x="123" y="431"/>
                </a:cubicBezTo>
                <a:cubicBezTo>
                  <a:pt x="125" y="435"/>
                  <a:pt x="124" y="437"/>
                  <a:pt x="134" y="444"/>
                </a:cubicBezTo>
                <a:cubicBezTo>
                  <a:pt x="142" y="448"/>
                  <a:pt x="142" y="448"/>
                  <a:pt x="142" y="448"/>
                </a:cubicBezTo>
                <a:cubicBezTo>
                  <a:pt x="152" y="454"/>
                  <a:pt x="168" y="461"/>
                  <a:pt x="174" y="464"/>
                </a:cubicBezTo>
                <a:cubicBezTo>
                  <a:pt x="173" y="464"/>
                  <a:pt x="173" y="464"/>
                  <a:pt x="173" y="464"/>
                </a:cubicBezTo>
                <a:cubicBezTo>
                  <a:pt x="184" y="470"/>
                  <a:pt x="186" y="468"/>
                  <a:pt x="176" y="464"/>
                </a:cubicBezTo>
                <a:cubicBezTo>
                  <a:pt x="188" y="468"/>
                  <a:pt x="188" y="468"/>
                  <a:pt x="188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204" y="475"/>
                  <a:pt x="219" y="478"/>
                  <a:pt x="244" y="488"/>
                </a:cubicBezTo>
                <a:cubicBezTo>
                  <a:pt x="237" y="487"/>
                  <a:pt x="262" y="497"/>
                  <a:pt x="239" y="490"/>
                </a:cubicBezTo>
                <a:cubicBezTo>
                  <a:pt x="246" y="491"/>
                  <a:pt x="236" y="487"/>
                  <a:pt x="235" y="486"/>
                </a:cubicBezTo>
                <a:cubicBezTo>
                  <a:pt x="227" y="482"/>
                  <a:pt x="220" y="481"/>
                  <a:pt x="216" y="479"/>
                </a:cubicBezTo>
                <a:cubicBezTo>
                  <a:pt x="218" y="481"/>
                  <a:pt x="215" y="482"/>
                  <a:pt x="211" y="482"/>
                </a:cubicBezTo>
                <a:cubicBezTo>
                  <a:pt x="227" y="487"/>
                  <a:pt x="272" y="504"/>
                  <a:pt x="277" y="501"/>
                </a:cubicBezTo>
                <a:cubicBezTo>
                  <a:pt x="284" y="503"/>
                  <a:pt x="292" y="505"/>
                  <a:pt x="300" y="507"/>
                </a:cubicBezTo>
                <a:cubicBezTo>
                  <a:pt x="300" y="508"/>
                  <a:pt x="296" y="509"/>
                  <a:pt x="297" y="510"/>
                </a:cubicBezTo>
                <a:cubicBezTo>
                  <a:pt x="301" y="509"/>
                  <a:pt x="299" y="508"/>
                  <a:pt x="303" y="508"/>
                </a:cubicBezTo>
                <a:cubicBezTo>
                  <a:pt x="302" y="508"/>
                  <a:pt x="302" y="508"/>
                  <a:pt x="302" y="508"/>
                </a:cubicBezTo>
                <a:cubicBezTo>
                  <a:pt x="304" y="508"/>
                  <a:pt x="307" y="509"/>
                  <a:pt x="309" y="509"/>
                </a:cubicBezTo>
                <a:cubicBezTo>
                  <a:pt x="305" y="510"/>
                  <a:pt x="302" y="512"/>
                  <a:pt x="297" y="511"/>
                </a:cubicBezTo>
                <a:cubicBezTo>
                  <a:pt x="300" y="513"/>
                  <a:pt x="300" y="513"/>
                  <a:pt x="300" y="513"/>
                </a:cubicBezTo>
                <a:cubicBezTo>
                  <a:pt x="305" y="512"/>
                  <a:pt x="307" y="511"/>
                  <a:pt x="310" y="510"/>
                </a:cubicBezTo>
                <a:cubicBezTo>
                  <a:pt x="312" y="510"/>
                  <a:pt x="313" y="510"/>
                  <a:pt x="315" y="511"/>
                </a:cubicBezTo>
                <a:cubicBezTo>
                  <a:pt x="315" y="512"/>
                  <a:pt x="307" y="512"/>
                  <a:pt x="305" y="513"/>
                </a:cubicBezTo>
                <a:cubicBezTo>
                  <a:pt x="301" y="512"/>
                  <a:pt x="298" y="514"/>
                  <a:pt x="296" y="513"/>
                </a:cubicBezTo>
                <a:cubicBezTo>
                  <a:pt x="296" y="513"/>
                  <a:pt x="296" y="513"/>
                  <a:pt x="296" y="513"/>
                </a:cubicBezTo>
                <a:lnTo>
                  <a:pt x="291" y="513"/>
                </a:lnTo>
                <a:close/>
                <a:moveTo>
                  <a:pt x="343" y="505"/>
                </a:moveTo>
                <a:cubicBezTo>
                  <a:pt x="338" y="505"/>
                  <a:pt x="338" y="505"/>
                  <a:pt x="338" y="505"/>
                </a:cubicBezTo>
                <a:cubicBezTo>
                  <a:pt x="339" y="505"/>
                  <a:pt x="340" y="506"/>
                  <a:pt x="341" y="506"/>
                </a:cubicBezTo>
                <a:cubicBezTo>
                  <a:pt x="338" y="506"/>
                  <a:pt x="335" y="506"/>
                  <a:pt x="331" y="506"/>
                </a:cubicBezTo>
                <a:cubicBezTo>
                  <a:pt x="322" y="504"/>
                  <a:pt x="303" y="498"/>
                  <a:pt x="290" y="496"/>
                </a:cubicBezTo>
                <a:cubicBezTo>
                  <a:pt x="300" y="500"/>
                  <a:pt x="283" y="495"/>
                  <a:pt x="285" y="497"/>
                </a:cubicBezTo>
                <a:cubicBezTo>
                  <a:pt x="287" y="496"/>
                  <a:pt x="301" y="501"/>
                  <a:pt x="301" y="501"/>
                </a:cubicBezTo>
                <a:cubicBezTo>
                  <a:pt x="294" y="500"/>
                  <a:pt x="278" y="496"/>
                  <a:pt x="271" y="493"/>
                </a:cubicBezTo>
                <a:cubicBezTo>
                  <a:pt x="283" y="498"/>
                  <a:pt x="283" y="498"/>
                  <a:pt x="283" y="498"/>
                </a:cubicBezTo>
                <a:cubicBezTo>
                  <a:pt x="277" y="497"/>
                  <a:pt x="256" y="492"/>
                  <a:pt x="256" y="492"/>
                </a:cubicBezTo>
                <a:cubicBezTo>
                  <a:pt x="250" y="489"/>
                  <a:pt x="240" y="487"/>
                  <a:pt x="237" y="484"/>
                </a:cubicBezTo>
                <a:cubicBezTo>
                  <a:pt x="241" y="485"/>
                  <a:pt x="245" y="486"/>
                  <a:pt x="249" y="487"/>
                </a:cubicBezTo>
                <a:cubicBezTo>
                  <a:pt x="253" y="489"/>
                  <a:pt x="253" y="489"/>
                  <a:pt x="253" y="489"/>
                </a:cubicBezTo>
                <a:cubicBezTo>
                  <a:pt x="260" y="490"/>
                  <a:pt x="260" y="490"/>
                  <a:pt x="260" y="490"/>
                </a:cubicBezTo>
                <a:cubicBezTo>
                  <a:pt x="253" y="487"/>
                  <a:pt x="237" y="481"/>
                  <a:pt x="235" y="478"/>
                </a:cubicBezTo>
                <a:cubicBezTo>
                  <a:pt x="252" y="485"/>
                  <a:pt x="279" y="493"/>
                  <a:pt x="313" y="498"/>
                </a:cubicBezTo>
                <a:cubicBezTo>
                  <a:pt x="313" y="498"/>
                  <a:pt x="312" y="498"/>
                  <a:pt x="311" y="498"/>
                </a:cubicBezTo>
                <a:cubicBezTo>
                  <a:pt x="327" y="502"/>
                  <a:pt x="329" y="502"/>
                  <a:pt x="343" y="505"/>
                </a:cubicBezTo>
                <a:close/>
                <a:moveTo>
                  <a:pt x="348" y="518"/>
                </a:moveTo>
                <a:cubicBezTo>
                  <a:pt x="347" y="518"/>
                  <a:pt x="345" y="517"/>
                  <a:pt x="346" y="517"/>
                </a:cubicBezTo>
                <a:cubicBezTo>
                  <a:pt x="346" y="517"/>
                  <a:pt x="346" y="517"/>
                  <a:pt x="346" y="517"/>
                </a:cubicBezTo>
                <a:cubicBezTo>
                  <a:pt x="349" y="518"/>
                  <a:pt x="349" y="518"/>
                  <a:pt x="349" y="518"/>
                </a:cubicBezTo>
                <a:cubicBezTo>
                  <a:pt x="349" y="518"/>
                  <a:pt x="348" y="518"/>
                  <a:pt x="348" y="518"/>
                </a:cubicBezTo>
                <a:close/>
                <a:moveTo>
                  <a:pt x="389" y="522"/>
                </a:moveTo>
                <a:cubicBezTo>
                  <a:pt x="389" y="522"/>
                  <a:pt x="389" y="522"/>
                  <a:pt x="389" y="522"/>
                </a:cubicBezTo>
                <a:cubicBezTo>
                  <a:pt x="391" y="521"/>
                  <a:pt x="394" y="521"/>
                  <a:pt x="396" y="521"/>
                </a:cubicBezTo>
                <a:cubicBezTo>
                  <a:pt x="396" y="521"/>
                  <a:pt x="396" y="521"/>
                  <a:pt x="396" y="521"/>
                </a:cubicBezTo>
                <a:cubicBezTo>
                  <a:pt x="397" y="521"/>
                  <a:pt x="397" y="521"/>
                  <a:pt x="397" y="521"/>
                </a:cubicBezTo>
                <a:cubicBezTo>
                  <a:pt x="397" y="522"/>
                  <a:pt x="395" y="522"/>
                  <a:pt x="389" y="522"/>
                </a:cubicBezTo>
                <a:close/>
                <a:moveTo>
                  <a:pt x="367" y="510"/>
                </a:moveTo>
                <a:cubicBezTo>
                  <a:pt x="366" y="510"/>
                  <a:pt x="366" y="510"/>
                  <a:pt x="366" y="510"/>
                </a:cubicBezTo>
                <a:cubicBezTo>
                  <a:pt x="365" y="510"/>
                  <a:pt x="365" y="510"/>
                  <a:pt x="365" y="510"/>
                </a:cubicBezTo>
                <a:cubicBezTo>
                  <a:pt x="366" y="510"/>
                  <a:pt x="366" y="510"/>
                  <a:pt x="367" y="510"/>
                </a:cubicBezTo>
                <a:close/>
                <a:moveTo>
                  <a:pt x="347" y="523"/>
                </a:moveTo>
                <a:cubicBezTo>
                  <a:pt x="343" y="523"/>
                  <a:pt x="347" y="522"/>
                  <a:pt x="345" y="522"/>
                </a:cubicBezTo>
                <a:cubicBezTo>
                  <a:pt x="343" y="523"/>
                  <a:pt x="341" y="522"/>
                  <a:pt x="339" y="522"/>
                </a:cubicBezTo>
                <a:cubicBezTo>
                  <a:pt x="335" y="521"/>
                  <a:pt x="335" y="521"/>
                  <a:pt x="335" y="521"/>
                </a:cubicBezTo>
                <a:cubicBezTo>
                  <a:pt x="338" y="522"/>
                  <a:pt x="338" y="522"/>
                  <a:pt x="338" y="522"/>
                </a:cubicBezTo>
                <a:cubicBezTo>
                  <a:pt x="338" y="522"/>
                  <a:pt x="338" y="522"/>
                  <a:pt x="338" y="523"/>
                </a:cubicBezTo>
                <a:cubicBezTo>
                  <a:pt x="334" y="523"/>
                  <a:pt x="335" y="522"/>
                  <a:pt x="333" y="521"/>
                </a:cubicBezTo>
                <a:cubicBezTo>
                  <a:pt x="337" y="521"/>
                  <a:pt x="331" y="520"/>
                  <a:pt x="336" y="520"/>
                </a:cubicBezTo>
                <a:cubicBezTo>
                  <a:pt x="332" y="519"/>
                  <a:pt x="333" y="521"/>
                  <a:pt x="330" y="521"/>
                </a:cubicBezTo>
                <a:cubicBezTo>
                  <a:pt x="329" y="519"/>
                  <a:pt x="329" y="519"/>
                  <a:pt x="329" y="519"/>
                </a:cubicBezTo>
                <a:cubicBezTo>
                  <a:pt x="326" y="519"/>
                  <a:pt x="319" y="519"/>
                  <a:pt x="315" y="520"/>
                </a:cubicBezTo>
                <a:cubicBezTo>
                  <a:pt x="319" y="521"/>
                  <a:pt x="313" y="521"/>
                  <a:pt x="314" y="522"/>
                </a:cubicBezTo>
                <a:cubicBezTo>
                  <a:pt x="314" y="521"/>
                  <a:pt x="319" y="521"/>
                  <a:pt x="320" y="522"/>
                </a:cubicBezTo>
                <a:cubicBezTo>
                  <a:pt x="317" y="522"/>
                  <a:pt x="310" y="523"/>
                  <a:pt x="308" y="523"/>
                </a:cubicBezTo>
                <a:cubicBezTo>
                  <a:pt x="314" y="523"/>
                  <a:pt x="314" y="523"/>
                  <a:pt x="314" y="523"/>
                </a:cubicBezTo>
                <a:cubicBezTo>
                  <a:pt x="312" y="524"/>
                  <a:pt x="306" y="526"/>
                  <a:pt x="306" y="526"/>
                </a:cubicBezTo>
                <a:cubicBezTo>
                  <a:pt x="304" y="526"/>
                  <a:pt x="301" y="527"/>
                  <a:pt x="300" y="526"/>
                </a:cubicBezTo>
                <a:cubicBezTo>
                  <a:pt x="303" y="524"/>
                  <a:pt x="303" y="524"/>
                  <a:pt x="303" y="524"/>
                </a:cubicBezTo>
                <a:cubicBezTo>
                  <a:pt x="305" y="525"/>
                  <a:pt x="305" y="525"/>
                  <a:pt x="305" y="525"/>
                </a:cubicBezTo>
                <a:cubicBezTo>
                  <a:pt x="306" y="524"/>
                  <a:pt x="306" y="524"/>
                  <a:pt x="306" y="524"/>
                </a:cubicBezTo>
                <a:cubicBezTo>
                  <a:pt x="304" y="524"/>
                  <a:pt x="298" y="523"/>
                  <a:pt x="297" y="522"/>
                </a:cubicBezTo>
                <a:cubicBezTo>
                  <a:pt x="303" y="522"/>
                  <a:pt x="311" y="520"/>
                  <a:pt x="321" y="517"/>
                </a:cubicBezTo>
                <a:cubicBezTo>
                  <a:pt x="321" y="517"/>
                  <a:pt x="321" y="517"/>
                  <a:pt x="321" y="517"/>
                </a:cubicBezTo>
                <a:cubicBezTo>
                  <a:pt x="326" y="517"/>
                  <a:pt x="327" y="517"/>
                  <a:pt x="331" y="516"/>
                </a:cubicBezTo>
                <a:cubicBezTo>
                  <a:pt x="330" y="517"/>
                  <a:pt x="330" y="517"/>
                  <a:pt x="330" y="517"/>
                </a:cubicBezTo>
                <a:cubicBezTo>
                  <a:pt x="331" y="518"/>
                  <a:pt x="334" y="517"/>
                  <a:pt x="338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9" y="516"/>
                  <a:pt x="339" y="516"/>
                  <a:pt x="339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8" y="517"/>
                  <a:pt x="338" y="517"/>
                  <a:pt x="338" y="517"/>
                </a:cubicBezTo>
                <a:cubicBezTo>
                  <a:pt x="338" y="517"/>
                  <a:pt x="339" y="517"/>
                  <a:pt x="339" y="516"/>
                </a:cubicBezTo>
                <a:cubicBezTo>
                  <a:pt x="342" y="517"/>
                  <a:pt x="345" y="518"/>
                  <a:pt x="348" y="518"/>
                </a:cubicBezTo>
                <a:cubicBezTo>
                  <a:pt x="348" y="518"/>
                  <a:pt x="347" y="519"/>
                  <a:pt x="346" y="519"/>
                </a:cubicBezTo>
                <a:cubicBezTo>
                  <a:pt x="347" y="519"/>
                  <a:pt x="348" y="519"/>
                  <a:pt x="349" y="519"/>
                </a:cubicBezTo>
                <a:cubicBezTo>
                  <a:pt x="343" y="522"/>
                  <a:pt x="343" y="522"/>
                  <a:pt x="343" y="522"/>
                </a:cubicBezTo>
                <a:cubicBezTo>
                  <a:pt x="346" y="522"/>
                  <a:pt x="346" y="520"/>
                  <a:pt x="351" y="520"/>
                </a:cubicBezTo>
                <a:cubicBezTo>
                  <a:pt x="351" y="521"/>
                  <a:pt x="351" y="522"/>
                  <a:pt x="347" y="523"/>
                </a:cubicBezTo>
                <a:close/>
                <a:moveTo>
                  <a:pt x="489" y="514"/>
                </a:moveTo>
                <a:cubicBezTo>
                  <a:pt x="489" y="514"/>
                  <a:pt x="489" y="514"/>
                  <a:pt x="489" y="514"/>
                </a:cubicBezTo>
                <a:cubicBezTo>
                  <a:pt x="480" y="515"/>
                  <a:pt x="480" y="515"/>
                  <a:pt x="480" y="515"/>
                </a:cubicBezTo>
                <a:cubicBezTo>
                  <a:pt x="467" y="514"/>
                  <a:pt x="467" y="514"/>
                  <a:pt x="467" y="514"/>
                </a:cubicBezTo>
                <a:cubicBezTo>
                  <a:pt x="475" y="512"/>
                  <a:pt x="485" y="513"/>
                  <a:pt x="491" y="512"/>
                </a:cubicBezTo>
                <a:cubicBezTo>
                  <a:pt x="477" y="510"/>
                  <a:pt x="471" y="513"/>
                  <a:pt x="457" y="513"/>
                </a:cubicBezTo>
                <a:cubicBezTo>
                  <a:pt x="454" y="512"/>
                  <a:pt x="452" y="512"/>
                  <a:pt x="450" y="512"/>
                </a:cubicBezTo>
                <a:cubicBezTo>
                  <a:pt x="441" y="510"/>
                  <a:pt x="470" y="512"/>
                  <a:pt x="471" y="510"/>
                </a:cubicBezTo>
                <a:cubicBezTo>
                  <a:pt x="467" y="510"/>
                  <a:pt x="457" y="509"/>
                  <a:pt x="458" y="508"/>
                </a:cubicBezTo>
                <a:cubicBezTo>
                  <a:pt x="475" y="510"/>
                  <a:pt x="469" y="508"/>
                  <a:pt x="488" y="509"/>
                </a:cubicBezTo>
                <a:cubicBezTo>
                  <a:pt x="478" y="510"/>
                  <a:pt x="489" y="510"/>
                  <a:pt x="487" y="511"/>
                </a:cubicBezTo>
                <a:cubicBezTo>
                  <a:pt x="490" y="511"/>
                  <a:pt x="508" y="510"/>
                  <a:pt x="520" y="510"/>
                </a:cubicBezTo>
                <a:cubicBezTo>
                  <a:pt x="523" y="509"/>
                  <a:pt x="509" y="509"/>
                  <a:pt x="501" y="509"/>
                </a:cubicBezTo>
                <a:cubicBezTo>
                  <a:pt x="486" y="510"/>
                  <a:pt x="471" y="506"/>
                  <a:pt x="459" y="508"/>
                </a:cubicBezTo>
                <a:cubicBezTo>
                  <a:pt x="443" y="507"/>
                  <a:pt x="458" y="507"/>
                  <a:pt x="457" y="506"/>
                </a:cubicBezTo>
                <a:cubicBezTo>
                  <a:pt x="443" y="505"/>
                  <a:pt x="451" y="507"/>
                  <a:pt x="446" y="507"/>
                </a:cubicBezTo>
                <a:cubicBezTo>
                  <a:pt x="424" y="506"/>
                  <a:pt x="422" y="504"/>
                  <a:pt x="407" y="502"/>
                </a:cubicBezTo>
                <a:cubicBezTo>
                  <a:pt x="394" y="502"/>
                  <a:pt x="362" y="497"/>
                  <a:pt x="341" y="492"/>
                </a:cubicBezTo>
                <a:cubicBezTo>
                  <a:pt x="344" y="492"/>
                  <a:pt x="341" y="491"/>
                  <a:pt x="340" y="490"/>
                </a:cubicBezTo>
                <a:cubicBezTo>
                  <a:pt x="326" y="490"/>
                  <a:pt x="331" y="490"/>
                  <a:pt x="315" y="487"/>
                </a:cubicBezTo>
                <a:cubicBezTo>
                  <a:pt x="328" y="492"/>
                  <a:pt x="328" y="492"/>
                  <a:pt x="328" y="492"/>
                </a:cubicBezTo>
                <a:cubicBezTo>
                  <a:pt x="317" y="489"/>
                  <a:pt x="308" y="489"/>
                  <a:pt x="299" y="485"/>
                </a:cubicBezTo>
                <a:cubicBezTo>
                  <a:pt x="311" y="491"/>
                  <a:pt x="281" y="482"/>
                  <a:pt x="273" y="480"/>
                </a:cubicBezTo>
                <a:cubicBezTo>
                  <a:pt x="262" y="475"/>
                  <a:pt x="250" y="474"/>
                  <a:pt x="245" y="470"/>
                </a:cubicBezTo>
                <a:cubicBezTo>
                  <a:pt x="247" y="470"/>
                  <a:pt x="247" y="470"/>
                  <a:pt x="247" y="470"/>
                </a:cubicBezTo>
                <a:cubicBezTo>
                  <a:pt x="231" y="464"/>
                  <a:pt x="231" y="464"/>
                  <a:pt x="231" y="464"/>
                </a:cubicBezTo>
                <a:cubicBezTo>
                  <a:pt x="234" y="463"/>
                  <a:pt x="234" y="463"/>
                  <a:pt x="234" y="463"/>
                </a:cubicBezTo>
                <a:cubicBezTo>
                  <a:pt x="224" y="458"/>
                  <a:pt x="210" y="454"/>
                  <a:pt x="213" y="456"/>
                </a:cubicBezTo>
                <a:cubicBezTo>
                  <a:pt x="203" y="451"/>
                  <a:pt x="209" y="453"/>
                  <a:pt x="208" y="452"/>
                </a:cubicBezTo>
                <a:cubicBezTo>
                  <a:pt x="215" y="454"/>
                  <a:pt x="229" y="457"/>
                  <a:pt x="232" y="460"/>
                </a:cubicBezTo>
                <a:cubicBezTo>
                  <a:pt x="231" y="460"/>
                  <a:pt x="229" y="459"/>
                  <a:pt x="228" y="459"/>
                </a:cubicBezTo>
                <a:cubicBezTo>
                  <a:pt x="257" y="471"/>
                  <a:pt x="238" y="460"/>
                  <a:pt x="253" y="465"/>
                </a:cubicBezTo>
                <a:cubicBezTo>
                  <a:pt x="245" y="462"/>
                  <a:pt x="240" y="459"/>
                  <a:pt x="232" y="456"/>
                </a:cubicBezTo>
                <a:cubicBezTo>
                  <a:pt x="229" y="455"/>
                  <a:pt x="213" y="450"/>
                  <a:pt x="205" y="447"/>
                </a:cubicBezTo>
                <a:cubicBezTo>
                  <a:pt x="216" y="451"/>
                  <a:pt x="221" y="454"/>
                  <a:pt x="229" y="458"/>
                </a:cubicBezTo>
                <a:cubicBezTo>
                  <a:pt x="222" y="455"/>
                  <a:pt x="220" y="455"/>
                  <a:pt x="215" y="452"/>
                </a:cubicBezTo>
                <a:cubicBezTo>
                  <a:pt x="217" y="453"/>
                  <a:pt x="217" y="453"/>
                  <a:pt x="217" y="453"/>
                </a:cubicBezTo>
                <a:cubicBezTo>
                  <a:pt x="209" y="451"/>
                  <a:pt x="209" y="451"/>
                  <a:pt x="209" y="451"/>
                </a:cubicBezTo>
                <a:cubicBezTo>
                  <a:pt x="208" y="449"/>
                  <a:pt x="189" y="440"/>
                  <a:pt x="201" y="444"/>
                </a:cubicBezTo>
                <a:cubicBezTo>
                  <a:pt x="190" y="440"/>
                  <a:pt x="197" y="444"/>
                  <a:pt x="187" y="440"/>
                </a:cubicBezTo>
                <a:cubicBezTo>
                  <a:pt x="205" y="449"/>
                  <a:pt x="205" y="449"/>
                  <a:pt x="205" y="449"/>
                </a:cubicBezTo>
                <a:cubicBezTo>
                  <a:pt x="204" y="450"/>
                  <a:pt x="204" y="450"/>
                  <a:pt x="204" y="450"/>
                </a:cubicBezTo>
                <a:cubicBezTo>
                  <a:pt x="197" y="448"/>
                  <a:pt x="196" y="446"/>
                  <a:pt x="189" y="443"/>
                </a:cubicBezTo>
                <a:cubicBezTo>
                  <a:pt x="189" y="445"/>
                  <a:pt x="189" y="445"/>
                  <a:pt x="189" y="445"/>
                </a:cubicBezTo>
                <a:cubicBezTo>
                  <a:pt x="176" y="437"/>
                  <a:pt x="176" y="437"/>
                  <a:pt x="176" y="437"/>
                </a:cubicBezTo>
                <a:cubicBezTo>
                  <a:pt x="178" y="439"/>
                  <a:pt x="167" y="434"/>
                  <a:pt x="165" y="433"/>
                </a:cubicBezTo>
                <a:cubicBezTo>
                  <a:pt x="159" y="428"/>
                  <a:pt x="165" y="429"/>
                  <a:pt x="153" y="423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47" y="420"/>
                  <a:pt x="143" y="418"/>
                  <a:pt x="134" y="411"/>
                </a:cubicBezTo>
                <a:cubicBezTo>
                  <a:pt x="135" y="411"/>
                  <a:pt x="137" y="413"/>
                  <a:pt x="139" y="414"/>
                </a:cubicBezTo>
                <a:cubicBezTo>
                  <a:pt x="127" y="404"/>
                  <a:pt x="107" y="390"/>
                  <a:pt x="104" y="383"/>
                </a:cubicBezTo>
                <a:cubicBezTo>
                  <a:pt x="105" y="383"/>
                  <a:pt x="109" y="388"/>
                  <a:pt x="111" y="387"/>
                </a:cubicBezTo>
                <a:cubicBezTo>
                  <a:pt x="127" y="404"/>
                  <a:pt x="124" y="396"/>
                  <a:pt x="145" y="413"/>
                </a:cubicBezTo>
                <a:cubicBezTo>
                  <a:pt x="144" y="417"/>
                  <a:pt x="165" y="424"/>
                  <a:pt x="168" y="429"/>
                </a:cubicBezTo>
                <a:cubicBezTo>
                  <a:pt x="159" y="424"/>
                  <a:pt x="146" y="418"/>
                  <a:pt x="148" y="419"/>
                </a:cubicBezTo>
                <a:cubicBezTo>
                  <a:pt x="156" y="424"/>
                  <a:pt x="168" y="432"/>
                  <a:pt x="174" y="434"/>
                </a:cubicBezTo>
                <a:cubicBezTo>
                  <a:pt x="169" y="431"/>
                  <a:pt x="171" y="430"/>
                  <a:pt x="176" y="431"/>
                </a:cubicBezTo>
                <a:cubicBezTo>
                  <a:pt x="162" y="425"/>
                  <a:pt x="138" y="407"/>
                  <a:pt x="122" y="392"/>
                </a:cubicBezTo>
                <a:cubicBezTo>
                  <a:pt x="122" y="396"/>
                  <a:pt x="122" y="396"/>
                  <a:pt x="122" y="396"/>
                </a:cubicBezTo>
                <a:cubicBezTo>
                  <a:pt x="107" y="384"/>
                  <a:pt x="125" y="396"/>
                  <a:pt x="114" y="386"/>
                </a:cubicBezTo>
                <a:cubicBezTo>
                  <a:pt x="108" y="382"/>
                  <a:pt x="108" y="382"/>
                  <a:pt x="108" y="382"/>
                </a:cubicBezTo>
                <a:cubicBezTo>
                  <a:pt x="108" y="381"/>
                  <a:pt x="108" y="381"/>
                  <a:pt x="108" y="381"/>
                </a:cubicBezTo>
                <a:cubicBezTo>
                  <a:pt x="105" y="379"/>
                  <a:pt x="102" y="377"/>
                  <a:pt x="99" y="375"/>
                </a:cubicBezTo>
                <a:cubicBezTo>
                  <a:pt x="104" y="381"/>
                  <a:pt x="103" y="377"/>
                  <a:pt x="108" y="383"/>
                </a:cubicBezTo>
                <a:cubicBezTo>
                  <a:pt x="113" y="389"/>
                  <a:pt x="107" y="384"/>
                  <a:pt x="105" y="384"/>
                </a:cubicBezTo>
                <a:cubicBezTo>
                  <a:pt x="101" y="380"/>
                  <a:pt x="89" y="366"/>
                  <a:pt x="97" y="374"/>
                </a:cubicBezTo>
                <a:cubicBezTo>
                  <a:pt x="92" y="369"/>
                  <a:pt x="87" y="364"/>
                  <a:pt x="82" y="359"/>
                </a:cubicBezTo>
                <a:cubicBezTo>
                  <a:pt x="83" y="359"/>
                  <a:pt x="86" y="362"/>
                  <a:pt x="88" y="364"/>
                </a:cubicBezTo>
                <a:cubicBezTo>
                  <a:pt x="85" y="360"/>
                  <a:pt x="81" y="356"/>
                  <a:pt x="78" y="352"/>
                </a:cubicBezTo>
                <a:cubicBezTo>
                  <a:pt x="79" y="352"/>
                  <a:pt x="79" y="352"/>
                  <a:pt x="79" y="352"/>
                </a:cubicBezTo>
                <a:cubicBezTo>
                  <a:pt x="71" y="343"/>
                  <a:pt x="63" y="329"/>
                  <a:pt x="58" y="321"/>
                </a:cubicBezTo>
                <a:cubicBezTo>
                  <a:pt x="66" y="340"/>
                  <a:pt x="52" y="314"/>
                  <a:pt x="52" y="315"/>
                </a:cubicBezTo>
                <a:cubicBezTo>
                  <a:pt x="49" y="308"/>
                  <a:pt x="51" y="305"/>
                  <a:pt x="59" y="319"/>
                </a:cubicBezTo>
                <a:cubicBezTo>
                  <a:pt x="60" y="323"/>
                  <a:pt x="65" y="332"/>
                  <a:pt x="70" y="338"/>
                </a:cubicBezTo>
                <a:cubicBezTo>
                  <a:pt x="65" y="329"/>
                  <a:pt x="63" y="327"/>
                  <a:pt x="59" y="320"/>
                </a:cubicBezTo>
                <a:cubicBezTo>
                  <a:pt x="62" y="324"/>
                  <a:pt x="56" y="310"/>
                  <a:pt x="57" y="310"/>
                </a:cubicBezTo>
                <a:cubicBezTo>
                  <a:pt x="58" y="310"/>
                  <a:pt x="60" y="313"/>
                  <a:pt x="64" y="322"/>
                </a:cubicBezTo>
                <a:cubicBezTo>
                  <a:pt x="71" y="335"/>
                  <a:pt x="63" y="324"/>
                  <a:pt x="66" y="328"/>
                </a:cubicBezTo>
                <a:cubicBezTo>
                  <a:pt x="66" y="332"/>
                  <a:pt x="77" y="346"/>
                  <a:pt x="82" y="353"/>
                </a:cubicBezTo>
                <a:cubicBezTo>
                  <a:pt x="82" y="354"/>
                  <a:pt x="80" y="352"/>
                  <a:pt x="79" y="351"/>
                </a:cubicBezTo>
                <a:cubicBezTo>
                  <a:pt x="84" y="357"/>
                  <a:pt x="95" y="370"/>
                  <a:pt x="96" y="370"/>
                </a:cubicBezTo>
                <a:cubicBezTo>
                  <a:pt x="92" y="365"/>
                  <a:pt x="88" y="360"/>
                  <a:pt x="83" y="355"/>
                </a:cubicBezTo>
                <a:cubicBezTo>
                  <a:pt x="81" y="352"/>
                  <a:pt x="88" y="359"/>
                  <a:pt x="85" y="354"/>
                </a:cubicBezTo>
                <a:cubicBezTo>
                  <a:pt x="82" y="351"/>
                  <a:pt x="79" y="346"/>
                  <a:pt x="75" y="341"/>
                </a:cubicBezTo>
                <a:cubicBezTo>
                  <a:pt x="77" y="342"/>
                  <a:pt x="77" y="342"/>
                  <a:pt x="77" y="342"/>
                </a:cubicBezTo>
                <a:cubicBezTo>
                  <a:pt x="71" y="331"/>
                  <a:pt x="62" y="316"/>
                  <a:pt x="57" y="303"/>
                </a:cubicBezTo>
                <a:cubicBezTo>
                  <a:pt x="53" y="302"/>
                  <a:pt x="49" y="296"/>
                  <a:pt x="45" y="291"/>
                </a:cubicBezTo>
                <a:cubicBezTo>
                  <a:pt x="39" y="271"/>
                  <a:pt x="36" y="248"/>
                  <a:pt x="40" y="226"/>
                </a:cubicBezTo>
                <a:cubicBezTo>
                  <a:pt x="39" y="227"/>
                  <a:pt x="39" y="226"/>
                  <a:pt x="38" y="225"/>
                </a:cubicBezTo>
                <a:cubicBezTo>
                  <a:pt x="40" y="219"/>
                  <a:pt x="42" y="208"/>
                  <a:pt x="43" y="208"/>
                </a:cubicBezTo>
                <a:cubicBezTo>
                  <a:pt x="43" y="201"/>
                  <a:pt x="49" y="183"/>
                  <a:pt x="46" y="186"/>
                </a:cubicBezTo>
                <a:cubicBezTo>
                  <a:pt x="47" y="183"/>
                  <a:pt x="47" y="183"/>
                  <a:pt x="47" y="183"/>
                </a:cubicBezTo>
                <a:cubicBezTo>
                  <a:pt x="52" y="176"/>
                  <a:pt x="58" y="166"/>
                  <a:pt x="72" y="148"/>
                </a:cubicBezTo>
                <a:cubicBezTo>
                  <a:pt x="74" y="145"/>
                  <a:pt x="74" y="144"/>
                  <a:pt x="72" y="143"/>
                </a:cubicBezTo>
                <a:cubicBezTo>
                  <a:pt x="75" y="140"/>
                  <a:pt x="79" y="137"/>
                  <a:pt x="82" y="134"/>
                </a:cubicBezTo>
                <a:cubicBezTo>
                  <a:pt x="80" y="137"/>
                  <a:pt x="79" y="139"/>
                  <a:pt x="75" y="144"/>
                </a:cubicBezTo>
                <a:cubicBezTo>
                  <a:pt x="82" y="135"/>
                  <a:pt x="90" y="127"/>
                  <a:pt x="99" y="120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2" y="118"/>
                  <a:pt x="92" y="125"/>
                  <a:pt x="94" y="122"/>
                </a:cubicBezTo>
                <a:cubicBezTo>
                  <a:pt x="105" y="111"/>
                  <a:pt x="112" y="107"/>
                  <a:pt x="122" y="98"/>
                </a:cubicBezTo>
                <a:cubicBezTo>
                  <a:pt x="124" y="100"/>
                  <a:pt x="128" y="98"/>
                  <a:pt x="125" y="102"/>
                </a:cubicBezTo>
                <a:cubicBezTo>
                  <a:pt x="124" y="103"/>
                  <a:pt x="124" y="103"/>
                  <a:pt x="123" y="103"/>
                </a:cubicBezTo>
                <a:cubicBezTo>
                  <a:pt x="120" y="107"/>
                  <a:pt x="112" y="114"/>
                  <a:pt x="107" y="119"/>
                </a:cubicBezTo>
                <a:cubicBezTo>
                  <a:pt x="129" y="103"/>
                  <a:pt x="123" y="107"/>
                  <a:pt x="144" y="95"/>
                </a:cubicBezTo>
                <a:cubicBezTo>
                  <a:pt x="147" y="95"/>
                  <a:pt x="126" y="107"/>
                  <a:pt x="131" y="106"/>
                </a:cubicBezTo>
                <a:cubicBezTo>
                  <a:pt x="125" y="109"/>
                  <a:pt x="119" y="114"/>
                  <a:pt x="112" y="118"/>
                </a:cubicBezTo>
                <a:cubicBezTo>
                  <a:pt x="115" y="116"/>
                  <a:pt x="115" y="115"/>
                  <a:pt x="117" y="114"/>
                </a:cubicBezTo>
                <a:cubicBezTo>
                  <a:pt x="105" y="124"/>
                  <a:pt x="100" y="127"/>
                  <a:pt x="93" y="136"/>
                </a:cubicBezTo>
                <a:cubicBezTo>
                  <a:pt x="87" y="141"/>
                  <a:pt x="100" y="127"/>
                  <a:pt x="94" y="133"/>
                </a:cubicBezTo>
                <a:cubicBezTo>
                  <a:pt x="99" y="128"/>
                  <a:pt x="103" y="122"/>
                  <a:pt x="105" y="119"/>
                </a:cubicBezTo>
                <a:cubicBezTo>
                  <a:pt x="91" y="130"/>
                  <a:pt x="99" y="127"/>
                  <a:pt x="88" y="138"/>
                </a:cubicBezTo>
                <a:cubicBezTo>
                  <a:pt x="80" y="146"/>
                  <a:pt x="80" y="146"/>
                  <a:pt x="80" y="146"/>
                </a:cubicBezTo>
                <a:cubicBezTo>
                  <a:pt x="75" y="151"/>
                  <a:pt x="82" y="145"/>
                  <a:pt x="82" y="145"/>
                </a:cubicBezTo>
                <a:cubicBezTo>
                  <a:pt x="77" y="151"/>
                  <a:pt x="75" y="153"/>
                  <a:pt x="71" y="158"/>
                </a:cubicBezTo>
                <a:cubicBezTo>
                  <a:pt x="72" y="157"/>
                  <a:pt x="75" y="154"/>
                  <a:pt x="75" y="155"/>
                </a:cubicBezTo>
                <a:cubicBezTo>
                  <a:pt x="68" y="163"/>
                  <a:pt x="63" y="172"/>
                  <a:pt x="57" y="180"/>
                </a:cubicBezTo>
                <a:cubicBezTo>
                  <a:pt x="60" y="175"/>
                  <a:pt x="56" y="187"/>
                  <a:pt x="55" y="191"/>
                </a:cubicBezTo>
                <a:cubicBezTo>
                  <a:pt x="58" y="185"/>
                  <a:pt x="62" y="179"/>
                  <a:pt x="65" y="174"/>
                </a:cubicBezTo>
                <a:cubicBezTo>
                  <a:pt x="77" y="153"/>
                  <a:pt x="88" y="141"/>
                  <a:pt x="108" y="123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43" y="101"/>
                  <a:pt x="134" y="100"/>
                  <a:pt x="168" y="83"/>
                </a:cubicBezTo>
                <a:cubicBezTo>
                  <a:pt x="170" y="84"/>
                  <a:pt x="184" y="76"/>
                  <a:pt x="183" y="78"/>
                </a:cubicBezTo>
                <a:cubicBezTo>
                  <a:pt x="173" y="82"/>
                  <a:pt x="175" y="82"/>
                  <a:pt x="178" y="82"/>
                </a:cubicBezTo>
                <a:cubicBezTo>
                  <a:pt x="184" y="79"/>
                  <a:pt x="188" y="76"/>
                  <a:pt x="201" y="72"/>
                </a:cubicBezTo>
                <a:cubicBezTo>
                  <a:pt x="196" y="75"/>
                  <a:pt x="207" y="72"/>
                  <a:pt x="196" y="76"/>
                </a:cubicBezTo>
                <a:cubicBezTo>
                  <a:pt x="212" y="71"/>
                  <a:pt x="221" y="68"/>
                  <a:pt x="229" y="64"/>
                </a:cubicBezTo>
                <a:cubicBezTo>
                  <a:pt x="256" y="55"/>
                  <a:pt x="237" y="63"/>
                  <a:pt x="265" y="56"/>
                </a:cubicBezTo>
                <a:cubicBezTo>
                  <a:pt x="261" y="58"/>
                  <a:pt x="261" y="58"/>
                  <a:pt x="261" y="58"/>
                </a:cubicBezTo>
                <a:cubicBezTo>
                  <a:pt x="278" y="54"/>
                  <a:pt x="278" y="54"/>
                  <a:pt x="278" y="54"/>
                </a:cubicBezTo>
                <a:cubicBezTo>
                  <a:pt x="272" y="54"/>
                  <a:pt x="272" y="54"/>
                  <a:pt x="272" y="54"/>
                </a:cubicBezTo>
                <a:cubicBezTo>
                  <a:pt x="279" y="52"/>
                  <a:pt x="286" y="50"/>
                  <a:pt x="292" y="49"/>
                </a:cubicBezTo>
                <a:cubicBezTo>
                  <a:pt x="305" y="46"/>
                  <a:pt x="287" y="48"/>
                  <a:pt x="289" y="47"/>
                </a:cubicBezTo>
                <a:cubicBezTo>
                  <a:pt x="285" y="49"/>
                  <a:pt x="285" y="49"/>
                  <a:pt x="285" y="49"/>
                </a:cubicBezTo>
                <a:cubicBezTo>
                  <a:pt x="276" y="51"/>
                  <a:pt x="265" y="55"/>
                  <a:pt x="263" y="54"/>
                </a:cubicBezTo>
                <a:cubicBezTo>
                  <a:pt x="276" y="51"/>
                  <a:pt x="273" y="50"/>
                  <a:pt x="278" y="48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1" y="51"/>
                  <a:pt x="261" y="51"/>
                  <a:pt x="261" y="51"/>
                </a:cubicBezTo>
                <a:cubicBezTo>
                  <a:pt x="248" y="54"/>
                  <a:pt x="239" y="57"/>
                  <a:pt x="231" y="60"/>
                </a:cubicBezTo>
                <a:cubicBezTo>
                  <a:pt x="237" y="59"/>
                  <a:pt x="240" y="57"/>
                  <a:pt x="244" y="56"/>
                </a:cubicBezTo>
                <a:cubicBezTo>
                  <a:pt x="239" y="60"/>
                  <a:pt x="223" y="63"/>
                  <a:pt x="209" y="70"/>
                </a:cubicBezTo>
                <a:cubicBezTo>
                  <a:pt x="208" y="69"/>
                  <a:pt x="203" y="71"/>
                  <a:pt x="205" y="70"/>
                </a:cubicBezTo>
                <a:cubicBezTo>
                  <a:pt x="205" y="70"/>
                  <a:pt x="208" y="69"/>
                  <a:pt x="209" y="68"/>
                </a:cubicBezTo>
                <a:cubicBezTo>
                  <a:pt x="208" y="68"/>
                  <a:pt x="216" y="64"/>
                  <a:pt x="202" y="69"/>
                </a:cubicBezTo>
                <a:cubicBezTo>
                  <a:pt x="207" y="66"/>
                  <a:pt x="217" y="60"/>
                  <a:pt x="216" y="60"/>
                </a:cubicBezTo>
                <a:cubicBezTo>
                  <a:pt x="224" y="57"/>
                  <a:pt x="236" y="53"/>
                  <a:pt x="243" y="52"/>
                </a:cubicBezTo>
                <a:cubicBezTo>
                  <a:pt x="243" y="52"/>
                  <a:pt x="243" y="52"/>
                  <a:pt x="243" y="52"/>
                </a:cubicBezTo>
                <a:cubicBezTo>
                  <a:pt x="250" y="50"/>
                  <a:pt x="265" y="46"/>
                  <a:pt x="267" y="47"/>
                </a:cubicBezTo>
                <a:cubicBezTo>
                  <a:pt x="271" y="46"/>
                  <a:pt x="284" y="43"/>
                  <a:pt x="271" y="45"/>
                </a:cubicBezTo>
                <a:cubicBezTo>
                  <a:pt x="278" y="43"/>
                  <a:pt x="285" y="41"/>
                  <a:pt x="292" y="40"/>
                </a:cubicBezTo>
                <a:cubicBezTo>
                  <a:pt x="289" y="43"/>
                  <a:pt x="308" y="41"/>
                  <a:pt x="288" y="46"/>
                </a:cubicBezTo>
                <a:cubicBezTo>
                  <a:pt x="289" y="46"/>
                  <a:pt x="296" y="44"/>
                  <a:pt x="308" y="42"/>
                </a:cubicBezTo>
                <a:cubicBezTo>
                  <a:pt x="308" y="42"/>
                  <a:pt x="308" y="42"/>
                  <a:pt x="308" y="42"/>
                </a:cubicBezTo>
                <a:cubicBezTo>
                  <a:pt x="307" y="42"/>
                  <a:pt x="307" y="43"/>
                  <a:pt x="306" y="43"/>
                </a:cubicBezTo>
                <a:cubicBezTo>
                  <a:pt x="304" y="43"/>
                  <a:pt x="302" y="43"/>
                  <a:pt x="302" y="43"/>
                </a:cubicBezTo>
                <a:cubicBezTo>
                  <a:pt x="295" y="46"/>
                  <a:pt x="306" y="45"/>
                  <a:pt x="317" y="43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30" y="41"/>
                  <a:pt x="336" y="42"/>
                  <a:pt x="349" y="40"/>
                </a:cubicBezTo>
                <a:cubicBezTo>
                  <a:pt x="380" y="33"/>
                  <a:pt x="380" y="33"/>
                  <a:pt x="380" y="33"/>
                </a:cubicBezTo>
                <a:cubicBezTo>
                  <a:pt x="389" y="33"/>
                  <a:pt x="389" y="33"/>
                  <a:pt x="389" y="33"/>
                </a:cubicBezTo>
                <a:cubicBezTo>
                  <a:pt x="393" y="33"/>
                  <a:pt x="407" y="33"/>
                  <a:pt x="402" y="34"/>
                </a:cubicBezTo>
                <a:cubicBezTo>
                  <a:pt x="403" y="35"/>
                  <a:pt x="398" y="35"/>
                  <a:pt x="392" y="35"/>
                </a:cubicBezTo>
                <a:cubicBezTo>
                  <a:pt x="392" y="35"/>
                  <a:pt x="393" y="35"/>
                  <a:pt x="392" y="35"/>
                </a:cubicBezTo>
                <a:cubicBezTo>
                  <a:pt x="390" y="36"/>
                  <a:pt x="390" y="37"/>
                  <a:pt x="397" y="38"/>
                </a:cubicBezTo>
                <a:cubicBezTo>
                  <a:pt x="389" y="37"/>
                  <a:pt x="388" y="37"/>
                  <a:pt x="383" y="38"/>
                </a:cubicBezTo>
                <a:cubicBezTo>
                  <a:pt x="391" y="38"/>
                  <a:pt x="391" y="38"/>
                  <a:pt x="391" y="38"/>
                </a:cubicBezTo>
                <a:cubicBezTo>
                  <a:pt x="380" y="38"/>
                  <a:pt x="363" y="42"/>
                  <a:pt x="363" y="43"/>
                </a:cubicBezTo>
                <a:cubicBezTo>
                  <a:pt x="366" y="41"/>
                  <a:pt x="373" y="42"/>
                  <a:pt x="379" y="42"/>
                </a:cubicBezTo>
                <a:cubicBezTo>
                  <a:pt x="375" y="43"/>
                  <a:pt x="365" y="44"/>
                  <a:pt x="373" y="44"/>
                </a:cubicBezTo>
                <a:cubicBezTo>
                  <a:pt x="375" y="43"/>
                  <a:pt x="396" y="41"/>
                  <a:pt x="381" y="41"/>
                </a:cubicBezTo>
                <a:cubicBezTo>
                  <a:pt x="387" y="40"/>
                  <a:pt x="395" y="40"/>
                  <a:pt x="402" y="40"/>
                </a:cubicBezTo>
                <a:cubicBezTo>
                  <a:pt x="394" y="41"/>
                  <a:pt x="400" y="42"/>
                  <a:pt x="397" y="43"/>
                </a:cubicBezTo>
                <a:cubicBezTo>
                  <a:pt x="405" y="42"/>
                  <a:pt x="404" y="40"/>
                  <a:pt x="405" y="40"/>
                </a:cubicBezTo>
                <a:cubicBezTo>
                  <a:pt x="426" y="41"/>
                  <a:pt x="434" y="45"/>
                  <a:pt x="458" y="45"/>
                </a:cubicBezTo>
                <a:cubicBezTo>
                  <a:pt x="461" y="44"/>
                  <a:pt x="444" y="44"/>
                  <a:pt x="446" y="43"/>
                </a:cubicBezTo>
                <a:cubicBezTo>
                  <a:pt x="463" y="42"/>
                  <a:pt x="468" y="47"/>
                  <a:pt x="483" y="47"/>
                </a:cubicBezTo>
                <a:cubicBezTo>
                  <a:pt x="479" y="45"/>
                  <a:pt x="479" y="45"/>
                  <a:pt x="479" y="45"/>
                </a:cubicBezTo>
                <a:cubicBezTo>
                  <a:pt x="483" y="45"/>
                  <a:pt x="494" y="45"/>
                  <a:pt x="500" y="46"/>
                </a:cubicBezTo>
                <a:cubicBezTo>
                  <a:pt x="501" y="47"/>
                  <a:pt x="517" y="50"/>
                  <a:pt x="505" y="49"/>
                </a:cubicBezTo>
                <a:cubicBezTo>
                  <a:pt x="530" y="53"/>
                  <a:pt x="528" y="48"/>
                  <a:pt x="557" y="52"/>
                </a:cubicBezTo>
                <a:cubicBezTo>
                  <a:pt x="543" y="50"/>
                  <a:pt x="542" y="50"/>
                  <a:pt x="531" y="48"/>
                </a:cubicBezTo>
                <a:cubicBezTo>
                  <a:pt x="543" y="49"/>
                  <a:pt x="533" y="48"/>
                  <a:pt x="535" y="47"/>
                </a:cubicBezTo>
                <a:cubicBezTo>
                  <a:pt x="541" y="49"/>
                  <a:pt x="563" y="51"/>
                  <a:pt x="548" y="50"/>
                </a:cubicBezTo>
                <a:cubicBezTo>
                  <a:pt x="557" y="51"/>
                  <a:pt x="575" y="55"/>
                  <a:pt x="579" y="55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4" y="55"/>
                  <a:pt x="597" y="56"/>
                  <a:pt x="603" y="56"/>
                </a:cubicBezTo>
                <a:cubicBezTo>
                  <a:pt x="587" y="53"/>
                  <a:pt x="587" y="56"/>
                  <a:pt x="566" y="52"/>
                </a:cubicBezTo>
                <a:cubicBezTo>
                  <a:pt x="545" y="47"/>
                  <a:pt x="572" y="51"/>
                  <a:pt x="558" y="47"/>
                </a:cubicBezTo>
                <a:cubicBezTo>
                  <a:pt x="542" y="46"/>
                  <a:pt x="542" y="46"/>
                  <a:pt x="542" y="46"/>
                </a:cubicBezTo>
                <a:cubicBezTo>
                  <a:pt x="549" y="47"/>
                  <a:pt x="549" y="47"/>
                  <a:pt x="549" y="47"/>
                </a:cubicBezTo>
                <a:cubicBezTo>
                  <a:pt x="546" y="49"/>
                  <a:pt x="525" y="44"/>
                  <a:pt x="526" y="46"/>
                </a:cubicBezTo>
                <a:cubicBezTo>
                  <a:pt x="511" y="42"/>
                  <a:pt x="506" y="43"/>
                  <a:pt x="488" y="40"/>
                </a:cubicBezTo>
                <a:cubicBezTo>
                  <a:pt x="484" y="40"/>
                  <a:pt x="490" y="41"/>
                  <a:pt x="495" y="41"/>
                </a:cubicBezTo>
                <a:cubicBezTo>
                  <a:pt x="486" y="40"/>
                  <a:pt x="486" y="43"/>
                  <a:pt x="474" y="40"/>
                </a:cubicBezTo>
                <a:cubicBezTo>
                  <a:pt x="468" y="40"/>
                  <a:pt x="472" y="42"/>
                  <a:pt x="482" y="43"/>
                </a:cubicBezTo>
                <a:cubicBezTo>
                  <a:pt x="473" y="42"/>
                  <a:pt x="465" y="42"/>
                  <a:pt x="455" y="41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54" y="42"/>
                  <a:pt x="454" y="42"/>
                  <a:pt x="454" y="42"/>
                </a:cubicBezTo>
                <a:cubicBezTo>
                  <a:pt x="463" y="44"/>
                  <a:pt x="463" y="44"/>
                  <a:pt x="463" y="44"/>
                </a:cubicBezTo>
                <a:cubicBezTo>
                  <a:pt x="443" y="43"/>
                  <a:pt x="420" y="42"/>
                  <a:pt x="409" y="40"/>
                </a:cubicBezTo>
                <a:cubicBezTo>
                  <a:pt x="427" y="38"/>
                  <a:pt x="456" y="40"/>
                  <a:pt x="466" y="38"/>
                </a:cubicBezTo>
                <a:cubicBezTo>
                  <a:pt x="462" y="37"/>
                  <a:pt x="452" y="39"/>
                  <a:pt x="447" y="37"/>
                </a:cubicBezTo>
                <a:cubicBezTo>
                  <a:pt x="442" y="38"/>
                  <a:pt x="442" y="38"/>
                  <a:pt x="442" y="38"/>
                </a:cubicBezTo>
                <a:cubicBezTo>
                  <a:pt x="436" y="38"/>
                  <a:pt x="421" y="38"/>
                  <a:pt x="420" y="37"/>
                </a:cubicBezTo>
                <a:cubicBezTo>
                  <a:pt x="437" y="37"/>
                  <a:pt x="442" y="35"/>
                  <a:pt x="450" y="35"/>
                </a:cubicBezTo>
                <a:cubicBezTo>
                  <a:pt x="450" y="34"/>
                  <a:pt x="452" y="34"/>
                  <a:pt x="454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60" y="34"/>
                  <a:pt x="468" y="35"/>
                  <a:pt x="472" y="35"/>
                </a:cubicBezTo>
                <a:cubicBezTo>
                  <a:pt x="478" y="36"/>
                  <a:pt x="474" y="36"/>
                  <a:pt x="474" y="37"/>
                </a:cubicBezTo>
                <a:cubicBezTo>
                  <a:pt x="494" y="40"/>
                  <a:pt x="508" y="37"/>
                  <a:pt x="529" y="41"/>
                </a:cubicBezTo>
                <a:cubicBezTo>
                  <a:pt x="529" y="42"/>
                  <a:pt x="546" y="45"/>
                  <a:pt x="541" y="44"/>
                </a:cubicBezTo>
                <a:cubicBezTo>
                  <a:pt x="553" y="46"/>
                  <a:pt x="560" y="46"/>
                  <a:pt x="568" y="47"/>
                </a:cubicBezTo>
                <a:cubicBezTo>
                  <a:pt x="570" y="48"/>
                  <a:pt x="587" y="50"/>
                  <a:pt x="581" y="50"/>
                </a:cubicBezTo>
                <a:cubicBezTo>
                  <a:pt x="593" y="51"/>
                  <a:pt x="593" y="51"/>
                  <a:pt x="593" y="51"/>
                </a:cubicBezTo>
                <a:cubicBezTo>
                  <a:pt x="600" y="53"/>
                  <a:pt x="616" y="55"/>
                  <a:pt x="619" y="57"/>
                </a:cubicBezTo>
                <a:cubicBezTo>
                  <a:pt x="628" y="58"/>
                  <a:pt x="622" y="56"/>
                  <a:pt x="633" y="59"/>
                </a:cubicBezTo>
                <a:cubicBezTo>
                  <a:pt x="633" y="59"/>
                  <a:pt x="634" y="60"/>
                  <a:pt x="631" y="59"/>
                </a:cubicBezTo>
                <a:cubicBezTo>
                  <a:pt x="636" y="61"/>
                  <a:pt x="649" y="64"/>
                  <a:pt x="655" y="64"/>
                </a:cubicBezTo>
                <a:cubicBezTo>
                  <a:pt x="647" y="62"/>
                  <a:pt x="653" y="63"/>
                  <a:pt x="643" y="61"/>
                </a:cubicBezTo>
                <a:cubicBezTo>
                  <a:pt x="644" y="60"/>
                  <a:pt x="655" y="62"/>
                  <a:pt x="666" y="66"/>
                </a:cubicBezTo>
                <a:cubicBezTo>
                  <a:pt x="650" y="63"/>
                  <a:pt x="677" y="70"/>
                  <a:pt x="670" y="70"/>
                </a:cubicBezTo>
                <a:cubicBezTo>
                  <a:pt x="694" y="76"/>
                  <a:pt x="708" y="78"/>
                  <a:pt x="728" y="82"/>
                </a:cubicBezTo>
                <a:cubicBezTo>
                  <a:pt x="752" y="90"/>
                  <a:pt x="779" y="102"/>
                  <a:pt x="796" y="110"/>
                </a:cubicBezTo>
                <a:cubicBezTo>
                  <a:pt x="794" y="109"/>
                  <a:pt x="794" y="109"/>
                  <a:pt x="794" y="109"/>
                </a:cubicBezTo>
                <a:cubicBezTo>
                  <a:pt x="804" y="113"/>
                  <a:pt x="804" y="113"/>
                  <a:pt x="804" y="113"/>
                </a:cubicBezTo>
                <a:cubicBezTo>
                  <a:pt x="810" y="116"/>
                  <a:pt x="803" y="115"/>
                  <a:pt x="812" y="120"/>
                </a:cubicBezTo>
                <a:cubicBezTo>
                  <a:pt x="808" y="119"/>
                  <a:pt x="797" y="111"/>
                  <a:pt x="787" y="107"/>
                </a:cubicBezTo>
                <a:cubicBezTo>
                  <a:pt x="802" y="117"/>
                  <a:pt x="772" y="102"/>
                  <a:pt x="782" y="108"/>
                </a:cubicBezTo>
                <a:cubicBezTo>
                  <a:pt x="790" y="108"/>
                  <a:pt x="815" y="125"/>
                  <a:pt x="828" y="133"/>
                </a:cubicBezTo>
                <a:cubicBezTo>
                  <a:pt x="839" y="143"/>
                  <a:pt x="822" y="130"/>
                  <a:pt x="827" y="135"/>
                </a:cubicBezTo>
                <a:cubicBezTo>
                  <a:pt x="832" y="137"/>
                  <a:pt x="832" y="137"/>
                  <a:pt x="832" y="137"/>
                </a:cubicBezTo>
                <a:cubicBezTo>
                  <a:pt x="836" y="141"/>
                  <a:pt x="837" y="142"/>
                  <a:pt x="837" y="143"/>
                </a:cubicBezTo>
                <a:cubicBezTo>
                  <a:pt x="848" y="153"/>
                  <a:pt x="860" y="166"/>
                  <a:pt x="868" y="176"/>
                </a:cubicBezTo>
                <a:cubicBezTo>
                  <a:pt x="858" y="163"/>
                  <a:pt x="873" y="179"/>
                  <a:pt x="863" y="166"/>
                </a:cubicBezTo>
                <a:cubicBezTo>
                  <a:pt x="867" y="169"/>
                  <a:pt x="874" y="178"/>
                  <a:pt x="878" y="188"/>
                </a:cubicBezTo>
                <a:cubicBezTo>
                  <a:pt x="873" y="179"/>
                  <a:pt x="883" y="200"/>
                  <a:pt x="873" y="181"/>
                </a:cubicBezTo>
                <a:cubicBezTo>
                  <a:pt x="873" y="184"/>
                  <a:pt x="878" y="190"/>
                  <a:pt x="882" y="199"/>
                </a:cubicBezTo>
                <a:cubicBezTo>
                  <a:pt x="881" y="197"/>
                  <a:pt x="879" y="194"/>
                  <a:pt x="877" y="192"/>
                </a:cubicBezTo>
                <a:cubicBezTo>
                  <a:pt x="885" y="206"/>
                  <a:pt x="888" y="232"/>
                  <a:pt x="889" y="236"/>
                </a:cubicBezTo>
                <a:cubicBezTo>
                  <a:pt x="891" y="247"/>
                  <a:pt x="891" y="264"/>
                  <a:pt x="889" y="277"/>
                </a:cubicBezTo>
                <a:cubicBezTo>
                  <a:pt x="885" y="290"/>
                  <a:pt x="880" y="305"/>
                  <a:pt x="873" y="318"/>
                </a:cubicBezTo>
                <a:cubicBezTo>
                  <a:pt x="873" y="315"/>
                  <a:pt x="873" y="315"/>
                  <a:pt x="873" y="315"/>
                </a:cubicBezTo>
                <a:cubicBezTo>
                  <a:pt x="869" y="323"/>
                  <a:pt x="863" y="335"/>
                  <a:pt x="855" y="345"/>
                </a:cubicBezTo>
                <a:cubicBezTo>
                  <a:pt x="853" y="347"/>
                  <a:pt x="853" y="347"/>
                  <a:pt x="853" y="347"/>
                </a:cubicBezTo>
                <a:cubicBezTo>
                  <a:pt x="848" y="354"/>
                  <a:pt x="837" y="367"/>
                  <a:pt x="828" y="377"/>
                </a:cubicBezTo>
                <a:cubicBezTo>
                  <a:pt x="828" y="378"/>
                  <a:pt x="837" y="368"/>
                  <a:pt x="833" y="373"/>
                </a:cubicBezTo>
                <a:cubicBezTo>
                  <a:pt x="838" y="368"/>
                  <a:pt x="842" y="364"/>
                  <a:pt x="839" y="365"/>
                </a:cubicBezTo>
                <a:cubicBezTo>
                  <a:pt x="844" y="360"/>
                  <a:pt x="845" y="361"/>
                  <a:pt x="849" y="357"/>
                </a:cubicBezTo>
                <a:cubicBezTo>
                  <a:pt x="843" y="364"/>
                  <a:pt x="838" y="371"/>
                  <a:pt x="832" y="377"/>
                </a:cubicBezTo>
                <a:cubicBezTo>
                  <a:pt x="831" y="379"/>
                  <a:pt x="830" y="379"/>
                  <a:pt x="830" y="379"/>
                </a:cubicBezTo>
                <a:cubicBezTo>
                  <a:pt x="829" y="381"/>
                  <a:pt x="829" y="381"/>
                  <a:pt x="829" y="381"/>
                </a:cubicBezTo>
                <a:cubicBezTo>
                  <a:pt x="825" y="386"/>
                  <a:pt x="823" y="387"/>
                  <a:pt x="823" y="386"/>
                </a:cubicBezTo>
                <a:cubicBezTo>
                  <a:pt x="813" y="397"/>
                  <a:pt x="810" y="402"/>
                  <a:pt x="798" y="411"/>
                </a:cubicBezTo>
                <a:cubicBezTo>
                  <a:pt x="803" y="406"/>
                  <a:pt x="805" y="403"/>
                  <a:pt x="814" y="395"/>
                </a:cubicBezTo>
                <a:cubicBezTo>
                  <a:pt x="809" y="399"/>
                  <a:pt x="805" y="403"/>
                  <a:pt x="800" y="407"/>
                </a:cubicBezTo>
                <a:cubicBezTo>
                  <a:pt x="806" y="401"/>
                  <a:pt x="828" y="380"/>
                  <a:pt x="823" y="382"/>
                </a:cubicBezTo>
                <a:cubicBezTo>
                  <a:pt x="810" y="397"/>
                  <a:pt x="789" y="416"/>
                  <a:pt x="775" y="427"/>
                </a:cubicBezTo>
                <a:cubicBezTo>
                  <a:pt x="767" y="430"/>
                  <a:pt x="757" y="439"/>
                  <a:pt x="744" y="446"/>
                </a:cubicBezTo>
                <a:cubicBezTo>
                  <a:pt x="742" y="447"/>
                  <a:pt x="738" y="448"/>
                  <a:pt x="740" y="447"/>
                </a:cubicBezTo>
                <a:cubicBezTo>
                  <a:pt x="743" y="444"/>
                  <a:pt x="743" y="444"/>
                  <a:pt x="743" y="444"/>
                </a:cubicBezTo>
                <a:cubicBezTo>
                  <a:pt x="726" y="454"/>
                  <a:pt x="706" y="464"/>
                  <a:pt x="691" y="471"/>
                </a:cubicBezTo>
                <a:cubicBezTo>
                  <a:pt x="682" y="473"/>
                  <a:pt x="682" y="473"/>
                  <a:pt x="682" y="473"/>
                </a:cubicBezTo>
                <a:cubicBezTo>
                  <a:pt x="654" y="482"/>
                  <a:pt x="688" y="474"/>
                  <a:pt x="659" y="484"/>
                </a:cubicBezTo>
                <a:cubicBezTo>
                  <a:pt x="652" y="485"/>
                  <a:pt x="623" y="492"/>
                  <a:pt x="621" y="491"/>
                </a:cubicBezTo>
                <a:cubicBezTo>
                  <a:pt x="616" y="492"/>
                  <a:pt x="613" y="492"/>
                  <a:pt x="613" y="493"/>
                </a:cubicBezTo>
                <a:cubicBezTo>
                  <a:pt x="618" y="493"/>
                  <a:pt x="629" y="490"/>
                  <a:pt x="623" y="493"/>
                </a:cubicBezTo>
                <a:cubicBezTo>
                  <a:pt x="613" y="495"/>
                  <a:pt x="608" y="495"/>
                  <a:pt x="600" y="496"/>
                </a:cubicBezTo>
                <a:cubicBezTo>
                  <a:pt x="600" y="496"/>
                  <a:pt x="606" y="494"/>
                  <a:pt x="603" y="495"/>
                </a:cubicBezTo>
                <a:cubicBezTo>
                  <a:pt x="583" y="499"/>
                  <a:pt x="546" y="500"/>
                  <a:pt x="527" y="501"/>
                </a:cubicBezTo>
                <a:cubicBezTo>
                  <a:pt x="534" y="501"/>
                  <a:pt x="535" y="500"/>
                  <a:pt x="544" y="501"/>
                </a:cubicBezTo>
                <a:cubicBezTo>
                  <a:pt x="544" y="502"/>
                  <a:pt x="539" y="502"/>
                  <a:pt x="537" y="502"/>
                </a:cubicBezTo>
                <a:cubicBezTo>
                  <a:pt x="538" y="503"/>
                  <a:pt x="547" y="501"/>
                  <a:pt x="557" y="502"/>
                </a:cubicBezTo>
                <a:cubicBezTo>
                  <a:pt x="551" y="503"/>
                  <a:pt x="546" y="503"/>
                  <a:pt x="540" y="504"/>
                </a:cubicBezTo>
                <a:cubicBezTo>
                  <a:pt x="549" y="505"/>
                  <a:pt x="549" y="505"/>
                  <a:pt x="549" y="505"/>
                </a:cubicBezTo>
                <a:cubicBezTo>
                  <a:pt x="537" y="506"/>
                  <a:pt x="524" y="507"/>
                  <a:pt x="511" y="507"/>
                </a:cubicBezTo>
                <a:cubicBezTo>
                  <a:pt x="517" y="507"/>
                  <a:pt x="522" y="508"/>
                  <a:pt x="527" y="508"/>
                </a:cubicBezTo>
                <a:cubicBezTo>
                  <a:pt x="526" y="509"/>
                  <a:pt x="523" y="510"/>
                  <a:pt x="531" y="511"/>
                </a:cubicBezTo>
                <a:cubicBezTo>
                  <a:pt x="510" y="512"/>
                  <a:pt x="512" y="516"/>
                  <a:pt x="489" y="514"/>
                </a:cubicBezTo>
                <a:close/>
              </a:path>
            </a:pathLst>
          </a:custGeom>
          <a:solidFill>
            <a:srgbClr val="C8DC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solidFill>
                <a:srgbClr val="D6A6B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原创设计师QQ：178119980 喵小姐"/>
          <p:cNvSpPr/>
          <p:nvPr/>
        </p:nvSpPr>
        <p:spPr>
          <a:xfrm>
            <a:off x="2248526" y="1160860"/>
            <a:ext cx="2145322" cy="740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>
                <a:solidFill>
                  <a:srgbClr val="D6A6B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 1</a:t>
            </a:r>
            <a:endParaRPr lang="en-US" altLang="zh-CN" sz="2000" dirty="0">
              <a:solidFill>
                <a:srgbClr val="D6A6B1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原创设计师QQ：178119980 喵小姐"/>
          <p:cNvSpPr/>
          <p:nvPr/>
        </p:nvSpPr>
        <p:spPr>
          <a:xfrm>
            <a:off x="3033361" y="1700547"/>
            <a:ext cx="352681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>
                <a:solidFill>
                  <a:srgbClr val="AC3E0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a) 1dag = … g</a:t>
            </a:r>
          </a:p>
          <a:p>
            <a:pPr algn="ctr">
              <a:lnSpc>
                <a:spcPct val="130000"/>
              </a:lnSpc>
            </a:pPr>
            <a:r>
              <a:rPr lang="en-US" altLang="zh-CN" sz="2800" b="1">
                <a:solidFill>
                  <a:srgbClr val="AC3E0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     10g = …dag</a:t>
            </a:r>
            <a:endParaRPr lang="en-US" altLang="zh-CN" sz="1600" dirty="0">
              <a:solidFill>
                <a:srgbClr val="AC3E02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81597" y="614921"/>
            <a:ext cx="5939576" cy="1019101"/>
            <a:chOff x="4381597" y="614921"/>
            <a:chExt cx="5939576" cy="1019101"/>
          </a:xfrm>
        </p:grpSpPr>
        <p:grpSp>
          <p:nvGrpSpPr>
            <p:cNvPr id="22" name="组合 21"/>
            <p:cNvGrpSpPr/>
            <p:nvPr/>
          </p:nvGrpSpPr>
          <p:grpSpPr>
            <a:xfrm rot="20795012">
              <a:off x="4381597" y="614921"/>
              <a:ext cx="5939576" cy="1019101"/>
              <a:chOff x="7773633" y="765100"/>
              <a:chExt cx="3696052" cy="572753"/>
            </a:xfrm>
            <a:solidFill>
              <a:srgbClr val="81B599"/>
            </a:solidFill>
          </p:grpSpPr>
          <p:sp>
            <p:nvSpPr>
              <p:cNvPr id="20" name="任意多边形 19"/>
              <p:cNvSpPr/>
              <p:nvPr/>
            </p:nvSpPr>
            <p:spPr>
              <a:xfrm rot="766669">
                <a:off x="7972505" y="808464"/>
                <a:ext cx="3497180" cy="529389"/>
              </a:xfrm>
              <a:custGeom>
                <a:avLst/>
                <a:gdLst>
                  <a:gd name="connsiteX0" fmla="*/ 0 w 3497180"/>
                  <a:gd name="connsiteY0" fmla="*/ 0 h 529389"/>
                  <a:gd name="connsiteX1" fmla="*/ 3481135 w 3497180"/>
                  <a:gd name="connsiteY1" fmla="*/ 0 h 529389"/>
                  <a:gd name="connsiteX2" fmla="*/ 3346765 w 3497180"/>
                  <a:gd name="connsiteY2" fmla="*/ 52377 h 529389"/>
                  <a:gd name="connsiteX3" fmla="*/ 3497179 w 3497180"/>
                  <a:gd name="connsiteY3" fmla="*/ 126437 h 529389"/>
                  <a:gd name="connsiteX4" fmla="*/ 3497180 w 3497180"/>
                  <a:gd name="connsiteY4" fmla="*/ 141924 h 529389"/>
                  <a:gd name="connsiteX5" fmla="*/ 3340294 w 3497180"/>
                  <a:gd name="connsiteY5" fmla="*/ 203079 h 529389"/>
                  <a:gd name="connsiteX6" fmla="*/ 3497180 w 3497180"/>
                  <a:gd name="connsiteY6" fmla="*/ 280324 h 529389"/>
                  <a:gd name="connsiteX7" fmla="*/ 3497179 w 3497180"/>
                  <a:gd name="connsiteY7" fmla="*/ 285757 h 529389"/>
                  <a:gd name="connsiteX8" fmla="*/ 3334011 w 3497180"/>
                  <a:gd name="connsiteY8" fmla="*/ 349361 h 529389"/>
                  <a:gd name="connsiteX9" fmla="*/ 3494395 w 3497180"/>
                  <a:gd name="connsiteY9" fmla="*/ 428329 h 529389"/>
                  <a:gd name="connsiteX10" fmla="*/ 3497180 w 3497180"/>
                  <a:gd name="connsiteY10" fmla="*/ 363473 h 529389"/>
                  <a:gd name="connsiteX11" fmla="*/ 3497180 w 3497180"/>
                  <a:gd name="connsiteY11" fmla="*/ 529389 h 529389"/>
                  <a:gd name="connsiteX12" fmla="*/ 3490055 w 3497180"/>
                  <a:gd name="connsiteY12" fmla="*/ 529389 h 529389"/>
                  <a:gd name="connsiteX13" fmla="*/ 3494102 w 3497180"/>
                  <a:gd name="connsiteY13" fmla="*/ 435134 h 529389"/>
                  <a:gd name="connsiteX14" fmla="*/ 3327539 w 3497180"/>
                  <a:gd name="connsiteY14" fmla="*/ 500061 h 529389"/>
                  <a:gd name="connsiteX15" fmla="*/ 3387105 w 3497180"/>
                  <a:gd name="connsiteY15" fmla="*/ 529389 h 529389"/>
                  <a:gd name="connsiteX16" fmla="*/ 0 w 3497180"/>
                  <a:gd name="connsiteY16" fmla="*/ 529389 h 529389"/>
                  <a:gd name="connsiteX0" fmla="*/ 0 w 3497180"/>
                  <a:gd name="connsiteY0" fmla="*/ 0 h 529389"/>
                  <a:gd name="connsiteX1" fmla="*/ 3481135 w 3497180"/>
                  <a:gd name="connsiteY1" fmla="*/ 0 h 529389"/>
                  <a:gd name="connsiteX2" fmla="*/ 3346765 w 3497180"/>
                  <a:gd name="connsiteY2" fmla="*/ 52377 h 529389"/>
                  <a:gd name="connsiteX3" fmla="*/ 3497179 w 3497180"/>
                  <a:gd name="connsiteY3" fmla="*/ 126437 h 529389"/>
                  <a:gd name="connsiteX4" fmla="*/ 3497180 w 3497180"/>
                  <a:gd name="connsiteY4" fmla="*/ 141924 h 529389"/>
                  <a:gd name="connsiteX5" fmla="*/ 3340294 w 3497180"/>
                  <a:gd name="connsiteY5" fmla="*/ 203079 h 529389"/>
                  <a:gd name="connsiteX6" fmla="*/ 3497180 w 3497180"/>
                  <a:gd name="connsiteY6" fmla="*/ 280324 h 529389"/>
                  <a:gd name="connsiteX7" fmla="*/ 3497179 w 3497180"/>
                  <a:gd name="connsiteY7" fmla="*/ 285757 h 529389"/>
                  <a:gd name="connsiteX8" fmla="*/ 3334011 w 3497180"/>
                  <a:gd name="connsiteY8" fmla="*/ 349361 h 529389"/>
                  <a:gd name="connsiteX9" fmla="*/ 3494395 w 3497180"/>
                  <a:gd name="connsiteY9" fmla="*/ 428329 h 529389"/>
                  <a:gd name="connsiteX10" fmla="*/ 3497180 w 3497180"/>
                  <a:gd name="connsiteY10" fmla="*/ 529389 h 529389"/>
                  <a:gd name="connsiteX11" fmla="*/ 3490055 w 3497180"/>
                  <a:gd name="connsiteY11" fmla="*/ 529389 h 529389"/>
                  <a:gd name="connsiteX12" fmla="*/ 3494102 w 3497180"/>
                  <a:gd name="connsiteY12" fmla="*/ 435134 h 529389"/>
                  <a:gd name="connsiteX13" fmla="*/ 3327539 w 3497180"/>
                  <a:gd name="connsiteY13" fmla="*/ 500061 h 529389"/>
                  <a:gd name="connsiteX14" fmla="*/ 3387105 w 3497180"/>
                  <a:gd name="connsiteY14" fmla="*/ 529389 h 529389"/>
                  <a:gd name="connsiteX15" fmla="*/ 0 w 3497180"/>
                  <a:gd name="connsiteY15" fmla="*/ 529389 h 529389"/>
                  <a:gd name="connsiteX16" fmla="*/ 0 w 3497180"/>
                  <a:gd name="connsiteY16" fmla="*/ 0 h 529389"/>
                  <a:gd name="connsiteX0" fmla="*/ 0 w 3497180"/>
                  <a:gd name="connsiteY0" fmla="*/ 0 h 529389"/>
                  <a:gd name="connsiteX1" fmla="*/ 3481135 w 3497180"/>
                  <a:gd name="connsiteY1" fmla="*/ 0 h 529389"/>
                  <a:gd name="connsiteX2" fmla="*/ 3346765 w 3497180"/>
                  <a:gd name="connsiteY2" fmla="*/ 52377 h 529389"/>
                  <a:gd name="connsiteX3" fmla="*/ 3497179 w 3497180"/>
                  <a:gd name="connsiteY3" fmla="*/ 126437 h 529389"/>
                  <a:gd name="connsiteX4" fmla="*/ 3497180 w 3497180"/>
                  <a:gd name="connsiteY4" fmla="*/ 141924 h 529389"/>
                  <a:gd name="connsiteX5" fmla="*/ 3340294 w 3497180"/>
                  <a:gd name="connsiteY5" fmla="*/ 203079 h 529389"/>
                  <a:gd name="connsiteX6" fmla="*/ 3497180 w 3497180"/>
                  <a:gd name="connsiteY6" fmla="*/ 280324 h 529389"/>
                  <a:gd name="connsiteX7" fmla="*/ 3497179 w 3497180"/>
                  <a:gd name="connsiteY7" fmla="*/ 285757 h 529389"/>
                  <a:gd name="connsiteX8" fmla="*/ 3334011 w 3497180"/>
                  <a:gd name="connsiteY8" fmla="*/ 349361 h 529389"/>
                  <a:gd name="connsiteX9" fmla="*/ 3494395 w 3497180"/>
                  <a:gd name="connsiteY9" fmla="*/ 428329 h 529389"/>
                  <a:gd name="connsiteX10" fmla="*/ 3497180 w 3497180"/>
                  <a:gd name="connsiteY10" fmla="*/ 529389 h 529389"/>
                  <a:gd name="connsiteX11" fmla="*/ 3494102 w 3497180"/>
                  <a:gd name="connsiteY11" fmla="*/ 435134 h 529389"/>
                  <a:gd name="connsiteX12" fmla="*/ 3327539 w 3497180"/>
                  <a:gd name="connsiteY12" fmla="*/ 500061 h 529389"/>
                  <a:gd name="connsiteX13" fmla="*/ 3387105 w 3497180"/>
                  <a:gd name="connsiteY13" fmla="*/ 529389 h 529389"/>
                  <a:gd name="connsiteX14" fmla="*/ 0 w 3497180"/>
                  <a:gd name="connsiteY14" fmla="*/ 529389 h 529389"/>
                  <a:gd name="connsiteX15" fmla="*/ 0 w 3497180"/>
                  <a:gd name="connsiteY15" fmla="*/ 0 h 529389"/>
                  <a:gd name="connsiteX0" fmla="*/ 0 w 3514683"/>
                  <a:gd name="connsiteY0" fmla="*/ 0 h 529389"/>
                  <a:gd name="connsiteX1" fmla="*/ 3481135 w 3514683"/>
                  <a:gd name="connsiteY1" fmla="*/ 0 h 529389"/>
                  <a:gd name="connsiteX2" fmla="*/ 3346765 w 3514683"/>
                  <a:gd name="connsiteY2" fmla="*/ 52377 h 529389"/>
                  <a:gd name="connsiteX3" fmla="*/ 3497179 w 3514683"/>
                  <a:gd name="connsiteY3" fmla="*/ 126437 h 529389"/>
                  <a:gd name="connsiteX4" fmla="*/ 3497180 w 3514683"/>
                  <a:gd name="connsiteY4" fmla="*/ 141924 h 529389"/>
                  <a:gd name="connsiteX5" fmla="*/ 3340294 w 3514683"/>
                  <a:gd name="connsiteY5" fmla="*/ 203079 h 529389"/>
                  <a:gd name="connsiteX6" fmla="*/ 3497180 w 3514683"/>
                  <a:gd name="connsiteY6" fmla="*/ 280324 h 529389"/>
                  <a:gd name="connsiteX7" fmla="*/ 3497179 w 3514683"/>
                  <a:gd name="connsiteY7" fmla="*/ 285757 h 529389"/>
                  <a:gd name="connsiteX8" fmla="*/ 3334011 w 3514683"/>
                  <a:gd name="connsiteY8" fmla="*/ 349361 h 529389"/>
                  <a:gd name="connsiteX9" fmla="*/ 3494395 w 3514683"/>
                  <a:gd name="connsiteY9" fmla="*/ 428329 h 529389"/>
                  <a:gd name="connsiteX10" fmla="*/ 3494102 w 3514683"/>
                  <a:gd name="connsiteY10" fmla="*/ 435134 h 529389"/>
                  <a:gd name="connsiteX11" fmla="*/ 3327539 w 3514683"/>
                  <a:gd name="connsiteY11" fmla="*/ 500061 h 529389"/>
                  <a:gd name="connsiteX12" fmla="*/ 3387105 w 3514683"/>
                  <a:gd name="connsiteY12" fmla="*/ 529389 h 529389"/>
                  <a:gd name="connsiteX13" fmla="*/ 0 w 3514683"/>
                  <a:gd name="connsiteY13" fmla="*/ 529389 h 529389"/>
                  <a:gd name="connsiteX14" fmla="*/ 0 w 3514683"/>
                  <a:gd name="connsiteY14" fmla="*/ 0 h 529389"/>
                  <a:gd name="connsiteX0" fmla="*/ 0 w 3514683"/>
                  <a:gd name="connsiteY0" fmla="*/ 0 h 529389"/>
                  <a:gd name="connsiteX1" fmla="*/ 3481135 w 3514683"/>
                  <a:gd name="connsiteY1" fmla="*/ 0 h 529389"/>
                  <a:gd name="connsiteX2" fmla="*/ 3346765 w 3514683"/>
                  <a:gd name="connsiteY2" fmla="*/ 52377 h 529389"/>
                  <a:gd name="connsiteX3" fmla="*/ 3497179 w 3514683"/>
                  <a:gd name="connsiteY3" fmla="*/ 126437 h 529389"/>
                  <a:gd name="connsiteX4" fmla="*/ 3340294 w 3514683"/>
                  <a:gd name="connsiteY4" fmla="*/ 203079 h 529389"/>
                  <a:gd name="connsiteX5" fmla="*/ 3497180 w 3514683"/>
                  <a:gd name="connsiteY5" fmla="*/ 280324 h 529389"/>
                  <a:gd name="connsiteX6" fmla="*/ 3497179 w 3514683"/>
                  <a:gd name="connsiteY6" fmla="*/ 285757 h 529389"/>
                  <a:gd name="connsiteX7" fmla="*/ 3334011 w 3514683"/>
                  <a:gd name="connsiteY7" fmla="*/ 349361 h 529389"/>
                  <a:gd name="connsiteX8" fmla="*/ 3494395 w 3514683"/>
                  <a:gd name="connsiteY8" fmla="*/ 428329 h 529389"/>
                  <a:gd name="connsiteX9" fmla="*/ 3494102 w 3514683"/>
                  <a:gd name="connsiteY9" fmla="*/ 435134 h 529389"/>
                  <a:gd name="connsiteX10" fmla="*/ 3327539 w 3514683"/>
                  <a:gd name="connsiteY10" fmla="*/ 500061 h 529389"/>
                  <a:gd name="connsiteX11" fmla="*/ 3387105 w 3514683"/>
                  <a:gd name="connsiteY11" fmla="*/ 529389 h 529389"/>
                  <a:gd name="connsiteX12" fmla="*/ 0 w 3514683"/>
                  <a:gd name="connsiteY12" fmla="*/ 529389 h 529389"/>
                  <a:gd name="connsiteX13" fmla="*/ 0 w 3514683"/>
                  <a:gd name="connsiteY13" fmla="*/ 0 h 529389"/>
                  <a:gd name="connsiteX0" fmla="*/ 0 w 3514683"/>
                  <a:gd name="connsiteY0" fmla="*/ 0 h 529389"/>
                  <a:gd name="connsiteX1" fmla="*/ 3481135 w 3514683"/>
                  <a:gd name="connsiteY1" fmla="*/ 0 h 529389"/>
                  <a:gd name="connsiteX2" fmla="*/ 3346765 w 3514683"/>
                  <a:gd name="connsiteY2" fmla="*/ 52377 h 529389"/>
                  <a:gd name="connsiteX3" fmla="*/ 3497179 w 3514683"/>
                  <a:gd name="connsiteY3" fmla="*/ 126437 h 529389"/>
                  <a:gd name="connsiteX4" fmla="*/ 3340294 w 3514683"/>
                  <a:gd name="connsiteY4" fmla="*/ 203079 h 529389"/>
                  <a:gd name="connsiteX5" fmla="*/ 3497180 w 3514683"/>
                  <a:gd name="connsiteY5" fmla="*/ 280324 h 529389"/>
                  <a:gd name="connsiteX6" fmla="*/ 3497179 w 3514683"/>
                  <a:gd name="connsiteY6" fmla="*/ 285757 h 529389"/>
                  <a:gd name="connsiteX7" fmla="*/ 3334011 w 3514683"/>
                  <a:gd name="connsiteY7" fmla="*/ 349361 h 529389"/>
                  <a:gd name="connsiteX8" fmla="*/ 3494395 w 3514683"/>
                  <a:gd name="connsiteY8" fmla="*/ 428329 h 529389"/>
                  <a:gd name="connsiteX9" fmla="*/ 3494102 w 3514683"/>
                  <a:gd name="connsiteY9" fmla="*/ 435134 h 529389"/>
                  <a:gd name="connsiteX10" fmla="*/ 3327539 w 3514683"/>
                  <a:gd name="connsiteY10" fmla="*/ 500061 h 529389"/>
                  <a:gd name="connsiteX11" fmla="*/ 3387105 w 3514683"/>
                  <a:gd name="connsiteY11" fmla="*/ 529389 h 529389"/>
                  <a:gd name="connsiteX12" fmla="*/ 0 w 3514683"/>
                  <a:gd name="connsiteY12" fmla="*/ 529389 h 529389"/>
                  <a:gd name="connsiteX13" fmla="*/ 0 w 3514683"/>
                  <a:gd name="connsiteY13" fmla="*/ 0 h 529389"/>
                  <a:gd name="connsiteX0" fmla="*/ 0 w 3514683"/>
                  <a:gd name="connsiteY0" fmla="*/ 0 h 529389"/>
                  <a:gd name="connsiteX1" fmla="*/ 3481135 w 3514683"/>
                  <a:gd name="connsiteY1" fmla="*/ 0 h 529389"/>
                  <a:gd name="connsiteX2" fmla="*/ 3346765 w 3514683"/>
                  <a:gd name="connsiteY2" fmla="*/ 52377 h 529389"/>
                  <a:gd name="connsiteX3" fmla="*/ 3497179 w 3514683"/>
                  <a:gd name="connsiteY3" fmla="*/ 126437 h 529389"/>
                  <a:gd name="connsiteX4" fmla="*/ 3340294 w 3514683"/>
                  <a:gd name="connsiteY4" fmla="*/ 203079 h 529389"/>
                  <a:gd name="connsiteX5" fmla="*/ 3497180 w 3514683"/>
                  <a:gd name="connsiteY5" fmla="*/ 280324 h 529389"/>
                  <a:gd name="connsiteX6" fmla="*/ 3497179 w 3514683"/>
                  <a:gd name="connsiteY6" fmla="*/ 285757 h 529389"/>
                  <a:gd name="connsiteX7" fmla="*/ 3334011 w 3514683"/>
                  <a:gd name="connsiteY7" fmla="*/ 349361 h 529389"/>
                  <a:gd name="connsiteX8" fmla="*/ 3494395 w 3514683"/>
                  <a:gd name="connsiteY8" fmla="*/ 428329 h 529389"/>
                  <a:gd name="connsiteX9" fmla="*/ 3494102 w 3514683"/>
                  <a:gd name="connsiteY9" fmla="*/ 435134 h 529389"/>
                  <a:gd name="connsiteX10" fmla="*/ 3327539 w 3514683"/>
                  <a:gd name="connsiteY10" fmla="*/ 500061 h 529389"/>
                  <a:gd name="connsiteX11" fmla="*/ 3387105 w 3514683"/>
                  <a:gd name="connsiteY11" fmla="*/ 529389 h 529389"/>
                  <a:gd name="connsiteX12" fmla="*/ 0 w 3514683"/>
                  <a:gd name="connsiteY12" fmla="*/ 529389 h 529389"/>
                  <a:gd name="connsiteX13" fmla="*/ 0 w 3514683"/>
                  <a:gd name="connsiteY13" fmla="*/ 0 h 529389"/>
                  <a:gd name="connsiteX0" fmla="*/ 0 w 3497180"/>
                  <a:gd name="connsiteY0" fmla="*/ 0 h 529389"/>
                  <a:gd name="connsiteX1" fmla="*/ 3481135 w 3497180"/>
                  <a:gd name="connsiteY1" fmla="*/ 0 h 529389"/>
                  <a:gd name="connsiteX2" fmla="*/ 3346765 w 3497180"/>
                  <a:gd name="connsiteY2" fmla="*/ 52377 h 529389"/>
                  <a:gd name="connsiteX3" fmla="*/ 3497179 w 3497180"/>
                  <a:gd name="connsiteY3" fmla="*/ 126437 h 529389"/>
                  <a:gd name="connsiteX4" fmla="*/ 3340294 w 3497180"/>
                  <a:gd name="connsiteY4" fmla="*/ 203079 h 529389"/>
                  <a:gd name="connsiteX5" fmla="*/ 3497180 w 3497180"/>
                  <a:gd name="connsiteY5" fmla="*/ 280324 h 529389"/>
                  <a:gd name="connsiteX6" fmla="*/ 3497179 w 3497180"/>
                  <a:gd name="connsiteY6" fmla="*/ 285757 h 529389"/>
                  <a:gd name="connsiteX7" fmla="*/ 3334011 w 3497180"/>
                  <a:gd name="connsiteY7" fmla="*/ 349361 h 529389"/>
                  <a:gd name="connsiteX8" fmla="*/ 3494395 w 3497180"/>
                  <a:gd name="connsiteY8" fmla="*/ 428329 h 529389"/>
                  <a:gd name="connsiteX9" fmla="*/ 3327539 w 3497180"/>
                  <a:gd name="connsiteY9" fmla="*/ 500061 h 529389"/>
                  <a:gd name="connsiteX10" fmla="*/ 3387105 w 3497180"/>
                  <a:gd name="connsiteY10" fmla="*/ 529389 h 529389"/>
                  <a:gd name="connsiteX11" fmla="*/ 0 w 3497180"/>
                  <a:gd name="connsiteY11" fmla="*/ 529389 h 529389"/>
                  <a:gd name="connsiteX12" fmla="*/ 0 w 3497180"/>
                  <a:gd name="connsiteY12" fmla="*/ 0 h 529389"/>
                  <a:gd name="connsiteX0" fmla="*/ 0 w 3497180"/>
                  <a:gd name="connsiteY0" fmla="*/ 0 h 529389"/>
                  <a:gd name="connsiteX1" fmla="*/ 3481135 w 3497180"/>
                  <a:gd name="connsiteY1" fmla="*/ 0 h 529389"/>
                  <a:gd name="connsiteX2" fmla="*/ 3346765 w 3497180"/>
                  <a:gd name="connsiteY2" fmla="*/ 52377 h 529389"/>
                  <a:gd name="connsiteX3" fmla="*/ 3497179 w 3497180"/>
                  <a:gd name="connsiteY3" fmla="*/ 126437 h 529389"/>
                  <a:gd name="connsiteX4" fmla="*/ 3340294 w 3497180"/>
                  <a:gd name="connsiteY4" fmla="*/ 203079 h 529389"/>
                  <a:gd name="connsiteX5" fmla="*/ 3497180 w 3497180"/>
                  <a:gd name="connsiteY5" fmla="*/ 280324 h 529389"/>
                  <a:gd name="connsiteX6" fmla="*/ 3497179 w 3497180"/>
                  <a:gd name="connsiteY6" fmla="*/ 285757 h 529389"/>
                  <a:gd name="connsiteX7" fmla="*/ 3334011 w 3497180"/>
                  <a:gd name="connsiteY7" fmla="*/ 349361 h 529389"/>
                  <a:gd name="connsiteX8" fmla="*/ 3494395 w 3497180"/>
                  <a:gd name="connsiteY8" fmla="*/ 428329 h 529389"/>
                  <a:gd name="connsiteX9" fmla="*/ 3327539 w 3497180"/>
                  <a:gd name="connsiteY9" fmla="*/ 500061 h 529389"/>
                  <a:gd name="connsiteX10" fmla="*/ 3387105 w 3497180"/>
                  <a:gd name="connsiteY10" fmla="*/ 529389 h 529389"/>
                  <a:gd name="connsiteX11" fmla="*/ 0 w 3497180"/>
                  <a:gd name="connsiteY11" fmla="*/ 529389 h 529389"/>
                  <a:gd name="connsiteX12" fmla="*/ 0 w 3497180"/>
                  <a:gd name="connsiteY12" fmla="*/ 0 h 5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97180" h="529389">
                    <a:moveTo>
                      <a:pt x="0" y="0"/>
                    </a:moveTo>
                    <a:lnTo>
                      <a:pt x="3481135" y="0"/>
                    </a:lnTo>
                    <a:lnTo>
                      <a:pt x="3346765" y="52377"/>
                    </a:lnTo>
                    <a:lnTo>
                      <a:pt x="3497179" y="126437"/>
                    </a:lnTo>
                    <a:cubicBezTo>
                      <a:pt x="3418736" y="164758"/>
                      <a:pt x="3317284" y="191750"/>
                      <a:pt x="3340294" y="203079"/>
                    </a:cubicBezTo>
                    <a:lnTo>
                      <a:pt x="3497180" y="280324"/>
                    </a:lnTo>
                    <a:cubicBezTo>
                      <a:pt x="3497180" y="282135"/>
                      <a:pt x="3497179" y="283946"/>
                      <a:pt x="3497179" y="285757"/>
                    </a:cubicBezTo>
                    <a:lnTo>
                      <a:pt x="3334011" y="349361"/>
                    </a:lnTo>
                    <a:lnTo>
                      <a:pt x="3494395" y="428329"/>
                    </a:lnTo>
                    <a:cubicBezTo>
                      <a:pt x="3410967" y="464195"/>
                      <a:pt x="3345421" y="483218"/>
                      <a:pt x="3327539" y="500061"/>
                    </a:cubicBezTo>
                    <a:lnTo>
                      <a:pt x="3387105" y="529389"/>
                    </a:lnTo>
                    <a:lnTo>
                      <a:pt x="0" y="52938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Helvetica" panose="020B0604020202030204" pitchFamily="34" charset="0"/>
                </a:endParaRPr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 rot="766669" flipH="1" flipV="1">
                <a:off x="7773633" y="765100"/>
                <a:ext cx="3497180" cy="529389"/>
              </a:xfrm>
              <a:custGeom>
                <a:avLst/>
                <a:gdLst>
                  <a:gd name="connsiteX0" fmla="*/ 0 w 3497180"/>
                  <a:gd name="connsiteY0" fmla="*/ 0 h 529389"/>
                  <a:gd name="connsiteX1" fmla="*/ 3481135 w 3497180"/>
                  <a:gd name="connsiteY1" fmla="*/ 0 h 529389"/>
                  <a:gd name="connsiteX2" fmla="*/ 3346765 w 3497180"/>
                  <a:gd name="connsiteY2" fmla="*/ 52377 h 529389"/>
                  <a:gd name="connsiteX3" fmla="*/ 3497179 w 3497180"/>
                  <a:gd name="connsiteY3" fmla="*/ 126437 h 529389"/>
                  <a:gd name="connsiteX4" fmla="*/ 3497180 w 3497180"/>
                  <a:gd name="connsiteY4" fmla="*/ 141924 h 529389"/>
                  <a:gd name="connsiteX5" fmla="*/ 3340294 w 3497180"/>
                  <a:gd name="connsiteY5" fmla="*/ 203079 h 529389"/>
                  <a:gd name="connsiteX6" fmla="*/ 3497180 w 3497180"/>
                  <a:gd name="connsiteY6" fmla="*/ 280324 h 529389"/>
                  <a:gd name="connsiteX7" fmla="*/ 3497179 w 3497180"/>
                  <a:gd name="connsiteY7" fmla="*/ 285757 h 529389"/>
                  <a:gd name="connsiteX8" fmla="*/ 3334011 w 3497180"/>
                  <a:gd name="connsiteY8" fmla="*/ 349361 h 529389"/>
                  <a:gd name="connsiteX9" fmla="*/ 3494395 w 3497180"/>
                  <a:gd name="connsiteY9" fmla="*/ 428329 h 529389"/>
                  <a:gd name="connsiteX10" fmla="*/ 3497180 w 3497180"/>
                  <a:gd name="connsiteY10" fmla="*/ 363473 h 529389"/>
                  <a:gd name="connsiteX11" fmla="*/ 3497180 w 3497180"/>
                  <a:gd name="connsiteY11" fmla="*/ 529389 h 529389"/>
                  <a:gd name="connsiteX12" fmla="*/ 3490055 w 3497180"/>
                  <a:gd name="connsiteY12" fmla="*/ 529389 h 529389"/>
                  <a:gd name="connsiteX13" fmla="*/ 3494102 w 3497180"/>
                  <a:gd name="connsiteY13" fmla="*/ 435134 h 529389"/>
                  <a:gd name="connsiteX14" fmla="*/ 3327539 w 3497180"/>
                  <a:gd name="connsiteY14" fmla="*/ 500061 h 529389"/>
                  <a:gd name="connsiteX15" fmla="*/ 3387105 w 3497180"/>
                  <a:gd name="connsiteY15" fmla="*/ 529389 h 529389"/>
                  <a:gd name="connsiteX16" fmla="*/ 0 w 3497180"/>
                  <a:gd name="connsiteY16" fmla="*/ 529389 h 529389"/>
                  <a:gd name="connsiteX0" fmla="*/ 0 w 3497180"/>
                  <a:gd name="connsiteY0" fmla="*/ 0 h 529389"/>
                  <a:gd name="connsiteX1" fmla="*/ 3481135 w 3497180"/>
                  <a:gd name="connsiteY1" fmla="*/ 0 h 529389"/>
                  <a:gd name="connsiteX2" fmla="*/ 3346765 w 3497180"/>
                  <a:gd name="connsiteY2" fmla="*/ 52377 h 529389"/>
                  <a:gd name="connsiteX3" fmla="*/ 3497179 w 3497180"/>
                  <a:gd name="connsiteY3" fmla="*/ 126437 h 529389"/>
                  <a:gd name="connsiteX4" fmla="*/ 3497180 w 3497180"/>
                  <a:gd name="connsiteY4" fmla="*/ 141924 h 529389"/>
                  <a:gd name="connsiteX5" fmla="*/ 3340294 w 3497180"/>
                  <a:gd name="connsiteY5" fmla="*/ 203079 h 529389"/>
                  <a:gd name="connsiteX6" fmla="*/ 3497180 w 3497180"/>
                  <a:gd name="connsiteY6" fmla="*/ 280324 h 529389"/>
                  <a:gd name="connsiteX7" fmla="*/ 3497179 w 3497180"/>
                  <a:gd name="connsiteY7" fmla="*/ 285757 h 529389"/>
                  <a:gd name="connsiteX8" fmla="*/ 3334011 w 3497180"/>
                  <a:gd name="connsiteY8" fmla="*/ 349361 h 529389"/>
                  <a:gd name="connsiteX9" fmla="*/ 3494395 w 3497180"/>
                  <a:gd name="connsiteY9" fmla="*/ 428329 h 529389"/>
                  <a:gd name="connsiteX10" fmla="*/ 3497180 w 3497180"/>
                  <a:gd name="connsiteY10" fmla="*/ 529389 h 529389"/>
                  <a:gd name="connsiteX11" fmla="*/ 3490055 w 3497180"/>
                  <a:gd name="connsiteY11" fmla="*/ 529389 h 529389"/>
                  <a:gd name="connsiteX12" fmla="*/ 3494102 w 3497180"/>
                  <a:gd name="connsiteY12" fmla="*/ 435134 h 529389"/>
                  <a:gd name="connsiteX13" fmla="*/ 3327539 w 3497180"/>
                  <a:gd name="connsiteY13" fmla="*/ 500061 h 529389"/>
                  <a:gd name="connsiteX14" fmla="*/ 3387105 w 3497180"/>
                  <a:gd name="connsiteY14" fmla="*/ 529389 h 529389"/>
                  <a:gd name="connsiteX15" fmla="*/ 0 w 3497180"/>
                  <a:gd name="connsiteY15" fmla="*/ 529389 h 529389"/>
                  <a:gd name="connsiteX16" fmla="*/ 0 w 3497180"/>
                  <a:gd name="connsiteY16" fmla="*/ 0 h 529389"/>
                  <a:gd name="connsiteX0" fmla="*/ 0 w 3497180"/>
                  <a:gd name="connsiteY0" fmla="*/ 0 h 529389"/>
                  <a:gd name="connsiteX1" fmla="*/ 3481135 w 3497180"/>
                  <a:gd name="connsiteY1" fmla="*/ 0 h 529389"/>
                  <a:gd name="connsiteX2" fmla="*/ 3346765 w 3497180"/>
                  <a:gd name="connsiteY2" fmla="*/ 52377 h 529389"/>
                  <a:gd name="connsiteX3" fmla="*/ 3497179 w 3497180"/>
                  <a:gd name="connsiteY3" fmla="*/ 126437 h 529389"/>
                  <a:gd name="connsiteX4" fmla="*/ 3497180 w 3497180"/>
                  <a:gd name="connsiteY4" fmla="*/ 141924 h 529389"/>
                  <a:gd name="connsiteX5" fmla="*/ 3340294 w 3497180"/>
                  <a:gd name="connsiteY5" fmla="*/ 203079 h 529389"/>
                  <a:gd name="connsiteX6" fmla="*/ 3497180 w 3497180"/>
                  <a:gd name="connsiteY6" fmla="*/ 280324 h 529389"/>
                  <a:gd name="connsiteX7" fmla="*/ 3497179 w 3497180"/>
                  <a:gd name="connsiteY7" fmla="*/ 285757 h 529389"/>
                  <a:gd name="connsiteX8" fmla="*/ 3334011 w 3497180"/>
                  <a:gd name="connsiteY8" fmla="*/ 349361 h 529389"/>
                  <a:gd name="connsiteX9" fmla="*/ 3494395 w 3497180"/>
                  <a:gd name="connsiteY9" fmla="*/ 428329 h 529389"/>
                  <a:gd name="connsiteX10" fmla="*/ 3497180 w 3497180"/>
                  <a:gd name="connsiteY10" fmla="*/ 529389 h 529389"/>
                  <a:gd name="connsiteX11" fmla="*/ 3494102 w 3497180"/>
                  <a:gd name="connsiteY11" fmla="*/ 435134 h 529389"/>
                  <a:gd name="connsiteX12" fmla="*/ 3327539 w 3497180"/>
                  <a:gd name="connsiteY12" fmla="*/ 500061 h 529389"/>
                  <a:gd name="connsiteX13" fmla="*/ 3387105 w 3497180"/>
                  <a:gd name="connsiteY13" fmla="*/ 529389 h 529389"/>
                  <a:gd name="connsiteX14" fmla="*/ 0 w 3497180"/>
                  <a:gd name="connsiteY14" fmla="*/ 529389 h 529389"/>
                  <a:gd name="connsiteX15" fmla="*/ 0 w 3497180"/>
                  <a:gd name="connsiteY15" fmla="*/ 0 h 529389"/>
                  <a:gd name="connsiteX0" fmla="*/ 0 w 3514683"/>
                  <a:gd name="connsiteY0" fmla="*/ 0 h 529389"/>
                  <a:gd name="connsiteX1" fmla="*/ 3481135 w 3514683"/>
                  <a:gd name="connsiteY1" fmla="*/ 0 h 529389"/>
                  <a:gd name="connsiteX2" fmla="*/ 3346765 w 3514683"/>
                  <a:gd name="connsiteY2" fmla="*/ 52377 h 529389"/>
                  <a:gd name="connsiteX3" fmla="*/ 3497179 w 3514683"/>
                  <a:gd name="connsiteY3" fmla="*/ 126437 h 529389"/>
                  <a:gd name="connsiteX4" fmla="*/ 3497180 w 3514683"/>
                  <a:gd name="connsiteY4" fmla="*/ 141924 h 529389"/>
                  <a:gd name="connsiteX5" fmla="*/ 3340294 w 3514683"/>
                  <a:gd name="connsiteY5" fmla="*/ 203079 h 529389"/>
                  <a:gd name="connsiteX6" fmla="*/ 3497180 w 3514683"/>
                  <a:gd name="connsiteY6" fmla="*/ 280324 h 529389"/>
                  <a:gd name="connsiteX7" fmla="*/ 3497179 w 3514683"/>
                  <a:gd name="connsiteY7" fmla="*/ 285757 h 529389"/>
                  <a:gd name="connsiteX8" fmla="*/ 3334011 w 3514683"/>
                  <a:gd name="connsiteY8" fmla="*/ 349361 h 529389"/>
                  <a:gd name="connsiteX9" fmla="*/ 3494395 w 3514683"/>
                  <a:gd name="connsiteY9" fmla="*/ 428329 h 529389"/>
                  <a:gd name="connsiteX10" fmla="*/ 3494102 w 3514683"/>
                  <a:gd name="connsiteY10" fmla="*/ 435134 h 529389"/>
                  <a:gd name="connsiteX11" fmla="*/ 3327539 w 3514683"/>
                  <a:gd name="connsiteY11" fmla="*/ 500061 h 529389"/>
                  <a:gd name="connsiteX12" fmla="*/ 3387105 w 3514683"/>
                  <a:gd name="connsiteY12" fmla="*/ 529389 h 529389"/>
                  <a:gd name="connsiteX13" fmla="*/ 0 w 3514683"/>
                  <a:gd name="connsiteY13" fmla="*/ 529389 h 529389"/>
                  <a:gd name="connsiteX14" fmla="*/ 0 w 3514683"/>
                  <a:gd name="connsiteY14" fmla="*/ 0 h 529389"/>
                  <a:gd name="connsiteX0" fmla="*/ 0 w 3514683"/>
                  <a:gd name="connsiteY0" fmla="*/ 0 h 529389"/>
                  <a:gd name="connsiteX1" fmla="*/ 3481135 w 3514683"/>
                  <a:gd name="connsiteY1" fmla="*/ 0 h 529389"/>
                  <a:gd name="connsiteX2" fmla="*/ 3346765 w 3514683"/>
                  <a:gd name="connsiteY2" fmla="*/ 52377 h 529389"/>
                  <a:gd name="connsiteX3" fmla="*/ 3497179 w 3514683"/>
                  <a:gd name="connsiteY3" fmla="*/ 126437 h 529389"/>
                  <a:gd name="connsiteX4" fmla="*/ 3340294 w 3514683"/>
                  <a:gd name="connsiteY4" fmla="*/ 203079 h 529389"/>
                  <a:gd name="connsiteX5" fmla="*/ 3497180 w 3514683"/>
                  <a:gd name="connsiteY5" fmla="*/ 280324 h 529389"/>
                  <a:gd name="connsiteX6" fmla="*/ 3497179 w 3514683"/>
                  <a:gd name="connsiteY6" fmla="*/ 285757 h 529389"/>
                  <a:gd name="connsiteX7" fmla="*/ 3334011 w 3514683"/>
                  <a:gd name="connsiteY7" fmla="*/ 349361 h 529389"/>
                  <a:gd name="connsiteX8" fmla="*/ 3494395 w 3514683"/>
                  <a:gd name="connsiteY8" fmla="*/ 428329 h 529389"/>
                  <a:gd name="connsiteX9" fmla="*/ 3494102 w 3514683"/>
                  <a:gd name="connsiteY9" fmla="*/ 435134 h 529389"/>
                  <a:gd name="connsiteX10" fmla="*/ 3327539 w 3514683"/>
                  <a:gd name="connsiteY10" fmla="*/ 500061 h 529389"/>
                  <a:gd name="connsiteX11" fmla="*/ 3387105 w 3514683"/>
                  <a:gd name="connsiteY11" fmla="*/ 529389 h 529389"/>
                  <a:gd name="connsiteX12" fmla="*/ 0 w 3514683"/>
                  <a:gd name="connsiteY12" fmla="*/ 529389 h 529389"/>
                  <a:gd name="connsiteX13" fmla="*/ 0 w 3514683"/>
                  <a:gd name="connsiteY13" fmla="*/ 0 h 529389"/>
                  <a:gd name="connsiteX0" fmla="*/ 0 w 3514683"/>
                  <a:gd name="connsiteY0" fmla="*/ 0 h 529389"/>
                  <a:gd name="connsiteX1" fmla="*/ 3481135 w 3514683"/>
                  <a:gd name="connsiteY1" fmla="*/ 0 h 529389"/>
                  <a:gd name="connsiteX2" fmla="*/ 3346765 w 3514683"/>
                  <a:gd name="connsiteY2" fmla="*/ 52377 h 529389"/>
                  <a:gd name="connsiteX3" fmla="*/ 3497179 w 3514683"/>
                  <a:gd name="connsiteY3" fmla="*/ 126437 h 529389"/>
                  <a:gd name="connsiteX4" fmla="*/ 3340294 w 3514683"/>
                  <a:gd name="connsiteY4" fmla="*/ 203079 h 529389"/>
                  <a:gd name="connsiteX5" fmla="*/ 3497180 w 3514683"/>
                  <a:gd name="connsiteY5" fmla="*/ 280324 h 529389"/>
                  <a:gd name="connsiteX6" fmla="*/ 3497179 w 3514683"/>
                  <a:gd name="connsiteY6" fmla="*/ 285757 h 529389"/>
                  <a:gd name="connsiteX7" fmla="*/ 3334011 w 3514683"/>
                  <a:gd name="connsiteY7" fmla="*/ 349361 h 529389"/>
                  <a:gd name="connsiteX8" fmla="*/ 3494395 w 3514683"/>
                  <a:gd name="connsiteY8" fmla="*/ 428329 h 529389"/>
                  <a:gd name="connsiteX9" fmla="*/ 3494102 w 3514683"/>
                  <a:gd name="connsiteY9" fmla="*/ 435134 h 529389"/>
                  <a:gd name="connsiteX10" fmla="*/ 3327539 w 3514683"/>
                  <a:gd name="connsiteY10" fmla="*/ 500061 h 529389"/>
                  <a:gd name="connsiteX11" fmla="*/ 3387105 w 3514683"/>
                  <a:gd name="connsiteY11" fmla="*/ 529389 h 529389"/>
                  <a:gd name="connsiteX12" fmla="*/ 0 w 3514683"/>
                  <a:gd name="connsiteY12" fmla="*/ 529389 h 529389"/>
                  <a:gd name="connsiteX13" fmla="*/ 0 w 3514683"/>
                  <a:gd name="connsiteY13" fmla="*/ 0 h 529389"/>
                  <a:gd name="connsiteX0" fmla="*/ 0 w 3514683"/>
                  <a:gd name="connsiteY0" fmla="*/ 0 h 529389"/>
                  <a:gd name="connsiteX1" fmla="*/ 3481135 w 3514683"/>
                  <a:gd name="connsiteY1" fmla="*/ 0 h 529389"/>
                  <a:gd name="connsiteX2" fmla="*/ 3346765 w 3514683"/>
                  <a:gd name="connsiteY2" fmla="*/ 52377 h 529389"/>
                  <a:gd name="connsiteX3" fmla="*/ 3497179 w 3514683"/>
                  <a:gd name="connsiteY3" fmla="*/ 126437 h 529389"/>
                  <a:gd name="connsiteX4" fmla="*/ 3340294 w 3514683"/>
                  <a:gd name="connsiteY4" fmla="*/ 203079 h 529389"/>
                  <a:gd name="connsiteX5" fmla="*/ 3497180 w 3514683"/>
                  <a:gd name="connsiteY5" fmla="*/ 280324 h 529389"/>
                  <a:gd name="connsiteX6" fmla="*/ 3497179 w 3514683"/>
                  <a:gd name="connsiteY6" fmla="*/ 285757 h 529389"/>
                  <a:gd name="connsiteX7" fmla="*/ 3334011 w 3514683"/>
                  <a:gd name="connsiteY7" fmla="*/ 349361 h 529389"/>
                  <a:gd name="connsiteX8" fmla="*/ 3494395 w 3514683"/>
                  <a:gd name="connsiteY8" fmla="*/ 428329 h 529389"/>
                  <a:gd name="connsiteX9" fmla="*/ 3494102 w 3514683"/>
                  <a:gd name="connsiteY9" fmla="*/ 435134 h 529389"/>
                  <a:gd name="connsiteX10" fmla="*/ 3327539 w 3514683"/>
                  <a:gd name="connsiteY10" fmla="*/ 500061 h 529389"/>
                  <a:gd name="connsiteX11" fmla="*/ 3387105 w 3514683"/>
                  <a:gd name="connsiteY11" fmla="*/ 529389 h 529389"/>
                  <a:gd name="connsiteX12" fmla="*/ 0 w 3514683"/>
                  <a:gd name="connsiteY12" fmla="*/ 529389 h 529389"/>
                  <a:gd name="connsiteX13" fmla="*/ 0 w 3514683"/>
                  <a:gd name="connsiteY13" fmla="*/ 0 h 529389"/>
                  <a:gd name="connsiteX0" fmla="*/ 0 w 3497180"/>
                  <a:gd name="connsiteY0" fmla="*/ 0 h 529389"/>
                  <a:gd name="connsiteX1" fmla="*/ 3481135 w 3497180"/>
                  <a:gd name="connsiteY1" fmla="*/ 0 h 529389"/>
                  <a:gd name="connsiteX2" fmla="*/ 3346765 w 3497180"/>
                  <a:gd name="connsiteY2" fmla="*/ 52377 h 529389"/>
                  <a:gd name="connsiteX3" fmla="*/ 3497179 w 3497180"/>
                  <a:gd name="connsiteY3" fmla="*/ 126437 h 529389"/>
                  <a:gd name="connsiteX4" fmla="*/ 3340294 w 3497180"/>
                  <a:gd name="connsiteY4" fmla="*/ 203079 h 529389"/>
                  <a:gd name="connsiteX5" fmla="*/ 3497180 w 3497180"/>
                  <a:gd name="connsiteY5" fmla="*/ 280324 h 529389"/>
                  <a:gd name="connsiteX6" fmla="*/ 3497179 w 3497180"/>
                  <a:gd name="connsiteY6" fmla="*/ 285757 h 529389"/>
                  <a:gd name="connsiteX7" fmla="*/ 3334011 w 3497180"/>
                  <a:gd name="connsiteY7" fmla="*/ 349361 h 529389"/>
                  <a:gd name="connsiteX8" fmla="*/ 3494395 w 3497180"/>
                  <a:gd name="connsiteY8" fmla="*/ 428329 h 529389"/>
                  <a:gd name="connsiteX9" fmla="*/ 3327539 w 3497180"/>
                  <a:gd name="connsiteY9" fmla="*/ 500061 h 529389"/>
                  <a:gd name="connsiteX10" fmla="*/ 3387105 w 3497180"/>
                  <a:gd name="connsiteY10" fmla="*/ 529389 h 529389"/>
                  <a:gd name="connsiteX11" fmla="*/ 0 w 3497180"/>
                  <a:gd name="connsiteY11" fmla="*/ 529389 h 529389"/>
                  <a:gd name="connsiteX12" fmla="*/ 0 w 3497180"/>
                  <a:gd name="connsiteY12" fmla="*/ 0 h 529389"/>
                  <a:gd name="connsiteX0" fmla="*/ 0 w 3497180"/>
                  <a:gd name="connsiteY0" fmla="*/ 0 h 529389"/>
                  <a:gd name="connsiteX1" fmla="*/ 3481135 w 3497180"/>
                  <a:gd name="connsiteY1" fmla="*/ 0 h 529389"/>
                  <a:gd name="connsiteX2" fmla="*/ 3346765 w 3497180"/>
                  <a:gd name="connsiteY2" fmla="*/ 52377 h 529389"/>
                  <a:gd name="connsiteX3" fmla="*/ 3497179 w 3497180"/>
                  <a:gd name="connsiteY3" fmla="*/ 126437 h 529389"/>
                  <a:gd name="connsiteX4" fmla="*/ 3340294 w 3497180"/>
                  <a:gd name="connsiteY4" fmla="*/ 203079 h 529389"/>
                  <a:gd name="connsiteX5" fmla="*/ 3497180 w 3497180"/>
                  <a:gd name="connsiteY5" fmla="*/ 280324 h 529389"/>
                  <a:gd name="connsiteX6" fmla="*/ 3497179 w 3497180"/>
                  <a:gd name="connsiteY6" fmla="*/ 285757 h 529389"/>
                  <a:gd name="connsiteX7" fmla="*/ 3334011 w 3497180"/>
                  <a:gd name="connsiteY7" fmla="*/ 349361 h 529389"/>
                  <a:gd name="connsiteX8" fmla="*/ 3494395 w 3497180"/>
                  <a:gd name="connsiteY8" fmla="*/ 428329 h 529389"/>
                  <a:gd name="connsiteX9" fmla="*/ 3327539 w 3497180"/>
                  <a:gd name="connsiteY9" fmla="*/ 500061 h 529389"/>
                  <a:gd name="connsiteX10" fmla="*/ 3387105 w 3497180"/>
                  <a:gd name="connsiteY10" fmla="*/ 529389 h 529389"/>
                  <a:gd name="connsiteX11" fmla="*/ 0 w 3497180"/>
                  <a:gd name="connsiteY11" fmla="*/ 529389 h 529389"/>
                  <a:gd name="connsiteX12" fmla="*/ 0 w 3497180"/>
                  <a:gd name="connsiteY12" fmla="*/ 0 h 5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97180" h="529389">
                    <a:moveTo>
                      <a:pt x="0" y="0"/>
                    </a:moveTo>
                    <a:lnTo>
                      <a:pt x="3481135" y="0"/>
                    </a:lnTo>
                    <a:lnTo>
                      <a:pt x="3346765" y="52377"/>
                    </a:lnTo>
                    <a:lnTo>
                      <a:pt x="3497179" y="126437"/>
                    </a:lnTo>
                    <a:cubicBezTo>
                      <a:pt x="3418736" y="164758"/>
                      <a:pt x="3317284" y="191750"/>
                      <a:pt x="3340294" y="203079"/>
                    </a:cubicBezTo>
                    <a:lnTo>
                      <a:pt x="3497180" y="280324"/>
                    </a:lnTo>
                    <a:cubicBezTo>
                      <a:pt x="3497180" y="282135"/>
                      <a:pt x="3497179" y="283946"/>
                      <a:pt x="3497179" y="285757"/>
                    </a:cubicBezTo>
                    <a:lnTo>
                      <a:pt x="3334011" y="349361"/>
                    </a:lnTo>
                    <a:lnTo>
                      <a:pt x="3494395" y="428329"/>
                    </a:lnTo>
                    <a:cubicBezTo>
                      <a:pt x="3410967" y="464195"/>
                      <a:pt x="3345421" y="483218"/>
                      <a:pt x="3327539" y="500061"/>
                    </a:cubicBezTo>
                    <a:lnTo>
                      <a:pt x="3387105" y="529389"/>
                    </a:lnTo>
                    <a:lnTo>
                      <a:pt x="0" y="52938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Helvetica" panose="020B0604020202030204" pitchFamily="34" charset="0"/>
                </a:endParaRPr>
              </a:p>
            </p:txBody>
          </p:sp>
        </p:grpSp>
        <p:sp>
          <p:nvSpPr>
            <p:cNvPr id="18" name="原创设计师QQ：178119980 喵小姐"/>
            <p:cNvSpPr/>
            <p:nvPr/>
          </p:nvSpPr>
          <p:spPr>
            <a:xfrm>
              <a:off x="4691115" y="838240"/>
              <a:ext cx="5343558" cy="596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  <a:ea typeface="方正喵呜体" panose="02010600010101010101" pitchFamily="2" charset="-122"/>
                  <a:cs typeface="Times New Roman" panose="02020603050405020304" pitchFamily="18" charset="0"/>
                </a:rPr>
                <a:t>Viết số thích hợp vào chỗ chấm</a:t>
              </a:r>
              <a:endPara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原创设计师QQ：178119980 喵小姐"/>
          <p:cNvSpPr/>
          <p:nvPr/>
        </p:nvSpPr>
        <p:spPr>
          <a:xfrm>
            <a:off x="7230918" y="1791477"/>
            <a:ext cx="352681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>
                <a:solidFill>
                  <a:srgbClr val="AC3E0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   1hg = … dag</a:t>
            </a:r>
          </a:p>
          <a:p>
            <a:pPr algn="ctr">
              <a:lnSpc>
                <a:spcPct val="130000"/>
              </a:lnSpc>
            </a:pPr>
            <a:r>
              <a:rPr lang="en-US" altLang="zh-CN" sz="2800" b="1">
                <a:solidFill>
                  <a:srgbClr val="AC3E0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10dag = … hg</a:t>
            </a:r>
            <a:endParaRPr lang="en-US" altLang="zh-CN" sz="1600" dirty="0">
              <a:solidFill>
                <a:srgbClr val="AC3E02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原创设计师QQ：178119980 喵小姐"/>
          <p:cNvSpPr/>
          <p:nvPr/>
        </p:nvSpPr>
        <p:spPr>
          <a:xfrm>
            <a:off x="2948435" y="3090192"/>
            <a:ext cx="352681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>
                <a:solidFill>
                  <a:srgbClr val="AC3E0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   b) 4dag = … g</a:t>
            </a:r>
          </a:p>
          <a:p>
            <a:pPr algn="ctr">
              <a:lnSpc>
                <a:spcPct val="130000"/>
              </a:lnSpc>
            </a:pPr>
            <a:r>
              <a:rPr lang="en-US" altLang="zh-CN" sz="2800" b="1">
                <a:solidFill>
                  <a:srgbClr val="AC3E0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          8hg =  … dag</a:t>
            </a:r>
            <a:endParaRPr lang="en-US" altLang="zh-CN" sz="1600" dirty="0">
              <a:solidFill>
                <a:srgbClr val="AC3E02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原创设计师QQ：178119980 喵小姐"/>
          <p:cNvSpPr/>
          <p:nvPr/>
        </p:nvSpPr>
        <p:spPr>
          <a:xfrm>
            <a:off x="7091219" y="3111035"/>
            <a:ext cx="4102649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>
                <a:solidFill>
                  <a:srgbClr val="AC3E0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3kg = … hg</a:t>
            </a:r>
          </a:p>
          <a:p>
            <a:pPr algn="ctr">
              <a:lnSpc>
                <a:spcPct val="130000"/>
              </a:lnSpc>
            </a:pPr>
            <a:r>
              <a:rPr lang="en-US" altLang="zh-CN" sz="2800" b="1">
                <a:solidFill>
                  <a:srgbClr val="AC3E0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7kg = .. g</a:t>
            </a:r>
            <a:endParaRPr lang="en-US" altLang="zh-CN" sz="1600" dirty="0">
              <a:solidFill>
                <a:srgbClr val="AC3E02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原创设计师QQ：178119980 喵小姐"/>
          <p:cNvSpPr/>
          <p:nvPr/>
        </p:nvSpPr>
        <p:spPr>
          <a:xfrm>
            <a:off x="6636752" y="4302832"/>
            <a:ext cx="41026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AC3E0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2kg 300g = … g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AC3E0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2kg 30g = … g</a:t>
            </a:r>
            <a:endParaRPr lang="en-US" altLang="zh-CN" sz="1600" dirty="0">
              <a:solidFill>
                <a:srgbClr val="AC3E02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原创设计师QQ：178119980 喵小姐"/>
          <p:cNvSpPr/>
          <p:nvPr/>
        </p:nvSpPr>
        <p:spPr>
          <a:xfrm>
            <a:off x="2989816" y="1726388"/>
            <a:ext cx="352681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a) 1dag = 10g</a:t>
            </a:r>
          </a:p>
          <a:p>
            <a:pPr algn="ctr">
              <a:lnSpc>
                <a:spcPct val="130000"/>
              </a:lnSpc>
            </a:pP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     10g = 1dag</a:t>
            </a:r>
            <a:endParaRPr lang="en-US" altLang="zh-CN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原创设计师QQ：178119980 喵小姐"/>
          <p:cNvSpPr/>
          <p:nvPr/>
        </p:nvSpPr>
        <p:spPr>
          <a:xfrm>
            <a:off x="7212583" y="1809594"/>
            <a:ext cx="352681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   1hg = 10dag</a:t>
            </a:r>
          </a:p>
          <a:p>
            <a:pPr algn="ctr">
              <a:lnSpc>
                <a:spcPct val="130000"/>
              </a:lnSpc>
            </a:pP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10dag = 1hg</a:t>
            </a:r>
            <a:endParaRPr lang="en-US" altLang="zh-CN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原创设计师QQ：178119980 喵小姐"/>
          <p:cNvSpPr/>
          <p:nvPr/>
        </p:nvSpPr>
        <p:spPr>
          <a:xfrm>
            <a:off x="2890934" y="3104156"/>
            <a:ext cx="352681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   b) 4dag = 40g</a:t>
            </a:r>
          </a:p>
          <a:p>
            <a:pPr algn="ctr">
              <a:lnSpc>
                <a:spcPct val="130000"/>
              </a:lnSpc>
            </a:pP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          8hg =  80dag</a:t>
            </a:r>
            <a:endParaRPr lang="en-US" altLang="zh-CN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原创设计师QQ：178119980 喵小姐"/>
          <p:cNvSpPr/>
          <p:nvPr/>
        </p:nvSpPr>
        <p:spPr>
          <a:xfrm>
            <a:off x="7024865" y="3092918"/>
            <a:ext cx="4102649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3kg = 30hg</a:t>
            </a:r>
          </a:p>
          <a:p>
            <a:pPr algn="ctr">
              <a:lnSpc>
                <a:spcPct val="130000"/>
              </a:lnSpc>
            </a:pP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7kg = 7000g</a:t>
            </a:r>
            <a:endParaRPr lang="en-US" altLang="zh-CN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327112" y="4960521"/>
            <a:ext cx="1440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372082" y="5588232"/>
            <a:ext cx="1440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原创设计师QQ：178119980 喵小姐"/>
          <p:cNvSpPr/>
          <p:nvPr/>
        </p:nvSpPr>
        <p:spPr>
          <a:xfrm>
            <a:off x="3200021" y="4482918"/>
            <a:ext cx="4099637" cy="5539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sx="101000" sy="1010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>
                <a:solidFill>
                  <a:srgbClr val="00206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2kg300g = 2000g + 300g = 2300g</a:t>
            </a:r>
            <a:endParaRPr lang="en-US" altLang="zh-CN" sz="1200" dirty="0">
              <a:solidFill>
                <a:srgbClr val="00206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原创设计师QQ：178119980 喵小姐"/>
          <p:cNvSpPr/>
          <p:nvPr/>
        </p:nvSpPr>
        <p:spPr>
          <a:xfrm>
            <a:off x="3263257" y="5191878"/>
            <a:ext cx="4099637" cy="5539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sx="101000" sy="1010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>
                <a:solidFill>
                  <a:srgbClr val="00206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2kg30g = 2000g + 30g = 2030g</a:t>
            </a:r>
            <a:endParaRPr lang="en-US" altLang="zh-CN" sz="1200" dirty="0">
              <a:solidFill>
                <a:srgbClr val="00206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原创设计师QQ：178119980 喵小姐"/>
          <p:cNvSpPr/>
          <p:nvPr/>
        </p:nvSpPr>
        <p:spPr>
          <a:xfrm>
            <a:off x="6580720" y="4300990"/>
            <a:ext cx="41026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2kg 300g = 2300 g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2kg 30g = 2030 g</a:t>
            </a:r>
            <a:endParaRPr lang="en-US" altLang="zh-CN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1">
            <a:extLst>
              <a:ext uri="{FF2B5EF4-FFF2-40B4-BE49-F238E27FC236}">
                <a16:creationId xmlns:a16="http://schemas.microsoft.com/office/drawing/2014/main" id="{DF430FA6-B996-4B7E-B089-F52B0A5C7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929" y="5315045"/>
            <a:ext cx="3191606" cy="15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5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5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3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2.70833E-6 7.40741E-7 L -0.16172 -0.00602 " pathEditMode="relative" rAng="0" ptsTypes="AA">
                                      <p:cBhvr>
                                        <p:cTn id="1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  <p:bldP spid="15" grpId="0"/>
      <p:bldP spid="15" grpId="2"/>
      <p:bldP spid="24" grpId="0"/>
      <p:bldP spid="24" grpId="2"/>
      <p:bldP spid="26" grpId="0"/>
      <p:bldP spid="26" grpId="2"/>
      <p:bldP spid="27" grpId="0"/>
      <p:bldP spid="27" grpId="2"/>
      <p:bldP spid="28" grpId="0"/>
      <p:bldP spid="28" grpId="2"/>
      <p:bldP spid="35" grpId="0"/>
      <p:bldP spid="36" grpId="0"/>
      <p:bldP spid="37" grpId="0"/>
      <p:bldP spid="38" grpId="0"/>
      <p:bldP spid="41" grpId="0" animBg="1"/>
      <p:bldP spid="41" grpId="1" animBg="1"/>
      <p:bldP spid="42" grpId="0" animBg="1"/>
      <p:bldP spid="42" grpId="1" animBg="1"/>
      <p:bldP spid="43" grpId="0"/>
      <p:bldP spid="4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591574" y="794197"/>
            <a:ext cx="9642807" cy="5291466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40867" h="5729399">
                <a:moveTo>
                  <a:pt x="9333939" y="5615359"/>
                </a:moveTo>
                <a:cubicBezTo>
                  <a:pt x="8360718" y="5936201"/>
                  <a:pt x="5884886" y="5479002"/>
                  <a:pt x="4425055" y="5470981"/>
                </a:cubicBezTo>
                <a:cubicBezTo>
                  <a:pt x="2965224" y="5462960"/>
                  <a:pt x="1283476" y="5938876"/>
                  <a:pt x="574950" y="5567234"/>
                </a:cubicBezTo>
                <a:cubicBezTo>
                  <a:pt x="-133576" y="5195592"/>
                  <a:pt x="203307" y="4118097"/>
                  <a:pt x="173897" y="3241129"/>
                </a:cubicBezTo>
                <a:cubicBezTo>
                  <a:pt x="144487" y="2364161"/>
                  <a:pt x="-318061" y="829465"/>
                  <a:pt x="398487" y="305423"/>
                </a:cubicBezTo>
                <a:cubicBezTo>
                  <a:pt x="1115035" y="-218619"/>
                  <a:pt x="2901056" y="88855"/>
                  <a:pt x="4473182" y="96876"/>
                </a:cubicBezTo>
                <a:cubicBezTo>
                  <a:pt x="6045308" y="104897"/>
                  <a:pt x="8866044" y="-221292"/>
                  <a:pt x="9831244" y="353550"/>
                </a:cubicBezTo>
                <a:cubicBezTo>
                  <a:pt x="10796444" y="928392"/>
                  <a:pt x="10347266" y="2668960"/>
                  <a:pt x="10264382" y="3545928"/>
                </a:cubicBezTo>
                <a:cubicBezTo>
                  <a:pt x="10181498" y="4422896"/>
                  <a:pt x="10307160" y="5294517"/>
                  <a:pt x="9333939" y="5615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Helvetica" panose="020B060402020203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490134" y="706965"/>
            <a:ext cx="9863995" cy="5481674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2686" h="5781561">
                <a:moveTo>
                  <a:pt x="9333939" y="5696181"/>
                </a:moveTo>
                <a:cubicBezTo>
                  <a:pt x="8337325" y="5993583"/>
                  <a:pt x="5744531" y="5419186"/>
                  <a:pt x="4284700" y="5411165"/>
                </a:cubicBezTo>
                <a:cubicBezTo>
                  <a:pt x="2824869" y="5403144"/>
                  <a:pt x="1260084" y="5996258"/>
                  <a:pt x="574950" y="5648056"/>
                </a:cubicBezTo>
                <a:cubicBezTo>
                  <a:pt x="-110184" y="5299854"/>
                  <a:pt x="203307" y="4198919"/>
                  <a:pt x="173897" y="3321951"/>
                </a:cubicBezTo>
                <a:cubicBezTo>
                  <a:pt x="144487" y="2444983"/>
                  <a:pt x="-318061" y="910287"/>
                  <a:pt x="398487" y="386245"/>
                </a:cubicBezTo>
                <a:cubicBezTo>
                  <a:pt x="1115035" y="-137797"/>
                  <a:pt x="2919250" y="193116"/>
                  <a:pt x="4473182" y="177698"/>
                </a:cubicBezTo>
                <a:cubicBezTo>
                  <a:pt x="6027114" y="162280"/>
                  <a:pt x="8756879" y="-281108"/>
                  <a:pt x="9722079" y="293734"/>
                </a:cubicBezTo>
                <a:cubicBezTo>
                  <a:pt x="10687279" y="868576"/>
                  <a:pt x="10329072" y="2726342"/>
                  <a:pt x="10264382" y="3626750"/>
                </a:cubicBezTo>
                <a:cubicBezTo>
                  <a:pt x="10199692" y="4527158"/>
                  <a:pt x="10330553" y="5398779"/>
                  <a:pt x="9333939" y="5696181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251283" y="725539"/>
            <a:ext cx="10130300" cy="5576026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  <a:gd name="connsiteX0" fmla="*/ 9281946 w 10330693"/>
              <a:gd name="connsiteY0" fmla="*/ 5696181 h 5781561"/>
              <a:gd name="connsiteX1" fmla="*/ 4232707 w 10330693"/>
              <a:gd name="connsiteY1" fmla="*/ 5411165 h 5781561"/>
              <a:gd name="connsiteX2" fmla="*/ 522957 w 10330693"/>
              <a:gd name="connsiteY2" fmla="*/ 5648056 h 5781561"/>
              <a:gd name="connsiteX3" fmla="*/ 243114 w 10330693"/>
              <a:gd name="connsiteY3" fmla="*/ 3290698 h 5781561"/>
              <a:gd name="connsiteX4" fmla="*/ 346494 w 10330693"/>
              <a:gd name="connsiteY4" fmla="*/ 386245 h 5781561"/>
              <a:gd name="connsiteX5" fmla="*/ 4421189 w 10330693"/>
              <a:gd name="connsiteY5" fmla="*/ 177698 h 5781561"/>
              <a:gd name="connsiteX6" fmla="*/ 9670086 w 10330693"/>
              <a:gd name="connsiteY6" fmla="*/ 293734 h 5781561"/>
              <a:gd name="connsiteX7" fmla="*/ 10212389 w 10330693"/>
              <a:gd name="connsiteY7" fmla="*/ 3626750 h 5781561"/>
              <a:gd name="connsiteX8" fmla="*/ 9281946 w 10330693"/>
              <a:gd name="connsiteY8" fmla="*/ 5696181 h 5781561"/>
              <a:gd name="connsiteX0" fmla="*/ 9281946 w 10330693"/>
              <a:gd name="connsiteY0" fmla="*/ 5696181 h 5766746"/>
              <a:gd name="connsiteX1" fmla="*/ 3626658 w 10330693"/>
              <a:gd name="connsiteY1" fmla="*/ 5317407 h 5766746"/>
              <a:gd name="connsiteX2" fmla="*/ 522957 w 10330693"/>
              <a:gd name="connsiteY2" fmla="*/ 5648056 h 5766746"/>
              <a:gd name="connsiteX3" fmla="*/ 243114 w 10330693"/>
              <a:gd name="connsiteY3" fmla="*/ 3290698 h 5766746"/>
              <a:gd name="connsiteX4" fmla="*/ 346494 w 10330693"/>
              <a:gd name="connsiteY4" fmla="*/ 386245 h 5766746"/>
              <a:gd name="connsiteX5" fmla="*/ 4421189 w 10330693"/>
              <a:gd name="connsiteY5" fmla="*/ 177698 h 5766746"/>
              <a:gd name="connsiteX6" fmla="*/ 9670086 w 10330693"/>
              <a:gd name="connsiteY6" fmla="*/ 293734 h 5766746"/>
              <a:gd name="connsiteX7" fmla="*/ 10212389 w 10330693"/>
              <a:gd name="connsiteY7" fmla="*/ 3626750 h 5766746"/>
              <a:gd name="connsiteX8" fmla="*/ 9281946 w 10330693"/>
              <a:gd name="connsiteY8" fmla="*/ 5696181 h 5766746"/>
              <a:gd name="connsiteX0" fmla="*/ 9281946 w 10211852"/>
              <a:gd name="connsiteY0" fmla="*/ 5692783 h 5766172"/>
              <a:gd name="connsiteX1" fmla="*/ 3626658 w 10211852"/>
              <a:gd name="connsiteY1" fmla="*/ 5314009 h 5766172"/>
              <a:gd name="connsiteX2" fmla="*/ 522957 w 10211852"/>
              <a:gd name="connsiteY2" fmla="*/ 5644658 h 5766172"/>
              <a:gd name="connsiteX3" fmla="*/ 243114 w 10211852"/>
              <a:gd name="connsiteY3" fmla="*/ 3287300 h 5766172"/>
              <a:gd name="connsiteX4" fmla="*/ 346494 w 10211852"/>
              <a:gd name="connsiteY4" fmla="*/ 382847 h 5766172"/>
              <a:gd name="connsiteX5" fmla="*/ 4421189 w 10211852"/>
              <a:gd name="connsiteY5" fmla="*/ 174300 h 5766172"/>
              <a:gd name="connsiteX6" fmla="*/ 9670086 w 10211852"/>
              <a:gd name="connsiteY6" fmla="*/ 290336 h 5766172"/>
              <a:gd name="connsiteX7" fmla="*/ 10000272 w 10211852"/>
              <a:gd name="connsiteY7" fmla="*/ 3576473 h 5766172"/>
              <a:gd name="connsiteX8" fmla="*/ 9281946 w 10211852"/>
              <a:gd name="connsiteY8" fmla="*/ 5692783 h 5766172"/>
              <a:gd name="connsiteX0" fmla="*/ 9281946 w 10193103"/>
              <a:gd name="connsiteY0" fmla="*/ 5834146 h 5907535"/>
              <a:gd name="connsiteX1" fmla="*/ 3626658 w 10193103"/>
              <a:gd name="connsiteY1" fmla="*/ 5455372 h 5907535"/>
              <a:gd name="connsiteX2" fmla="*/ 522957 w 10193103"/>
              <a:gd name="connsiteY2" fmla="*/ 5786021 h 5907535"/>
              <a:gd name="connsiteX3" fmla="*/ 243114 w 10193103"/>
              <a:gd name="connsiteY3" fmla="*/ 3428663 h 5907535"/>
              <a:gd name="connsiteX4" fmla="*/ 346494 w 10193103"/>
              <a:gd name="connsiteY4" fmla="*/ 524210 h 5907535"/>
              <a:gd name="connsiteX5" fmla="*/ 4421189 w 10193103"/>
              <a:gd name="connsiteY5" fmla="*/ 315663 h 5907535"/>
              <a:gd name="connsiteX6" fmla="*/ 9639783 w 10193103"/>
              <a:gd name="connsiteY6" fmla="*/ 244181 h 5907535"/>
              <a:gd name="connsiteX7" fmla="*/ 10000272 w 10193103"/>
              <a:gd name="connsiteY7" fmla="*/ 3717836 h 5907535"/>
              <a:gd name="connsiteX8" fmla="*/ 9281946 w 10193103"/>
              <a:gd name="connsiteY8" fmla="*/ 5834146 h 5907535"/>
              <a:gd name="connsiteX0" fmla="*/ 9428829 w 10339986"/>
              <a:gd name="connsiteY0" fmla="*/ 5834146 h 5907535"/>
              <a:gd name="connsiteX1" fmla="*/ 3773541 w 10339986"/>
              <a:gd name="connsiteY1" fmla="*/ 5455372 h 5907535"/>
              <a:gd name="connsiteX2" fmla="*/ 669840 w 10339986"/>
              <a:gd name="connsiteY2" fmla="*/ 5786021 h 5907535"/>
              <a:gd name="connsiteX3" fmla="*/ 389997 w 10339986"/>
              <a:gd name="connsiteY3" fmla="*/ 3428663 h 5907535"/>
              <a:gd name="connsiteX4" fmla="*/ 493377 w 10339986"/>
              <a:gd name="connsiteY4" fmla="*/ 524210 h 5907535"/>
              <a:gd name="connsiteX5" fmla="*/ 4568072 w 10339986"/>
              <a:gd name="connsiteY5" fmla="*/ 315663 h 5907535"/>
              <a:gd name="connsiteX6" fmla="*/ 9786666 w 10339986"/>
              <a:gd name="connsiteY6" fmla="*/ 244181 h 5907535"/>
              <a:gd name="connsiteX7" fmla="*/ 10147155 w 10339986"/>
              <a:gd name="connsiteY7" fmla="*/ 3717836 h 5907535"/>
              <a:gd name="connsiteX8" fmla="*/ 9428829 w 10339986"/>
              <a:gd name="connsiteY8" fmla="*/ 5834146 h 5907535"/>
              <a:gd name="connsiteX0" fmla="*/ 9095501 w 10359569"/>
              <a:gd name="connsiteY0" fmla="*/ 5802893 h 5881075"/>
              <a:gd name="connsiteX1" fmla="*/ 3773541 w 10359569"/>
              <a:gd name="connsiteY1" fmla="*/ 5455372 h 5881075"/>
              <a:gd name="connsiteX2" fmla="*/ 669840 w 10359569"/>
              <a:gd name="connsiteY2" fmla="*/ 5786021 h 5881075"/>
              <a:gd name="connsiteX3" fmla="*/ 389997 w 10359569"/>
              <a:gd name="connsiteY3" fmla="*/ 3428663 h 5881075"/>
              <a:gd name="connsiteX4" fmla="*/ 493377 w 10359569"/>
              <a:gd name="connsiteY4" fmla="*/ 524210 h 5881075"/>
              <a:gd name="connsiteX5" fmla="*/ 4568072 w 10359569"/>
              <a:gd name="connsiteY5" fmla="*/ 315663 h 5881075"/>
              <a:gd name="connsiteX6" fmla="*/ 9786666 w 10359569"/>
              <a:gd name="connsiteY6" fmla="*/ 244181 h 5881075"/>
              <a:gd name="connsiteX7" fmla="*/ 10147155 w 10359569"/>
              <a:gd name="connsiteY7" fmla="*/ 3717836 h 5881075"/>
              <a:gd name="connsiteX8" fmla="*/ 9095501 w 10359569"/>
              <a:gd name="connsiteY8" fmla="*/ 5802893 h 58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9569" h="5881075">
                <a:moveTo>
                  <a:pt x="9095501" y="5802893"/>
                </a:moveTo>
                <a:cubicBezTo>
                  <a:pt x="8033232" y="6092482"/>
                  <a:pt x="5177818" y="5458184"/>
                  <a:pt x="3773541" y="5455372"/>
                </a:cubicBezTo>
                <a:cubicBezTo>
                  <a:pt x="2369264" y="5452560"/>
                  <a:pt x="1233764" y="6123806"/>
                  <a:pt x="669840" y="5786021"/>
                </a:cubicBezTo>
                <a:cubicBezTo>
                  <a:pt x="105916" y="5448236"/>
                  <a:pt x="419407" y="4305631"/>
                  <a:pt x="389997" y="3428663"/>
                </a:cubicBezTo>
                <a:cubicBezTo>
                  <a:pt x="360587" y="2551695"/>
                  <a:pt x="-536296" y="1199307"/>
                  <a:pt x="493377" y="524210"/>
                </a:cubicBezTo>
                <a:cubicBezTo>
                  <a:pt x="1523050" y="-150887"/>
                  <a:pt x="3019191" y="362334"/>
                  <a:pt x="4568072" y="315663"/>
                </a:cubicBezTo>
                <a:cubicBezTo>
                  <a:pt x="6116953" y="268992"/>
                  <a:pt x="8856819" y="-322848"/>
                  <a:pt x="9786666" y="244181"/>
                </a:cubicBezTo>
                <a:cubicBezTo>
                  <a:pt x="10716513" y="811210"/>
                  <a:pt x="10262349" y="2791384"/>
                  <a:pt x="10147155" y="3717836"/>
                </a:cubicBezTo>
                <a:cubicBezTo>
                  <a:pt x="10031961" y="4644288"/>
                  <a:pt x="10157770" y="5513304"/>
                  <a:pt x="9095501" y="5802893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 rot="20756899">
            <a:off x="4715495" y="510919"/>
            <a:ext cx="2903255" cy="767124"/>
            <a:chOff x="7773633" y="765100"/>
            <a:chExt cx="3696052" cy="572753"/>
          </a:xfrm>
          <a:solidFill>
            <a:srgbClr val="E2BAC6"/>
          </a:solidFill>
        </p:grpSpPr>
        <p:sp>
          <p:nvSpPr>
            <p:cNvPr id="20" name="任意多边形 19"/>
            <p:cNvSpPr/>
            <p:nvPr/>
          </p:nvSpPr>
          <p:spPr>
            <a:xfrm rot="766669">
              <a:off x="7972505" y="808464"/>
              <a:ext cx="3497180" cy="529389"/>
            </a:xfrm>
            <a:custGeom>
              <a:avLst/>
              <a:gdLst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363473 h 529389"/>
                <a:gd name="connsiteX11" fmla="*/ 3497180 w 3497180"/>
                <a:gd name="connsiteY11" fmla="*/ 529389 h 529389"/>
                <a:gd name="connsiteX12" fmla="*/ 3490055 w 3497180"/>
                <a:gd name="connsiteY12" fmla="*/ 529389 h 529389"/>
                <a:gd name="connsiteX13" fmla="*/ 3494102 w 3497180"/>
                <a:gd name="connsiteY13" fmla="*/ 435134 h 529389"/>
                <a:gd name="connsiteX14" fmla="*/ 3327539 w 3497180"/>
                <a:gd name="connsiteY14" fmla="*/ 500061 h 529389"/>
                <a:gd name="connsiteX15" fmla="*/ 3387105 w 3497180"/>
                <a:gd name="connsiteY15" fmla="*/ 529389 h 529389"/>
                <a:gd name="connsiteX16" fmla="*/ 0 w 3497180"/>
                <a:gd name="connsiteY16" fmla="*/ 529389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0055 w 3497180"/>
                <a:gd name="connsiteY11" fmla="*/ 529389 h 529389"/>
                <a:gd name="connsiteX12" fmla="*/ 3494102 w 3497180"/>
                <a:gd name="connsiteY12" fmla="*/ 435134 h 529389"/>
                <a:gd name="connsiteX13" fmla="*/ 3327539 w 3497180"/>
                <a:gd name="connsiteY13" fmla="*/ 500061 h 529389"/>
                <a:gd name="connsiteX14" fmla="*/ 3387105 w 3497180"/>
                <a:gd name="connsiteY14" fmla="*/ 529389 h 529389"/>
                <a:gd name="connsiteX15" fmla="*/ 0 w 3497180"/>
                <a:gd name="connsiteY15" fmla="*/ 529389 h 529389"/>
                <a:gd name="connsiteX16" fmla="*/ 0 w 3497180"/>
                <a:gd name="connsiteY16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4102 w 3497180"/>
                <a:gd name="connsiteY11" fmla="*/ 435134 h 529389"/>
                <a:gd name="connsiteX12" fmla="*/ 3327539 w 3497180"/>
                <a:gd name="connsiteY12" fmla="*/ 500061 h 529389"/>
                <a:gd name="connsiteX13" fmla="*/ 3387105 w 3497180"/>
                <a:gd name="connsiteY13" fmla="*/ 529389 h 529389"/>
                <a:gd name="connsiteX14" fmla="*/ 0 w 3497180"/>
                <a:gd name="connsiteY14" fmla="*/ 529389 h 529389"/>
                <a:gd name="connsiteX15" fmla="*/ 0 w 3497180"/>
                <a:gd name="connsiteY15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497180 w 3514683"/>
                <a:gd name="connsiteY4" fmla="*/ 141924 h 529389"/>
                <a:gd name="connsiteX5" fmla="*/ 3340294 w 3514683"/>
                <a:gd name="connsiteY5" fmla="*/ 203079 h 529389"/>
                <a:gd name="connsiteX6" fmla="*/ 3497180 w 3514683"/>
                <a:gd name="connsiteY6" fmla="*/ 280324 h 529389"/>
                <a:gd name="connsiteX7" fmla="*/ 3497179 w 3514683"/>
                <a:gd name="connsiteY7" fmla="*/ 285757 h 529389"/>
                <a:gd name="connsiteX8" fmla="*/ 3334011 w 3514683"/>
                <a:gd name="connsiteY8" fmla="*/ 349361 h 529389"/>
                <a:gd name="connsiteX9" fmla="*/ 3494395 w 3514683"/>
                <a:gd name="connsiteY9" fmla="*/ 428329 h 529389"/>
                <a:gd name="connsiteX10" fmla="*/ 3494102 w 3514683"/>
                <a:gd name="connsiteY10" fmla="*/ 435134 h 529389"/>
                <a:gd name="connsiteX11" fmla="*/ 3327539 w 3514683"/>
                <a:gd name="connsiteY11" fmla="*/ 500061 h 529389"/>
                <a:gd name="connsiteX12" fmla="*/ 3387105 w 3514683"/>
                <a:gd name="connsiteY12" fmla="*/ 529389 h 529389"/>
                <a:gd name="connsiteX13" fmla="*/ 0 w 3514683"/>
                <a:gd name="connsiteY13" fmla="*/ 529389 h 529389"/>
                <a:gd name="connsiteX14" fmla="*/ 0 w 3514683"/>
                <a:gd name="connsiteY14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7180" h="529389">
                  <a:moveTo>
                    <a:pt x="0" y="0"/>
                  </a:moveTo>
                  <a:lnTo>
                    <a:pt x="3481135" y="0"/>
                  </a:lnTo>
                  <a:lnTo>
                    <a:pt x="3346765" y="52377"/>
                  </a:lnTo>
                  <a:lnTo>
                    <a:pt x="3497179" y="126437"/>
                  </a:lnTo>
                  <a:cubicBezTo>
                    <a:pt x="3418736" y="164758"/>
                    <a:pt x="3317284" y="191750"/>
                    <a:pt x="3340294" y="203079"/>
                  </a:cubicBezTo>
                  <a:lnTo>
                    <a:pt x="3497180" y="280324"/>
                  </a:lnTo>
                  <a:cubicBezTo>
                    <a:pt x="3497180" y="282135"/>
                    <a:pt x="3497179" y="283946"/>
                    <a:pt x="3497179" y="285757"/>
                  </a:cubicBezTo>
                  <a:lnTo>
                    <a:pt x="3334011" y="349361"/>
                  </a:lnTo>
                  <a:lnTo>
                    <a:pt x="3494395" y="428329"/>
                  </a:lnTo>
                  <a:cubicBezTo>
                    <a:pt x="3410967" y="464195"/>
                    <a:pt x="3345421" y="483218"/>
                    <a:pt x="3327539" y="500061"/>
                  </a:cubicBezTo>
                  <a:lnTo>
                    <a:pt x="3387105" y="529389"/>
                  </a:lnTo>
                  <a:lnTo>
                    <a:pt x="0" y="5293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 rot="766669" flipH="1" flipV="1">
              <a:off x="7773633" y="765100"/>
              <a:ext cx="3497180" cy="529389"/>
            </a:xfrm>
            <a:custGeom>
              <a:avLst/>
              <a:gdLst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363473 h 529389"/>
                <a:gd name="connsiteX11" fmla="*/ 3497180 w 3497180"/>
                <a:gd name="connsiteY11" fmla="*/ 529389 h 529389"/>
                <a:gd name="connsiteX12" fmla="*/ 3490055 w 3497180"/>
                <a:gd name="connsiteY12" fmla="*/ 529389 h 529389"/>
                <a:gd name="connsiteX13" fmla="*/ 3494102 w 3497180"/>
                <a:gd name="connsiteY13" fmla="*/ 435134 h 529389"/>
                <a:gd name="connsiteX14" fmla="*/ 3327539 w 3497180"/>
                <a:gd name="connsiteY14" fmla="*/ 500061 h 529389"/>
                <a:gd name="connsiteX15" fmla="*/ 3387105 w 3497180"/>
                <a:gd name="connsiteY15" fmla="*/ 529389 h 529389"/>
                <a:gd name="connsiteX16" fmla="*/ 0 w 3497180"/>
                <a:gd name="connsiteY16" fmla="*/ 529389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0055 w 3497180"/>
                <a:gd name="connsiteY11" fmla="*/ 529389 h 529389"/>
                <a:gd name="connsiteX12" fmla="*/ 3494102 w 3497180"/>
                <a:gd name="connsiteY12" fmla="*/ 435134 h 529389"/>
                <a:gd name="connsiteX13" fmla="*/ 3327539 w 3497180"/>
                <a:gd name="connsiteY13" fmla="*/ 500061 h 529389"/>
                <a:gd name="connsiteX14" fmla="*/ 3387105 w 3497180"/>
                <a:gd name="connsiteY14" fmla="*/ 529389 h 529389"/>
                <a:gd name="connsiteX15" fmla="*/ 0 w 3497180"/>
                <a:gd name="connsiteY15" fmla="*/ 529389 h 529389"/>
                <a:gd name="connsiteX16" fmla="*/ 0 w 3497180"/>
                <a:gd name="connsiteY16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4102 w 3497180"/>
                <a:gd name="connsiteY11" fmla="*/ 435134 h 529389"/>
                <a:gd name="connsiteX12" fmla="*/ 3327539 w 3497180"/>
                <a:gd name="connsiteY12" fmla="*/ 500061 h 529389"/>
                <a:gd name="connsiteX13" fmla="*/ 3387105 w 3497180"/>
                <a:gd name="connsiteY13" fmla="*/ 529389 h 529389"/>
                <a:gd name="connsiteX14" fmla="*/ 0 w 3497180"/>
                <a:gd name="connsiteY14" fmla="*/ 529389 h 529389"/>
                <a:gd name="connsiteX15" fmla="*/ 0 w 3497180"/>
                <a:gd name="connsiteY15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497180 w 3514683"/>
                <a:gd name="connsiteY4" fmla="*/ 141924 h 529389"/>
                <a:gd name="connsiteX5" fmla="*/ 3340294 w 3514683"/>
                <a:gd name="connsiteY5" fmla="*/ 203079 h 529389"/>
                <a:gd name="connsiteX6" fmla="*/ 3497180 w 3514683"/>
                <a:gd name="connsiteY6" fmla="*/ 280324 h 529389"/>
                <a:gd name="connsiteX7" fmla="*/ 3497179 w 3514683"/>
                <a:gd name="connsiteY7" fmla="*/ 285757 h 529389"/>
                <a:gd name="connsiteX8" fmla="*/ 3334011 w 3514683"/>
                <a:gd name="connsiteY8" fmla="*/ 349361 h 529389"/>
                <a:gd name="connsiteX9" fmla="*/ 3494395 w 3514683"/>
                <a:gd name="connsiteY9" fmla="*/ 428329 h 529389"/>
                <a:gd name="connsiteX10" fmla="*/ 3494102 w 3514683"/>
                <a:gd name="connsiteY10" fmla="*/ 435134 h 529389"/>
                <a:gd name="connsiteX11" fmla="*/ 3327539 w 3514683"/>
                <a:gd name="connsiteY11" fmla="*/ 500061 h 529389"/>
                <a:gd name="connsiteX12" fmla="*/ 3387105 w 3514683"/>
                <a:gd name="connsiteY12" fmla="*/ 529389 h 529389"/>
                <a:gd name="connsiteX13" fmla="*/ 0 w 3514683"/>
                <a:gd name="connsiteY13" fmla="*/ 529389 h 529389"/>
                <a:gd name="connsiteX14" fmla="*/ 0 w 3514683"/>
                <a:gd name="connsiteY14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7180" h="529389">
                  <a:moveTo>
                    <a:pt x="0" y="0"/>
                  </a:moveTo>
                  <a:lnTo>
                    <a:pt x="3481135" y="0"/>
                  </a:lnTo>
                  <a:lnTo>
                    <a:pt x="3346765" y="52377"/>
                  </a:lnTo>
                  <a:lnTo>
                    <a:pt x="3497179" y="126437"/>
                  </a:lnTo>
                  <a:cubicBezTo>
                    <a:pt x="3418736" y="164758"/>
                    <a:pt x="3317284" y="191750"/>
                    <a:pt x="3340294" y="203079"/>
                  </a:cubicBezTo>
                  <a:lnTo>
                    <a:pt x="3497180" y="280324"/>
                  </a:lnTo>
                  <a:cubicBezTo>
                    <a:pt x="3497180" y="282135"/>
                    <a:pt x="3497179" y="283946"/>
                    <a:pt x="3497179" y="285757"/>
                  </a:cubicBezTo>
                  <a:lnTo>
                    <a:pt x="3334011" y="349361"/>
                  </a:lnTo>
                  <a:lnTo>
                    <a:pt x="3494395" y="428329"/>
                  </a:lnTo>
                  <a:cubicBezTo>
                    <a:pt x="3410967" y="464195"/>
                    <a:pt x="3345421" y="483218"/>
                    <a:pt x="3327539" y="500061"/>
                  </a:cubicBezTo>
                  <a:lnTo>
                    <a:pt x="3387105" y="529389"/>
                  </a:lnTo>
                  <a:lnTo>
                    <a:pt x="0" y="5293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2" y="3603338"/>
            <a:ext cx="2826789" cy="3057233"/>
          </a:xfrm>
          <a:prstGeom prst="rect">
            <a:avLst/>
          </a:prstGeom>
        </p:spPr>
      </p:pic>
      <p:sp>
        <p:nvSpPr>
          <p:cNvPr id="12" name="椭圆 31"/>
          <p:cNvSpPr/>
          <p:nvPr/>
        </p:nvSpPr>
        <p:spPr>
          <a:xfrm>
            <a:off x="3710799" y="1379356"/>
            <a:ext cx="6298102" cy="375720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rgbClr val="D6A6B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D6A6B1"/>
              </a:solidFill>
              <a:latin typeface="Helvetica" panose="020B0604020202030204" pitchFamily="34" charset="0"/>
              <a:ea typeface="方正喵呜体" panose="02010600010101010101" pitchFamily="2" charset="-122"/>
            </a:endParaRPr>
          </a:p>
        </p:txBody>
      </p:sp>
      <p:pic>
        <p:nvPicPr>
          <p:cNvPr id="18" name="图片 21">
            <a:extLst>
              <a:ext uri="{FF2B5EF4-FFF2-40B4-BE49-F238E27FC236}">
                <a16:creationId xmlns:a16="http://schemas.microsoft.com/office/drawing/2014/main" id="{DF430FA6-B996-4B7E-B089-F52B0A5C7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929" y="5315045"/>
            <a:ext cx="3191606" cy="15094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489E64-AFF4-4B0E-85B5-59094E35EF77}"/>
              </a:ext>
            </a:extLst>
          </p:cNvPr>
          <p:cNvSpPr txBox="1"/>
          <p:nvPr/>
        </p:nvSpPr>
        <p:spPr>
          <a:xfrm>
            <a:off x="4163046" y="2519293"/>
            <a:ext cx="6084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591574" y="794197"/>
            <a:ext cx="9642807" cy="5291466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40867" h="5729399">
                <a:moveTo>
                  <a:pt x="9333939" y="5615359"/>
                </a:moveTo>
                <a:cubicBezTo>
                  <a:pt x="8360718" y="5936201"/>
                  <a:pt x="5884886" y="5479002"/>
                  <a:pt x="4425055" y="5470981"/>
                </a:cubicBezTo>
                <a:cubicBezTo>
                  <a:pt x="2965224" y="5462960"/>
                  <a:pt x="1283476" y="5938876"/>
                  <a:pt x="574950" y="5567234"/>
                </a:cubicBezTo>
                <a:cubicBezTo>
                  <a:pt x="-133576" y="5195592"/>
                  <a:pt x="203307" y="4118097"/>
                  <a:pt x="173897" y="3241129"/>
                </a:cubicBezTo>
                <a:cubicBezTo>
                  <a:pt x="144487" y="2364161"/>
                  <a:pt x="-318061" y="829465"/>
                  <a:pt x="398487" y="305423"/>
                </a:cubicBezTo>
                <a:cubicBezTo>
                  <a:pt x="1115035" y="-218619"/>
                  <a:pt x="2901056" y="88855"/>
                  <a:pt x="4473182" y="96876"/>
                </a:cubicBezTo>
                <a:cubicBezTo>
                  <a:pt x="6045308" y="104897"/>
                  <a:pt x="8866044" y="-221292"/>
                  <a:pt x="9831244" y="353550"/>
                </a:cubicBezTo>
                <a:cubicBezTo>
                  <a:pt x="10796444" y="928392"/>
                  <a:pt x="10347266" y="2668960"/>
                  <a:pt x="10264382" y="3545928"/>
                </a:cubicBezTo>
                <a:cubicBezTo>
                  <a:pt x="10181498" y="4422896"/>
                  <a:pt x="10307160" y="5294517"/>
                  <a:pt x="9333939" y="5615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490134" y="706965"/>
            <a:ext cx="9863995" cy="5481674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2686" h="5781561">
                <a:moveTo>
                  <a:pt x="9333939" y="5696181"/>
                </a:moveTo>
                <a:cubicBezTo>
                  <a:pt x="8337325" y="5993583"/>
                  <a:pt x="5744531" y="5419186"/>
                  <a:pt x="4284700" y="5411165"/>
                </a:cubicBezTo>
                <a:cubicBezTo>
                  <a:pt x="2824869" y="5403144"/>
                  <a:pt x="1260084" y="5996258"/>
                  <a:pt x="574950" y="5648056"/>
                </a:cubicBezTo>
                <a:cubicBezTo>
                  <a:pt x="-110184" y="5299854"/>
                  <a:pt x="203307" y="4198919"/>
                  <a:pt x="173897" y="3321951"/>
                </a:cubicBezTo>
                <a:cubicBezTo>
                  <a:pt x="144487" y="2444983"/>
                  <a:pt x="-318061" y="910287"/>
                  <a:pt x="398487" y="386245"/>
                </a:cubicBezTo>
                <a:cubicBezTo>
                  <a:pt x="1115035" y="-137797"/>
                  <a:pt x="2919250" y="193116"/>
                  <a:pt x="4473182" y="177698"/>
                </a:cubicBezTo>
                <a:cubicBezTo>
                  <a:pt x="6027114" y="162280"/>
                  <a:pt x="8756879" y="-281108"/>
                  <a:pt x="9722079" y="293734"/>
                </a:cubicBezTo>
                <a:cubicBezTo>
                  <a:pt x="10687279" y="868576"/>
                  <a:pt x="10329072" y="2726342"/>
                  <a:pt x="10264382" y="3626750"/>
                </a:cubicBezTo>
                <a:cubicBezTo>
                  <a:pt x="10199692" y="4527158"/>
                  <a:pt x="10330553" y="5398779"/>
                  <a:pt x="9333939" y="5696181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1251283" y="725539"/>
            <a:ext cx="10130300" cy="5576026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  <a:gd name="connsiteX0" fmla="*/ 9281946 w 10330693"/>
              <a:gd name="connsiteY0" fmla="*/ 5696181 h 5781561"/>
              <a:gd name="connsiteX1" fmla="*/ 4232707 w 10330693"/>
              <a:gd name="connsiteY1" fmla="*/ 5411165 h 5781561"/>
              <a:gd name="connsiteX2" fmla="*/ 522957 w 10330693"/>
              <a:gd name="connsiteY2" fmla="*/ 5648056 h 5781561"/>
              <a:gd name="connsiteX3" fmla="*/ 243114 w 10330693"/>
              <a:gd name="connsiteY3" fmla="*/ 3290698 h 5781561"/>
              <a:gd name="connsiteX4" fmla="*/ 346494 w 10330693"/>
              <a:gd name="connsiteY4" fmla="*/ 386245 h 5781561"/>
              <a:gd name="connsiteX5" fmla="*/ 4421189 w 10330693"/>
              <a:gd name="connsiteY5" fmla="*/ 177698 h 5781561"/>
              <a:gd name="connsiteX6" fmla="*/ 9670086 w 10330693"/>
              <a:gd name="connsiteY6" fmla="*/ 293734 h 5781561"/>
              <a:gd name="connsiteX7" fmla="*/ 10212389 w 10330693"/>
              <a:gd name="connsiteY7" fmla="*/ 3626750 h 5781561"/>
              <a:gd name="connsiteX8" fmla="*/ 9281946 w 10330693"/>
              <a:gd name="connsiteY8" fmla="*/ 5696181 h 5781561"/>
              <a:gd name="connsiteX0" fmla="*/ 9281946 w 10330693"/>
              <a:gd name="connsiteY0" fmla="*/ 5696181 h 5766746"/>
              <a:gd name="connsiteX1" fmla="*/ 3626658 w 10330693"/>
              <a:gd name="connsiteY1" fmla="*/ 5317407 h 5766746"/>
              <a:gd name="connsiteX2" fmla="*/ 522957 w 10330693"/>
              <a:gd name="connsiteY2" fmla="*/ 5648056 h 5766746"/>
              <a:gd name="connsiteX3" fmla="*/ 243114 w 10330693"/>
              <a:gd name="connsiteY3" fmla="*/ 3290698 h 5766746"/>
              <a:gd name="connsiteX4" fmla="*/ 346494 w 10330693"/>
              <a:gd name="connsiteY4" fmla="*/ 386245 h 5766746"/>
              <a:gd name="connsiteX5" fmla="*/ 4421189 w 10330693"/>
              <a:gd name="connsiteY5" fmla="*/ 177698 h 5766746"/>
              <a:gd name="connsiteX6" fmla="*/ 9670086 w 10330693"/>
              <a:gd name="connsiteY6" fmla="*/ 293734 h 5766746"/>
              <a:gd name="connsiteX7" fmla="*/ 10212389 w 10330693"/>
              <a:gd name="connsiteY7" fmla="*/ 3626750 h 5766746"/>
              <a:gd name="connsiteX8" fmla="*/ 9281946 w 10330693"/>
              <a:gd name="connsiteY8" fmla="*/ 5696181 h 5766746"/>
              <a:gd name="connsiteX0" fmla="*/ 9281946 w 10211852"/>
              <a:gd name="connsiteY0" fmla="*/ 5692783 h 5766172"/>
              <a:gd name="connsiteX1" fmla="*/ 3626658 w 10211852"/>
              <a:gd name="connsiteY1" fmla="*/ 5314009 h 5766172"/>
              <a:gd name="connsiteX2" fmla="*/ 522957 w 10211852"/>
              <a:gd name="connsiteY2" fmla="*/ 5644658 h 5766172"/>
              <a:gd name="connsiteX3" fmla="*/ 243114 w 10211852"/>
              <a:gd name="connsiteY3" fmla="*/ 3287300 h 5766172"/>
              <a:gd name="connsiteX4" fmla="*/ 346494 w 10211852"/>
              <a:gd name="connsiteY4" fmla="*/ 382847 h 5766172"/>
              <a:gd name="connsiteX5" fmla="*/ 4421189 w 10211852"/>
              <a:gd name="connsiteY5" fmla="*/ 174300 h 5766172"/>
              <a:gd name="connsiteX6" fmla="*/ 9670086 w 10211852"/>
              <a:gd name="connsiteY6" fmla="*/ 290336 h 5766172"/>
              <a:gd name="connsiteX7" fmla="*/ 10000272 w 10211852"/>
              <a:gd name="connsiteY7" fmla="*/ 3576473 h 5766172"/>
              <a:gd name="connsiteX8" fmla="*/ 9281946 w 10211852"/>
              <a:gd name="connsiteY8" fmla="*/ 5692783 h 5766172"/>
              <a:gd name="connsiteX0" fmla="*/ 9281946 w 10193103"/>
              <a:gd name="connsiteY0" fmla="*/ 5834146 h 5907535"/>
              <a:gd name="connsiteX1" fmla="*/ 3626658 w 10193103"/>
              <a:gd name="connsiteY1" fmla="*/ 5455372 h 5907535"/>
              <a:gd name="connsiteX2" fmla="*/ 522957 w 10193103"/>
              <a:gd name="connsiteY2" fmla="*/ 5786021 h 5907535"/>
              <a:gd name="connsiteX3" fmla="*/ 243114 w 10193103"/>
              <a:gd name="connsiteY3" fmla="*/ 3428663 h 5907535"/>
              <a:gd name="connsiteX4" fmla="*/ 346494 w 10193103"/>
              <a:gd name="connsiteY4" fmla="*/ 524210 h 5907535"/>
              <a:gd name="connsiteX5" fmla="*/ 4421189 w 10193103"/>
              <a:gd name="connsiteY5" fmla="*/ 315663 h 5907535"/>
              <a:gd name="connsiteX6" fmla="*/ 9639783 w 10193103"/>
              <a:gd name="connsiteY6" fmla="*/ 244181 h 5907535"/>
              <a:gd name="connsiteX7" fmla="*/ 10000272 w 10193103"/>
              <a:gd name="connsiteY7" fmla="*/ 3717836 h 5907535"/>
              <a:gd name="connsiteX8" fmla="*/ 9281946 w 10193103"/>
              <a:gd name="connsiteY8" fmla="*/ 5834146 h 5907535"/>
              <a:gd name="connsiteX0" fmla="*/ 9428829 w 10339986"/>
              <a:gd name="connsiteY0" fmla="*/ 5834146 h 5907535"/>
              <a:gd name="connsiteX1" fmla="*/ 3773541 w 10339986"/>
              <a:gd name="connsiteY1" fmla="*/ 5455372 h 5907535"/>
              <a:gd name="connsiteX2" fmla="*/ 669840 w 10339986"/>
              <a:gd name="connsiteY2" fmla="*/ 5786021 h 5907535"/>
              <a:gd name="connsiteX3" fmla="*/ 389997 w 10339986"/>
              <a:gd name="connsiteY3" fmla="*/ 3428663 h 5907535"/>
              <a:gd name="connsiteX4" fmla="*/ 493377 w 10339986"/>
              <a:gd name="connsiteY4" fmla="*/ 524210 h 5907535"/>
              <a:gd name="connsiteX5" fmla="*/ 4568072 w 10339986"/>
              <a:gd name="connsiteY5" fmla="*/ 315663 h 5907535"/>
              <a:gd name="connsiteX6" fmla="*/ 9786666 w 10339986"/>
              <a:gd name="connsiteY6" fmla="*/ 244181 h 5907535"/>
              <a:gd name="connsiteX7" fmla="*/ 10147155 w 10339986"/>
              <a:gd name="connsiteY7" fmla="*/ 3717836 h 5907535"/>
              <a:gd name="connsiteX8" fmla="*/ 9428829 w 10339986"/>
              <a:gd name="connsiteY8" fmla="*/ 5834146 h 5907535"/>
              <a:gd name="connsiteX0" fmla="*/ 9095501 w 10359569"/>
              <a:gd name="connsiteY0" fmla="*/ 5802893 h 5881075"/>
              <a:gd name="connsiteX1" fmla="*/ 3773541 w 10359569"/>
              <a:gd name="connsiteY1" fmla="*/ 5455372 h 5881075"/>
              <a:gd name="connsiteX2" fmla="*/ 669840 w 10359569"/>
              <a:gd name="connsiteY2" fmla="*/ 5786021 h 5881075"/>
              <a:gd name="connsiteX3" fmla="*/ 389997 w 10359569"/>
              <a:gd name="connsiteY3" fmla="*/ 3428663 h 5881075"/>
              <a:gd name="connsiteX4" fmla="*/ 493377 w 10359569"/>
              <a:gd name="connsiteY4" fmla="*/ 524210 h 5881075"/>
              <a:gd name="connsiteX5" fmla="*/ 4568072 w 10359569"/>
              <a:gd name="connsiteY5" fmla="*/ 315663 h 5881075"/>
              <a:gd name="connsiteX6" fmla="*/ 9786666 w 10359569"/>
              <a:gd name="connsiteY6" fmla="*/ 244181 h 5881075"/>
              <a:gd name="connsiteX7" fmla="*/ 10147155 w 10359569"/>
              <a:gd name="connsiteY7" fmla="*/ 3717836 h 5881075"/>
              <a:gd name="connsiteX8" fmla="*/ 9095501 w 10359569"/>
              <a:gd name="connsiteY8" fmla="*/ 5802893 h 58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9569" h="5881075">
                <a:moveTo>
                  <a:pt x="9095501" y="5802893"/>
                </a:moveTo>
                <a:cubicBezTo>
                  <a:pt x="8033232" y="6092482"/>
                  <a:pt x="5177818" y="5458184"/>
                  <a:pt x="3773541" y="5455372"/>
                </a:cubicBezTo>
                <a:cubicBezTo>
                  <a:pt x="2369264" y="5452560"/>
                  <a:pt x="1233764" y="6123806"/>
                  <a:pt x="669840" y="5786021"/>
                </a:cubicBezTo>
                <a:cubicBezTo>
                  <a:pt x="105916" y="5448236"/>
                  <a:pt x="419407" y="4305631"/>
                  <a:pt x="389997" y="3428663"/>
                </a:cubicBezTo>
                <a:cubicBezTo>
                  <a:pt x="360587" y="2551695"/>
                  <a:pt x="-536296" y="1199307"/>
                  <a:pt x="493377" y="524210"/>
                </a:cubicBezTo>
                <a:cubicBezTo>
                  <a:pt x="1523050" y="-150887"/>
                  <a:pt x="3019191" y="362334"/>
                  <a:pt x="4568072" y="315663"/>
                </a:cubicBezTo>
                <a:cubicBezTo>
                  <a:pt x="6116953" y="268992"/>
                  <a:pt x="8856819" y="-322848"/>
                  <a:pt x="9786666" y="244181"/>
                </a:cubicBezTo>
                <a:cubicBezTo>
                  <a:pt x="10716513" y="811210"/>
                  <a:pt x="10262349" y="2791384"/>
                  <a:pt x="10147155" y="3717836"/>
                </a:cubicBezTo>
                <a:cubicBezTo>
                  <a:pt x="10031961" y="4644288"/>
                  <a:pt x="10157770" y="5513304"/>
                  <a:pt x="9095501" y="5802893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 rot="20756899">
            <a:off x="4715495" y="510919"/>
            <a:ext cx="2903255" cy="767124"/>
            <a:chOff x="7773633" y="765100"/>
            <a:chExt cx="3696052" cy="572753"/>
          </a:xfrm>
          <a:solidFill>
            <a:srgbClr val="E2BAC6"/>
          </a:solidFill>
        </p:grpSpPr>
        <p:sp>
          <p:nvSpPr>
            <p:cNvPr id="20" name="任意多边形 19"/>
            <p:cNvSpPr/>
            <p:nvPr/>
          </p:nvSpPr>
          <p:spPr>
            <a:xfrm rot="766669">
              <a:off x="7972505" y="808464"/>
              <a:ext cx="3497180" cy="529389"/>
            </a:xfrm>
            <a:custGeom>
              <a:avLst/>
              <a:gdLst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363473 h 529389"/>
                <a:gd name="connsiteX11" fmla="*/ 3497180 w 3497180"/>
                <a:gd name="connsiteY11" fmla="*/ 529389 h 529389"/>
                <a:gd name="connsiteX12" fmla="*/ 3490055 w 3497180"/>
                <a:gd name="connsiteY12" fmla="*/ 529389 h 529389"/>
                <a:gd name="connsiteX13" fmla="*/ 3494102 w 3497180"/>
                <a:gd name="connsiteY13" fmla="*/ 435134 h 529389"/>
                <a:gd name="connsiteX14" fmla="*/ 3327539 w 3497180"/>
                <a:gd name="connsiteY14" fmla="*/ 500061 h 529389"/>
                <a:gd name="connsiteX15" fmla="*/ 3387105 w 3497180"/>
                <a:gd name="connsiteY15" fmla="*/ 529389 h 529389"/>
                <a:gd name="connsiteX16" fmla="*/ 0 w 3497180"/>
                <a:gd name="connsiteY16" fmla="*/ 529389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0055 w 3497180"/>
                <a:gd name="connsiteY11" fmla="*/ 529389 h 529389"/>
                <a:gd name="connsiteX12" fmla="*/ 3494102 w 3497180"/>
                <a:gd name="connsiteY12" fmla="*/ 435134 h 529389"/>
                <a:gd name="connsiteX13" fmla="*/ 3327539 w 3497180"/>
                <a:gd name="connsiteY13" fmla="*/ 500061 h 529389"/>
                <a:gd name="connsiteX14" fmla="*/ 3387105 w 3497180"/>
                <a:gd name="connsiteY14" fmla="*/ 529389 h 529389"/>
                <a:gd name="connsiteX15" fmla="*/ 0 w 3497180"/>
                <a:gd name="connsiteY15" fmla="*/ 529389 h 529389"/>
                <a:gd name="connsiteX16" fmla="*/ 0 w 3497180"/>
                <a:gd name="connsiteY16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4102 w 3497180"/>
                <a:gd name="connsiteY11" fmla="*/ 435134 h 529389"/>
                <a:gd name="connsiteX12" fmla="*/ 3327539 w 3497180"/>
                <a:gd name="connsiteY12" fmla="*/ 500061 h 529389"/>
                <a:gd name="connsiteX13" fmla="*/ 3387105 w 3497180"/>
                <a:gd name="connsiteY13" fmla="*/ 529389 h 529389"/>
                <a:gd name="connsiteX14" fmla="*/ 0 w 3497180"/>
                <a:gd name="connsiteY14" fmla="*/ 529389 h 529389"/>
                <a:gd name="connsiteX15" fmla="*/ 0 w 3497180"/>
                <a:gd name="connsiteY15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497180 w 3514683"/>
                <a:gd name="connsiteY4" fmla="*/ 141924 h 529389"/>
                <a:gd name="connsiteX5" fmla="*/ 3340294 w 3514683"/>
                <a:gd name="connsiteY5" fmla="*/ 203079 h 529389"/>
                <a:gd name="connsiteX6" fmla="*/ 3497180 w 3514683"/>
                <a:gd name="connsiteY6" fmla="*/ 280324 h 529389"/>
                <a:gd name="connsiteX7" fmla="*/ 3497179 w 3514683"/>
                <a:gd name="connsiteY7" fmla="*/ 285757 h 529389"/>
                <a:gd name="connsiteX8" fmla="*/ 3334011 w 3514683"/>
                <a:gd name="connsiteY8" fmla="*/ 349361 h 529389"/>
                <a:gd name="connsiteX9" fmla="*/ 3494395 w 3514683"/>
                <a:gd name="connsiteY9" fmla="*/ 428329 h 529389"/>
                <a:gd name="connsiteX10" fmla="*/ 3494102 w 3514683"/>
                <a:gd name="connsiteY10" fmla="*/ 435134 h 529389"/>
                <a:gd name="connsiteX11" fmla="*/ 3327539 w 3514683"/>
                <a:gd name="connsiteY11" fmla="*/ 500061 h 529389"/>
                <a:gd name="connsiteX12" fmla="*/ 3387105 w 3514683"/>
                <a:gd name="connsiteY12" fmla="*/ 529389 h 529389"/>
                <a:gd name="connsiteX13" fmla="*/ 0 w 3514683"/>
                <a:gd name="connsiteY13" fmla="*/ 529389 h 529389"/>
                <a:gd name="connsiteX14" fmla="*/ 0 w 3514683"/>
                <a:gd name="connsiteY14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7180" h="529389">
                  <a:moveTo>
                    <a:pt x="0" y="0"/>
                  </a:moveTo>
                  <a:lnTo>
                    <a:pt x="3481135" y="0"/>
                  </a:lnTo>
                  <a:lnTo>
                    <a:pt x="3346765" y="52377"/>
                  </a:lnTo>
                  <a:lnTo>
                    <a:pt x="3497179" y="126437"/>
                  </a:lnTo>
                  <a:cubicBezTo>
                    <a:pt x="3418736" y="164758"/>
                    <a:pt x="3317284" y="191750"/>
                    <a:pt x="3340294" y="203079"/>
                  </a:cubicBezTo>
                  <a:lnTo>
                    <a:pt x="3497180" y="280324"/>
                  </a:lnTo>
                  <a:cubicBezTo>
                    <a:pt x="3497180" y="282135"/>
                    <a:pt x="3497179" y="283946"/>
                    <a:pt x="3497179" y="285757"/>
                  </a:cubicBezTo>
                  <a:lnTo>
                    <a:pt x="3334011" y="349361"/>
                  </a:lnTo>
                  <a:lnTo>
                    <a:pt x="3494395" y="428329"/>
                  </a:lnTo>
                  <a:cubicBezTo>
                    <a:pt x="3410967" y="464195"/>
                    <a:pt x="3345421" y="483218"/>
                    <a:pt x="3327539" y="500061"/>
                  </a:cubicBezTo>
                  <a:lnTo>
                    <a:pt x="3387105" y="529389"/>
                  </a:lnTo>
                  <a:lnTo>
                    <a:pt x="0" y="5293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 rot="766669" flipH="1" flipV="1">
              <a:off x="7773633" y="765100"/>
              <a:ext cx="3497180" cy="529389"/>
            </a:xfrm>
            <a:custGeom>
              <a:avLst/>
              <a:gdLst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363473 h 529389"/>
                <a:gd name="connsiteX11" fmla="*/ 3497180 w 3497180"/>
                <a:gd name="connsiteY11" fmla="*/ 529389 h 529389"/>
                <a:gd name="connsiteX12" fmla="*/ 3490055 w 3497180"/>
                <a:gd name="connsiteY12" fmla="*/ 529389 h 529389"/>
                <a:gd name="connsiteX13" fmla="*/ 3494102 w 3497180"/>
                <a:gd name="connsiteY13" fmla="*/ 435134 h 529389"/>
                <a:gd name="connsiteX14" fmla="*/ 3327539 w 3497180"/>
                <a:gd name="connsiteY14" fmla="*/ 500061 h 529389"/>
                <a:gd name="connsiteX15" fmla="*/ 3387105 w 3497180"/>
                <a:gd name="connsiteY15" fmla="*/ 529389 h 529389"/>
                <a:gd name="connsiteX16" fmla="*/ 0 w 3497180"/>
                <a:gd name="connsiteY16" fmla="*/ 529389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0055 w 3497180"/>
                <a:gd name="connsiteY11" fmla="*/ 529389 h 529389"/>
                <a:gd name="connsiteX12" fmla="*/ 3494102 w 3497180"/>
                <a:gd name="connsiteY12" fmla="*/ 435134 h 529389"/>
                <a:gd name="connsiteX13" fmla="*/ 3327539 w 3497180"/>
                <a:gd name="connsiteY13" fmla="*/ 500061 h 529389"/>
                <a:gd name="connsiteX14" fmla="*/ 3387105 w 3497180"/>
                <a:gd name="connsiteY14" fmla="*/ 529389 h 529389"/>
                <a:gd name="connsiteX15" fmla="*/ 0 w 3497180"/>
                <a:gd name="connsiteY15" fmla="*/ 529389 h 529389"/>
                <a:gd name="connsiteX16" fmla="*/ 0 w 3497180"/>
                <a:gd name="connsiteY16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497180 w 3497180"/>
                <a:gd name="connsiteY4" fmla="*/ 141924 h 529389"/>
                <a:gd name="connsiteX5" fmla="*/ 3340294 w 3497180"/>
                <a:gd name="connsiteY5" fmla="*/ 203079 h 529389"/>
                <a:gd name="connsiteX6" fmla="*/ 3497180 w 3497180"/>
                <a:gd name="connsiteY6" fmla="*/ 280324 h 529389"/>
                <a:gd name="connsiteX7" fmla="*/ 3497179 w 3497180"/>
                <a:gd name="connsiteY7" fmla="*/ 285757 h 529389"/>
                <a:gd name="connsiteX8" fmla="*/ 3334011 w 3497180"/>
                <a:gd name="connsiteY8" fmla="*/ 349361 h 529389"/>
                <a:gd name="connsiteX9" fmla="*/ 3494395 w 3497180"/>
                <a:gd name="connsiteY9" fmla="*/ 428329 h 529389"/>
                <a:gd name="connsiteX10" fmla="*/ 3497180 w 3497180"/>
                <a:gd name="connsiteY10" fmla="*/ 529389 h 529389"/>
                <a:gd name="connsiteX11" fmla="*/ 3494102 w 3497180"/>
                <a:gd name="connsiteY11" fmla="*/ 435134 h 529389"/>
                <a:gd name="connsiteX12" fmla="*/ 3327539 w 3497180"/>
                <a:gd name="connsiteY12" fmla="*/ 500061 h 529389"/>
                <a:gd name="connsiteX13" fmla="*/ 3387105 w 3497180"/>
                <a:gd name="connsiteY13" fmla="*/ 529389 h 529389"/>
                <a:gd name="connsiteX14" fmla="*/ 0 w 3497180"/>
                <a:gd name="connsiteY14" fmla="*/ 529389 h 529389"/>
                <a:gd name="connsiteX15" fmla="*/ 0 w 3497180"/>
                <a:gd name="connsiteY15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497180 w 3514683"/>
                <a:gd name="connsiteY4" fmla="*/ 141924 h 529389"/>
                <a:gd name="connsiteX5" fmla="*/ 3340294 w 3514683"/>
                <a:gd name="connsiteY5" fmla="*/ 203079 h 529389"/>
                <a:gd name="connsiteX6" fmla="*/ 3497180 w 3514683"/>
                <a:gd name="connsiteY6" fmla="*/ 280324 h 529389"/>
                <a:gd name="connsiteX7" fmla="*/ 3497179 w 3514683"/>
                <a:gd name="connsiteY7" fmla="*/ 285757 h 529389"/>
                <a:gd name="connsiteX8" fmla="*/ 3334011 w 3514683"/>
                <a:gd name="connsiteY8" fmla="*/ 349361 h 529389"/>
                <a:gd name="connsiteX9" fmla="*/ 3494395 w 3514683"/>
                <a:gd name="connsiteY9" fmla="*/ 428329 h 529389"/>
                <a:gd name="connsiteX10" fmla="*/ 3494102 w 3514683"/>
                <a:gd name="connsiteY10" fmla="*/ 435134 h 529389"/>
                <a:gd name="connsiteX11" fmla="*/ 3327539 w 3514683"/>
                <a:gd name="connsiteY11" fmla="*/ 500061 h 529389"/>
                <a:gd name="connsiteX12" fmla="*/ 3387105 w 3514683"/>
                <a:gd name="connsiteY12" fmla="*/ 529389 h 529389"/>
                <a:gd name="connsiteX13" fmla="*/ 0 w 3514683"/>
                <a:gd name="connsiteY13" fmla="*/ 529389 h 529389"/>
                <a:gd name="connsiteX14" fmla="*/ 0 w 3514683"/>
                <a:gd name="connsiteY14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514683"/>
                <a:gd name="connsiteY0" fmla="*/ 0 h 529389"/>
                <a:gd name="connsiteX1" fmla="*/ 3481135 w 3514683"/>
                <a:gd name="connsiteY1" fmla="*/ 0 h 529389"/>
                <a:gd name="connsiteX2" fmla="*/ 3346765 w 3514683"/>
                <a:gd name="connsiteY2" fmla="*/ 52377 h 529389"/>
                <a:gd name="connsiteX3" fmla="*/ 3497179 w 3514683"/>
                <a:gd name="connsiteY3" fmla="*/ 126437 h 529389"/>
                <a:gd name="connsiteX4" fmla="*/ 3340294 w 3514683"/>
                <a:gd name="connsiteY4" fmla="*/ 203079 h 529389"/>
                <a:gd name="connsiteX5" fmla="*/ 3497180 w 3514683"/>
                <a:gd name="connsiteY5" fmla="*/ 280324 h 529389"/>
                <a:gd name="connsiteX6" fmla="*/ 3497179 w 3514683"/>
                <a:gd name="connsiteY6" fmla="*/ 285757 h 529389"/>
                <a:gd name="connsiteX7" fmla="*/ 3334011 w 3514683"/>
                <a:gd name="connsiteY7" fmla="*/ 349361 h 529389"/>
                <a:gd name="connsiteX8" fmla="*/ 3494395 w 3514683"/>
                <a:gd name="connsiteY8" fmla="*/ 428329 h 529389"/>
                <a:gd name="connsiteX9" fmla="*/ 3494102 w 3514683"/>
                <a:gd name="connsiteY9" fmla="*/ 435134 h 529389"/>
                <a:gd name="connsiteX10" fmla="*/ 3327539 w 3514683"/>
                <a:gd name="connsiteY10" fmla="*/ 500061 h 529389"/>
                <a:gd name="connsiteX11" fmla="*/ 3387105 w 3514683"/>
                <a:gd name="connsiteY11" fmla="*/ 529389 h 529389"/>
                <a:gd name="connsiteX12" fmla="*/ 0 w 3514683"/>
                <a:gd name="connsiteY12" fmla="*/ 529389 h 529389"/>
                <a:gd name="connsiteX13" fmla="*/ 0 w 3514683"/>
                <a:gd name="connsiteY13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  <a:gd name="connsiteX0" fmla="*/ 0 w 3497180"/>
                <a:gd name="connsiteY0" fmla="*/ 0 h 529389"/>
                <a:gd name="connsiteX1" fmla="*/ 3481135 w 3497180"/>
                <a:gd name="connsiteY1" fmla="*/ 0 h 529389"/>
                <a:gd name="connsiteX2" fmla="*/ 3346765 w 3497180"/>
                <a:gd name="connsiteY2" fmla="*/ 52377 h 529389"/>
                <a:gd name="connsiteX3" fmla="*/ 3497179 w 3497180"/>
                <a:gd name="connsiteY3" fmla="*/ 126437 h 529389"/>
                <a:gd name="connsiteX4" fmla="*/ 3340294 w 3497180"/>
                <a:gd name="connsiteY4" fmla="*/ 203079 h 529389"/>
                <a:gd name="connsiteX5" fmla="*/ 3497180 w 3497180"/>
                <a:gd name="connsiteY5" fmla="*/ 280324 h 529389"/>
                <a:gd name="connsiteX6" fmla="*/ 3497179 w 3497180"/>
                <a:gd name="connsiteY6" fmla="*/ 285757 h 529389"/>
                <a:gd name="connsiteX7" fmla="*/ 3334011 w 3497180"/>
                <a:gd name="connsiteY7" fmla="*/ 349361 h 529389"/>
                <a:gd name="connsiteX8" fmla="*/ 3494395 w 3497180"/>
                <a:gd name="connsiteY8" fmla="*/ 428329 h 529389"/>
                <a:gd name="connsiteX9" fmla="*/ 3327539 w 3497180"/>
                <a:gd name="connsiteY9" fmla="*/ 500061 h 529389"/>
                <a:gd name="connsiteX10" fmla="*/ 3387105 w 3497180"/>
                <a:gd name="connsiteY10" fmla="*/ 529389 h 529389"/>
                <a:gd name="connsiteX11" fmla="*/ 0 w 3497180"/>
                <a:gd name="connsiteY11" fmla="*/ 529389 h 529389"/>
                <a:gd name="connsiteX12" fmla="*/ 0 w 3497180"/>
                <a:gd name="connsiteY12" fmla="*/ 0 h 52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7180" h="529389">
                  <a:moveTo>
                    <a:pt x="0" y="0"/>
                  </a:moveTo>
                  <a:lnTo>
                    <a:pt x="3481135" y="0"/>
                  </a:lnTo>
                  <a:lnTo>
                    <a:pt x="3346765" y="52377"/>
                  </a:lnTo>
                  <a:lnTo>
                    <a:pt x="3497179" y="126437"/>
                  </a:lnTo>
                  <a:cubicBezTo>
                    <a:pt x="3418736" y="164758"/>
                    <a:pt x="3317284" y="191750"/>
                    <a:pt x="3340294" y="203079"/>
                  </a:cubicBezTo>
                  <a:lnTo>
                    <a:pt x="3497180" y="280324"/>
                  </a:lnTo>
                  <a:cubicBezTo>
                    <a:pt x="3497180" y="282135"/>
                    <a:pt x="3497179" y="283946"/>
                    <a:pt x="3497179" y="285757"/>
                  </a:cubicBezTo>
                  <a:lnTo>
                    <a:pt x="3334011" y="349361"/>
                  </a:lnTo>
                  <a:lnTo>
                    <a:pt x="3494395" y="428329"/>
                  </a:lnTo>
                  <a:cubicBezTo>
                    <a:pt x="3410967" y="464195"/>
                    <a:pt x="3345421" y="483218"/>
                    <a:pt x="3327539" y="500061"/>
                  </a:cubicBezTo>
                  <a:lnTo>
                    <a:pt x="3387105" y="529389"/>
                  </a:lnTo>
                  <a:lnTo>
                    <a:pt x="0" y="5293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2" y="3603338"/>
            <a:ext cx="2826789" cy="3057233"/>
          </a:xfrm>
          <a:prstGeom prst="rect">
            <a:avLst/>
          </a:prstGeom>
        </p:spPr>
      </p:pic>
      <p:sp>
        <p:nvSpPr>
          <p:cNvPr id="12" name="椭圆 31"/>
          <p:cNvSpPr/>
          <p:nvPr/>
        </p:nvSpPr>
        <p:spPr>
          <a:xfrm>
            <a:off x="3710799" y="1379356"/>
            <a:ext cx="6298102" cy="375720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rgbClr val="D6A6B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D6A6B1"/>
              </a:solidFill>
              <a:latin typeface="Helvetica" panose="020B0604020202030204" pitchFamily="34" charset="0"/>
              <a:ea typeface="方正喵呜体" panose="02010600010101010101" pitchFamily="2" charset="-122"/>
            </a:endParaRPr>
          </a:p>
        </p:txBody>
      </p:sp>
      <p:sp>
        <p:nvSpPr>
          <p:cNvPr id="14" name="文本框 1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3871174" y="1612634"/>
            <a:ext cx="2979569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lang="en-US" altLang="zh-CN" sz="2800" b="1">
                <a:solidFill>
                  <a:srgbClr val="C3101A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380g + 195g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lang="en-US" altLang="zh-CN" sz="2800" b="1">
                <a:solidFill>
                  <a:srgbClr val="C3101A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  <a:sym typeface="微软雅黑" pitchFamily="34" charset="-122"/>
              </a:rPr>
              <a:t>928dag – 274dag</a:t>
            </a:r>
          </a:p>
        </p:txBody>
      </p:sp>
      <p:sp>
        <p:nvSpPr>
          <p:cNvPr id="3" name="Rectangle 2"/>
          <p:cNvSpPr/>
          <p:nvPr/>
        </p:nvSpPr>
        <p:spPr>
          <a:xfrm>
            <a:off x="4982503" y="571316"/>
            <a:ext cx="23692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2. Tính</a:t>
            </a:r>
          </a:p>
        </p:txBody>
      </p:sp>
      <p:sp>
        <p:nvSpPr>
          <p:cNvPr id="15" name="文本框 1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8069312" y="1612634"/>
            <a:ext cx="2216469" cy="13075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lang="en-US" altLang="zh-CN" sz="2800" b="1">
                <a:solidFill>
                  <a:srgbClr val="C3101A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452hg x 3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lang="en-US" altLang="zh-CN" sz="2800" b="1">
                <a:solidFill>
                  <a:srgbClr val="C3101A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  <a:sym typeface="微软雅黑" pitchFamily="34" charset="-122"/>
              </a:rPr>
              <a:t>768hg : 6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148052" y="681271"/>
            <a:ext cx="3149066" cy="2827943"/>
          </a:xfrm>
          <a:prstGeom prst="cloudCallout">
            <a:avLst>
              <a:gd name="adj1" fmla="val 8204"/>
              <a:gd name="adj2" fmla="val 67215"/>
            </a:avLst>
          </a:prstGeom>
          <a:solidFill>
            <a:srgbClr val="C7E7E7"/>
          </a:solidFill>
          <a:ln w="38100">
            <a:solidFill>
              <a:srgbClr val="65A3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6" name="文本框 1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3686041" y="1614181"/>
            <a:ext cx="5365519" cy="13075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380g + 195g =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575g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  <a:sym typeface="微软雅黑" pitchFamily="34" charset="-122"/>
              </a:rPr>
              <a:t>928dag – 274dag =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  <a:sym typeface="微软雅黑" pitchFamily="34" charset="-122"/>
              </a:rPr>
              <a:t>654dag</a:t>
            </a:r>
          </a:p>
        </p:txBody>
      </p:sp>
      <p:sp>
        <p:nvSpPr>
          <p:cNvPr id="17" name="文本框 1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5461941" y="3210551"/>
            <a:ext cx="3257887" cy="13075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452hg x 3 =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1 356hg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  <a:sym typeface="微软雅黑" pitchFamily="34" charset="-122"/>
              </a:rPr>
              <a:t>768hg : 6 =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  <a:sym typeface="微软雅黑" pitchFamily="34" charset="-122"/>
              </a:rPr>
              <a:t>128hg</a:t>
            </a:r>
          </a:p>
        </p:txBody>
      </p:sp>
      <p:pic>
        <p:nvPicPr>
          <p:cNvPr id="18" name="图片 21">
            <a:extLst>
              <a:ext uri="{FF2B5EF4-FFF2-40B4-BE49-F238E27FC236}">
                <a16:creationId xmlns:a16="http://schemas.microsoft.com/office/drawing/2014/main" id="{DF430FA6-B996-4B7E-B089-F52B0A5C7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929" y="5315045"/>
            <a:ext cx="3191606" cy="15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8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11419 0.01065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4" grpId="0"/>
      <p:bldP spid="14" grpId="2"/>
      <p:bldP spid="15" grpId="0"/>
      <p:bldP spid="15" grpId="1"/>
      <p:bldP spid="7" grpId="0" animBg="1"/>
      <p:bldP spid="16" grpId="0"/>
      <p:bldP spid="16" grpId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Text Box 13">
            <a:extLst>
              <a:ext uri="{FF2B5EF4-FFF2-40B4-BE49-F238E27FC236}">
                <a16:creationId xmlns:a16="http://schemas.microsoft.com/office/drawing/2014/main" id="{6F6C512B-6797-4770-BC55-288BFC94D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249" y="1938997"/>
            <a:ext cx="1617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5854" name="Rectangle 14">
            <a:extLst>
              <a:ext uri="{FF2B5EF4-FFF2-40B4-BE49-F238E27FC236}">
                <a16:creationId xmlns:a16="http://schemas.microsoft.com/office/drawing/2014/main" id="{FA91002C-AE02-4AE0-A2A3-2AE8F15B7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905000"/>
            <a:ext cx="381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</a:rPr>
              <a:t>&gt;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</a:rPr>
              <a:t>&lt;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35855" name="Text Box 15">
            <a:extLst>
              <a:ext uri="{FF2B5EF4-FFF2-40B4-BE49-F238E27FC236}">
                <a16:creationId xmlns:a16="http://schemas.microsoft.com/office/drawing/2014/main" id="{F70612DF-B590-47FF-B79F-FFB2A7F9A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649" y="1991226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35856" name="Text Box 16">
            <a:extLst>
              <a:ext uri="{FF2B5EF4-FFF2-40B4-BE49-F238E27FC236}">
                <a16:creationId xmlns:a16="http://schemas.microsoft.com/office/drawing/2014/main" id="{6C9DE291-6EED-477F-85F6-CD4DCAF3F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765452"/>
            <a:ext cx="2743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5 dag ….. 50 g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8 tấn ….. 8100 kg</a:t>
            </a:r>
          </a:p>
        </p:txBody>
      </p:sp>
      <p:sp>
        <p:nvSpPr>
          <p:cNvPr id="35857" name="Text Box 17">
            <a:extLst>
              <a:ext uri="{FF2B5EF4-FFF2-40B4-BE49-F238E27FC236}">
                <a16:creationId xmlns:a16="http://schemas.microsoft.com/office/drawing/2014/main" id="{57629E33-2A0F-4256-B31C-A8F5FFBEC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810001"/>
            <a:ext cx="3657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4 tạ 30 kg ….. 4 tạ 3 kg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3 tấn 500 kg ….. 3500 kg</a:t>
            </a:r>
          </a:p>
        </p:txBody>
      </p:sp>
      <p:sp>
        <p:nvSpPr>
          <p:cNvPr id="35858" name="Text Box 18">
            <a:extLst>
              <a:ext uri="{FF2B5EF4-FFF2-40B4-BE49-F238E27FC236}">
                <a16:creationId xmlns:a16="http://schemas.microsoft.com/office/drawing/2014/main" id="{92256B0B-F552-42B3-AB38-B04CD03DF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810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C3300"/>
                </a:solidFill>
              </a:rPr>
              <a:t>=</a:t>
            </a:r>
          </a:p>
        </p:txBody>
      </p:sp>
      <p:sp>
        <p:nvSpPr>
          <p:cNvPr id="35859" name="Text Box 19">
            <a:extLst>
              <a:ext uri="{FF2B5EF4-FFF2-40B4-BE49-F238E27FC236}">
                <a16:creationId xmlns:a16="http://schemas.microsoft.com/office/drawing/2014/main" id="{4728318E-25E7-4DD5-8F5A-87BBAFC9B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343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C3300"/>
                </a:solidFill>
              </a:rPr>
              <a:t>=</a:t>
            </a:r>
          </a:p>
        </p:txBody>
      </p:sp>
      <p:sp>
        <p:nvSpPr>
          <p:cNvPr id="35860" name="Text Box 20">
            <a:extLst>
              <a:ext uri="{FF2B5EF4-FFF2-40B4-BE49-F238E27FC236}">
                <a16:creationId xmlns:a16="http://schemas.microsoft.com/office/drawing/2014/main" id="{4DDACA22-0DF8-476C-B48D-DB66C2B6B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343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C3300"/>
                </a:solidFill>
              </a:rPr>
              <a:t>=</a:t>
            </a:r>
          </a:p>
        </p:txBody>
      </p:sp>
      <p:sp>
        <p:nvSpPr>
          <p:cNvPr id="35861" name="Text Box 21">
            <a:extLst>
              <a:ext uri="{FF2B5EF4-FFF2-40B4-BE49-F238E27FC236}">
                <a16:creationId xmlns:a16="http://schemas.microsoft.com/office/drawing/2014/main" id="{A975CE9D-C649-4466-9E8A-E32B2150E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810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C3300"/>
                </a:solidFill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/>
      <p:bldP spid="35854" grpId="0" animBg="1"/>
      <p:bldP spid="35855" grpId="0"/>
      <p:bldP spid="35856" grpId="0"/>
      <p:bldP spid="35857" grpId="0"/>
      <p:bldP spid="35858" grpId="0"/>
      <p:bldP spid="35859" grpId="0"/>
      <p:bldP spid="35860" grpId="0"/>
      <p:bldP spid="358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12123306-527F-4C0C-B403-96F4B4B35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056" y="874714"/>
            <a:ext cx="9172136" cy="1569660"/>
          </a:xfrm>
          <a:prstGeom prst="rect">
            <a:avLst/>
          </a:prstGeom>
          <a:solidFill>
            <a:srgbClr val="CCFFCC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150g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200g.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bánh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D40CEC-246D-46EF-8827-72B2B651E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576638"/>
            <a:ext cx="7772400" cy="206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gói bánh: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gói nặng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gói kẹo: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gói nặng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64BCC64-ACA1-49EE-90B8-C60179B54E8C}"/>
              </a:ext>
            </a:extLst>
          </p:cNvPr>
          <p:cNvSpPr>
            <a:spLocks/>
          </p:cNvSpPr>
          <p:nvPr/>
        </p:nvSpPr>
        <p:spPr bwMode="auto">
          <a:xfrm>
            <a:off x="8001000" y="4110039"/>
            <a:ext cx="228600" cy="940263"/>
          </a:xfrm>
          <a:prstGeom prst="rightBrace">
            <a:avLst>
              <a:gd name="adj1" fmla="val 8336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6FF673-0B18-42FA-AE1F-D955732F8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262438"/>
            <a:ext cx="1219200" cy="584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:a16="http://schemas.microsoft.com/office/drawing/2014/main" id="{3E0038AF-0AEA-4242-846E-BBB788F08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822451"/>
            <a:ext cx="7620000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gói bánh cân nặng là: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x 4 = 600 (g)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gói kẹo cân nặng là: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x 2 = 400 (g)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ki-lô-gam bánh và kẹo có tất cả là: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+ 400 = 1000 (g)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1000g = 1kg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1kg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0D697B-D26B-40A2-9EA8-B87E5011A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46100"/>
            <a:ext cx="7848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gói bánh: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gói nặng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gói kẹo: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gói nặng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848B2D48-60B5-4E05-BA5E-3B13441CF12F}"/>
              </a:ext>
            </a:extLst>
          </p:cNvPr>
          <p:cNvSpPr>
            <a:spLocks/>
          </p:cNvSpPr>
          <p:nvPr/>
        </p:nvSpPr>
        <p:spPr bwMode="auto">
          <a:xfrm>
            <a:off x="7772400" y="1119189"/>
            <a:ext cx="444500" cy="703262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ED7D9C-D529-4313-A623-CD93A6B9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900" y="1208089"/>
            <a:ext cx="1231900" cy="523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1553862" y="5981516"/>
            <a:ext cx="12626139" cy="1125547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4687" h="868049">
                <a:moveTo>
                  <a:pt x="181593" y="830441"/>
                </a:moveTo>
                <a:cubicBezTo>
                  <a:pt x="-39070" y="863778"/>
                  <a:pt x="-144903" y="431617"/>
                  <a:pt x="378874" y="293240"/>
                </a:cubicBezTo>
                <a:cubicBezTo>
                  <a:pt x="902651" y="154863"/>
                  <a:pt x="2471406" y="7747"/>
                  <a:pt x="3324252" y="178"/>
                </a:cubicBezTo>
                <a:cubicBezTo>
                  <a:pt x="4177098" y="-7391"/>
                  <a:pt x="4753002" y="228778"/>
                  <a:pt x="5495952" y="247828"/>
                </a:cubicBezTo>
                <a:cubicBezTo>
                  <a:pt x="6238902" y="266878"/>
                  <a:pt x="6950102" y="149403"/>
                  <a:pt x="7781952" y="114478"/>
                </a:cubicBezTo>
                <a:cubicBezTo>
                  <a:pt x="8613802" y="79553"/>
                  <a:pt x="9766052" y="12743"/>
                  <a:pt x="10487052" y="38278"/>
                </a:cubicBezTo>
                <a:cubicBezTo>
                  <a:pt x="11208052" y="63813"/>
                  <a:pt x="11739840" y="226823"/>
                  <a:pt x="12084597" y="267688"/>
                </a:cubicBezTo>
                <a:cubicBezTo>
                  <a:pt x="12429354" y="308553"/>
                  <a:pt x="12130659" y="865419"/>
                  <a:pt x="12205266" y="868049"/>
                </a:cubicBezTo>
                <a:lnTo>
                  <a:pt x="181593" y="830441"/>
                </a:lnTo>
                <a:close/>
              </a:path>
            </a:pathLst>
          </a:custGeom>
          <a:solidFill>
            <a:srgbClr val="E2B7C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-9244622" y="5465464"/>
            <a:ext cx="12733204" cy="1754392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  <a:gd name="connsiteX0" fmla="*/ 181593 w 12358602"/>
              <a:gd name="connsiteY0" fmla="*/ 830441 h 868049"/>
              <a:gd name="connsiteX1" fmla="*/ 378874 w 12358602"/>
              <a:gd name="connsiteY1" fmla="*/ 293240 h 868049"/>
              <a:gd name="connsiteX2" fmla="*/ 3324252 w 12358602"/>
              <a:gd name="connsiteY2" fmla="*/ 178 h 868049"/>
              <a:gd name="connsiteX3" fmla="*/ 5495952 w 12358602"/>
              <a:gd name="connsiteY3" fmla="*/ 247828 h 868049"/>
              <a:gd name="connsiteX4" fmla="*/ 7781952 w 12358602"/>
              <a:gd name="connsiteY4" fmla="*/ 114478 h 868049"/>
              <a:gd name="connsiteX5" fmla="*/ 10487052 w 12358602"/>
              <a:gd name="connsiteY5" fmla="*/ 38278 h 868049"/>
              <a:gd name="connsiteX6" fmla="*/ 12224728 w 12358602"/>
              <a:gd name="connsiteY6" fmla="*/ 515460 h 868049"/>
              <a:gd name="connsiteX7" fmla="*/ 12205266 w 12358602"/>
              <a:gd name="connsiteY7" fmla="*/ 868049 h 868049"/>
              <a:gd name="connsiteX8" fmla="*/ 181593 w 12358602"/>
              <a:gd name="connsiteY8" fmla="*/ 830441 h 868049"/>
              <a:gd name="connsiteX0" fmla="*/ 181593 w 12358602"/>
              <a:gd name="connsiteY0" fmla="*/ 884369 h 921977"/>
              <a:gd name="connsiteX1" fmla="*/ 378874 w 12358602"/>
              <a:gd name="connsiteY1" fmla="*/ 347168 h 921977"/>
              <a:gd name="connsiteX2" fmla="*/ 3324252 w 12358602"/>
              <a:gd name="connsiteY2" fmla="*/ 54106 h 921977"/>
              <a:gd name="connsiteX3" fmla="*/ 5495952 w 12358602"/>
              <a:gd name="connsiteY3" fmla="*/ 301756 h 921977"/>
              <a:gd name="connsiteX4" fmla="*/ 7840340 w 12358602"/>
              <a:gd name="connsiteY4" fmla="*/ 7689 h 921977"/>
              <a:gd name="connsiteX5" fmla="*/ 10487052 w 12358602"/>
              <a:gd name="connsiteY5" fmla="*/ 92206 h 921977"/>
              <a:gd name="connsiteX6" fmla="*/ 12224728 w 12358602"/>
              <a:gd name="connsiteY6" fmla="*/ 569388 h 921977"/>
              <a:gd name="connsiteX7" fmla="*/ 12205266 w 12358602"/>
              <a:gd name="connsiteY7" fmla="*/ 921977 h 921977"/>
              <a:gd name="connsiteX8" fmla="*/ 181593 w 12358602"/>
              <a:gd name="connsiteY8" fmla="*/ 884369 h 921977"/>
              <a:gd name="connsiteX0" fmla="*/ 181593 w 12358602"/>
              <a:gd name="connsiteY0" fmla="*/ 876680 h 914288"/>
              <a:gd name="connsiteX1" fmla="*/ 378874 w 12358602"/>
              <a:gd name="connsiteY1" fmla="*/ 339479 h 914288"/>
              <a:gd name="connsiteX2" fmla="*/ 3324252 w 12358602"/>
              <a:gd name="connsiteY2" fmla="*/ 46417 h 914288"/>
              <a:gd name="connsiteX3" fmla="*/ 5495952 w 12358602"/>
              <a:gd name="connsiteY3" fmla="*/ 294067 h 914288"/>
              <a:gd name="connsiteX4" fmla="*/ 7840340 w 12358602"/>
              <a:gd name="connsiteY4" fmla="*/ 0 h 914288"/>
              <a:gd name="connsiteX5" fmla="*/ 9996592 w 12358602"/>
              <a:gd name="connsiteY5" fmla="*/ 84517 h 914288"/>
              <a:gd name="connsiteX6" fmla="*/ 12224728 w 12358602"/>
              <a:gd name="connsiteY6" fmla="*/ 561699 h 914288"/>
              <a:gd name="connsiteX7" fmla="*/ 12205266 w 12358602"/>
              <a:gd name="connsiteY7" fmla="*/ 914288 h 914288"/>
              <a:gd name="connsiteX8" fmla="*/ 181593 w 12358602"/>
              <a:gd name="connsiteY8" fmla="*/ 876680 h 914288"/>
              <a:gd name="connsiteX0" fmla="*/ 181593 w 12358602"/>
              <a:gd name="connsiteY0" fmla="*/ 876680 h 914288"/>
              <a:gd name="connsiteX1" fmla="*/ 378874 w 12358602"/>
              <a:gd name="connsiteY1" fmla="*/ 339479 h 914288"/>
              <a:gd name="connsiteX2" fmla="*/ 3324252 w 12358602"/>
              <a:gd name="connsiteY2" fmla="*/ 46417 h 914288"/>
              <a:gd name="connsiteX3" fmla="*/ 5495952 w 12358602"/>
              <a:gd name="connsiteY3" fmla="*/ 294067 h 914288"/>
              <a:gd name="connsiteX4" fmla="*/ 7840340 w 12358602"/>
              <a:gd name="connsiteY4" fmla="*/ 0 h 914288"/>
              <a:gd name="connsiteX5" fmla="*/ 12224728 w 12358602"/>
              <a:gd name="connsiteY5" fmla="*/ 561699 h 914288"/>
              <a:gd name="connsiteX6" fmla="*/ 12205266 w 12358602"/>
              <a:gd name="connsiteY6" fmla="*/ 914288 h 914288"/>
              <a:gd name="connsiteX7" fmla="*/ 181593 w 12358602"/>
              <a:gd name="connsiteY7" fmla="*/ 876680 h 914288"/>
              <a:gd name="connsiteX0" fmla="*/ 181593 w 12358602"/>
              <a:gd name="connsiteY0" fmla="*/ 891982 h 929590"/>
              <a:gd name="connsiteX1" fmla="*/ 378874 w 12358602"/>
              <a:gd name="connsiteY1" fmla="*/ 354781 h 929590"/>
              <a:gd name="connsiteX2" fmla="*/ 3324252 w 12358602"/>
              <a:gd name="connsiteY2" fmla="*/ 61719 h 929590"/>
              <a:gd name="connsiteX3" fmla="*/ 5495952 w 12358602"/>
              <a:gd name="connsiteY3" fmla="*/ 309369 h 929590"/>
              <a:gd name="connsiteX4" fmla="*/ 7840340 w 12358602"/>
              <a:gd name="connsiteY4" fmla="*/ 15302 h 929590"/>
              <a:gd name="connsiteX5" fmla="*/ 12224728 w 12358602"/>
              <a:gd name="connsiteY5" fmla="*/ 577001 h 929590"/>
              <a:gd name="connsiteX6" fmla="*/ 12205266 w 12358602"/>
              <a:gd name="connsiteY6" fmla="*/ 929590 h 929590"/>
              <a:gd name="connsiteX7" fmla="*/ 181593 w 12358602"/>
              <a:gd name="connsiteY7" fmla="*/ 891982 h 929590"/>
              <a:gd name="connsiteX0" fmla="*/ 181593 w 12358602"/>
              <a:gd name="connsiteY0" fmla="*/ 920450 h 958058"/>
              <a:gd name="connsiteX1" fmla="*/ 378874 w 12358602"/>
              <a:gd name="connsiteY1" fmla="*/ 383249 h 958058"/>
              <a:gd name="connsiteX2" fmla="*/ 3324252 w 12358602"/>
              <a:gd name="connsiteY2" fmla="*/ 90187 h 958058"/>
              <a:gd name="connsiteX3" fmla="*/ 5495952 w 12358602"/>
              <a:gd name="connsiteY3" fmla="*/ 337837 h 958058"/>
              <a:gd name="connsiteX4" fmla="*/ 7840340 w 12358602"/>
              <a:gd name="connsiteY4" fmla="*/ 43770 h 958058"/>
              <a:gd name="connsiteX5" fmla="*/ 12224728 w 12358602"/>
              <a:gd name="connsiteY5" fmla="*/ 605469 h 958058"/>
              <a:gd name="connsiteX6" fmla="*/ 12205266 w 12358602"/>
              <a:gd name="connsiteY6" fmla="*/ 958058 h 958058"/>
              <a:gd name="connsiteX7" fmla="*/ 181593 w 12358602"/>
              <a:gd name="connsiteY7" fmla="*/ 920450 h 958058"/>
              <a:gd name="connsiteX0" fmla="*/ 181593 w 12358602"/>
              <a:gd name="connsiteY0" fmla="*/ 888120 h 925728"/>
              <a:gd name="connsiteX1" fmla="*/ 378874 w 12358602"/>
              <a:gd name="connsiteY1" fmla="*/ 350919 h 925728"/>
              <a:gd name="connsiteX2" fmla="*/ 3324252 w 12358602"/>
              <a:gd name="connsiteY2" fmla="*/ 57857 h 925728"/>
              <a:gd name="connsiteX3" fmla="*/ 5495952 w 12358602"/>
              <a:gd name="connsiteY3" fmla="*/ 305507 h 925728"/>
              <a:gd name="connsiteX4" fmla="*/ 7840340 w 12358602"/>
              <a:gd name="connsiteY4" fmla="*/ 11440 h 925728"/>
              <a:gd name="connsiteX5" fmla="*/ 12224728 w 12358602"/>
              <a:gd name="connsiteY5" fmla="*/ 573139 h 925728"/>
              <a:gd name="connsiteX6" fmla="*/ 12205266 w 12358602"/>
              <a:gd name="connsiteY6" fmla="*/ 925728 h 925728"/>
              <a:gd name="connsiteX7" fmla="*/ 181593 w 12358602"/>
              <a:gd name="connsiteY7" fmla="*/ 888120 h 925728"/>
              <a:gd name="connsiteX0" fmla="*/ 181593 w 12358602"/>
              <a:gd name="connsiteY0" fmla="*/ 938850 h 976458"/>
              <a:gd name="connsiteX1" fmla="*/ 378874 w 12358602"/>
              <a:gd name="connsiteY1" fmla="*/ 401649 h 976458"/>
              <a:gd name="connsiteX2" fmla="*/ 3324252 w 12358602"/>
              <a:gd name="connsiteY2" fmla="*/ 108587 h 976458"/>
              <a:gd name="connsiteX3" fmla="*/ 5495952 w 12358602"/>
              <a:gd name="connsiteY3" fmla="*/ 356237 h 976458"/>
              <a:gd name="connsiteX4" fmla="*/ 7840340 w 12358602"/>
              <a:gd name="connsiteY4" fmla="*/ 62170 h 976458"/>
              <a:gd name="connsiteX5" fmla="*/ 12224728 w 12358602"/>
              <a:gd name="connsiteY5" fmla="*/ 623869 h 976458"/>
              <a:gd name="connsiteX6" fmla="*/ 12205266 w 12358602"/>
              <a:gd name="connsiteY6" fmla="*/ 976458 h 976458"/>
              <a:gd name="connsiteX7" fmla="*/ 181593 w 12358602"/>
              <a:gd name="connsiteY7" fmla="*/ 938850 h 97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8602" h="976458">
                <a:moveTo>
                  <a:pt x="181593" y="938850"/>
                </a:moveTo>
                <a:cubicBezTo>
                  <a:pt x="-39070" y="972187"/>
                  <a:pt x="-144903" y="540026"/>
                  <a:pt x="378874" y="401649"/>
                </a:cubicBezTo>
                <a:cubicBezTo>
                  <a:pt x="902651" y="263272"/>
                  <a:pt x="2471406" y="116156"/>
                  <a:pt x="3324252" y="108587"/>
                </a:cubicBezTo>
                <a:cubicBezTo>
                  <a:pt x="4177098" y="101018"/>
                  <a:pt x="4743271" y="363973"/>
                  <a:pt x="5495952" y="356237"/>
                </a:cubicBezTo>
                <a:cubicBezTo>
                  <a:pt x="6248633" y="348501"/>
                  <a:pt x="6519009" y="323604"/>
                  <a:pt x="7840340" y="62170"/>
                </a:cubicBezTo>
                <a:cubicBezTo>
                  <a:pt x="9161671" y="-199264"/>
                  <a:pt x="10763265" y="436636"/>
                  <a:pt x="12224728" y="623869"/>
                </a:cubicBezTo>
                <a:cubicBezTo>
                  <a:pt x="12569485" y="664734"/>
                  <a:pt x="12130659" y="973828"/>
                  <a:pt x="12205266" y="976458"/>
                </a:cubicBezTo>
                <a:lnTo>
                  <a:pt x="181593" y="938850"/>
                </a:lnTo>
                <a:close/>
              </a:path>
            </a:pathLst>
          </a:custGeom>
          <a:solidFill>
            <a:srgbClr val="E4D0D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0" t="60000" b="351"/>
          <a:stretch/>
        </p:blipFill>
        <p:spPr>
          <a:xfrm>
            <a:off x="11216661" y="2185869"/>
            <a:ext cx="975339" cy="27191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9" t="73547" r="19910" b="12088"/>
          <a:stretch/>
        </p:blipFill>
        <p:spPr>
          <a:xfrm rot="2822833">
            <a:off x="11070262" y="183929"/>
            <a:ext cx="865773" cy="98508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40" y="2415523"/>
            <a:ext cx="2829486" cy="418474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49" y="4953221"/>
            <a:ext cx="1001763" cy="1264146"/>
          </a:xfrm>
          <a:prstGeom prst="rect">
            <a:avLst/>
          </a:prstGeom>
        </p:spPr>
      </p:pic>
      <p:sp>
        <p:nvSpPr>
          <p:cNvPr id="13" name="任意多边形 12"/>
          <p:cNvSpPr/>
          <p:nvPr/>
        </p:nvSpPr>
        <p:spPr>
          <a:xfrm>
            <a:off x="-2053248" y="6226655"/>
            <a:ext cx="14710470" cy="1125547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4687" h="868049">
                <a:moveTo>
                  <a:pt x="181593" y="830441"/>
                </a:moveTo>
                <a:cubicBezTo>
                  <a:pt x="-39070" y="863778"/>
                  <a:pt x="-144903" y="431617"/>
                  <a:pt x="378874" y="293240"/>
                </a:cubicBezTo>
                <a:cubicBezTo>
                  <a:pt x="902651" y="154863"/>
                  <a:pt x="2471406" y="7747"/>
                  <a:pt x="3324252" y="178"/>
                </a:cubicBezTo>
                <a:cubicBezTo>
                  <a:pt x="4177098" y="-7391"/>
                  <a:pt x="4753002" y="228778"/>
                  <a:pt x="5495952" y="247828"/>
                </a:cubicBezTo>
                <a:cubicBezTo>
                  <a:pt x="6238902" y="266878"/>
                  <a:pt x="6950102" y="149403"/>
                  <a:pt x="7781952" y="114478"/>
                </a:cubicBezTo>
                <a:cubicBezTo>
                  <a:pt x="8613802" y="79553"/>
                  <a:pt x="9766052" y="12743"/>
                  <a:pt x="10487052" y="38278"/>
                </a:cubicBezTo>
                <a:cubicBezTo>
                  <a:pt x="11208052" y="63813"/>
                  <a:pt x="11739840" y="226823"/>
                  <a:pt x="12084597" y="267688"/>
                </a:cubicBezTo>
                <a:cubicBezTo>
                  <a:pt x="12429354" y="308553"/>
                  <a:pt x="12130659" y="865419"/>
                  <a:pt x="12205266" y="868049"/>
                </a:cubicBezTo>
                <a:lnTo>
                  <a:pt x="181593" y="830441"/>
                </a:lnTo>
                <a:close/>
              </a:path>
            </a:pathLst>
          </a:custGeom>
          <a:solidFill>
            <a:srgbClr val="D6A6B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298180" y="-580292"/>
            <a:ext cx="2092569" cy="4273061"/>
            <a:chOff x="3298180" y="-580292"/>
            <a:chExt cx="2092569" cy="4273061"/>
          </a:xfrm>
        </p:grpSpPr>
        <p:grpSp>
          <p:nvGrpSpPr>
            <p:cNvPr id="27" name="组合 26"/>
            <p:cNvGrpSpPr/>
            <p:nvPr/>
          </p:nvGrpSpPr>
          <p:grpSpPr>
            <a:xfrm>
              <a:off x="3298180" y="-580292"/>
              <a:ext cx="2092569" cy="4273061"/>
              <a:chOff x="3675185" y="-580292"/>
              <a:chExt cx="2092569" cy="4273061"/>
            </a:xfrm>
          </p:grpSpPr>
          <p:sp>
            <p:nvSpPr>
              <p:cNvPr id="24" name="任意多边形 23"/>
              <p:cNvSpPr/>
              <p:nvPr/>
            </p:nvSpPr>
            <p:spPr>
              <a:xfrm>
                <a:off x="4304812" y="-580292"/>
                <a:ext cx="485386" cy="2426677"/>
              </a:xfrm>
              <a:custGeom>
                <a:avLst/>
                <a:gdLst>
                  <a:gd name="connsiteX0" fmla="*/ 302357 w 485386"/>
                  <a:gd name="connsiteY0" fmla="*/ 0 h 2426677"/>
                  <a:gd name="connsiteX1" fmla="*/ 3419 w 485386"/>
                  <a:gd name="connsiteY1" fmla="*/ 1002323 h 2426677"/>
                  <a:gd name="connsiteX2" fmla="*/ 478203 w 485386"/>
                  <a:gd name="connsiteY2" fmla="*/ 2004646 h 2426677"/>
                  <a:gd name="connsiteX3" fmla="*/ 302357 w 485386"/>
                  <a:gd name="connsiteY3" fmla="*/ 2426677 h 242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386" h="2426677">
                    <a:moveTo>
                      <a:pt x="302357" y="0"/>
                    </a:moveTo>
                    <a:cubicBezTo>
                      <a:pt x="138234" y="334107"/>
                      <a:pt x="-25889" y="668215"/>
                      <a:pt x="3419" y="1002323"/>
                    </a:cubicBezTo>
                    <a:cubicBezTo>
                      <a:pt x="32727" y="1336431"/>
                      <a:pt x="428380" y="1767254"/>
                      <a:pt x="478203" y="2004646"/>
                    </a:cubicBezTo>
                    <a:cubicBezTo>
                      <a:pt x="528026" y="2242038"/>
                      <a:pt x="302357" y="2426677"/>
                      <a:pt x="302357" y="2426677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675185" y="1600200"/>
                <a:ext cx="2092569" cy="20925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298180" y="1936824"/>
              <a:ext cx="2092569" cy="1352865"/>
              <a:chOff x="3298180" y="1936824"/>
              <a:chExt cx="2092569" cy="1352865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4114733" y="1936824"/>
                <a:ext cx="543739" cy="83099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pPr algn="ctr"/>
                <a:r>
                  <a:rPr lang="en-US" altLang="zh-CN" sz="4800" b="1">
                    <a:solidFill>
                      <a:srgbClr val="FFA100"/>
                    </a:solidFill>
                    <a:latin typeface="UTM Colossalis" panose="020406030505060202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1</a:t>
                </a:r>
                <a:endParaRPr lang="zh-CN" altLang="en-US" sz="4800" b="1" dirty="0">
                  <a:solidFill>
                    <a:srgbClr val="FFA100"/>
                  </a:solidFill>
                  <a:latin typeface="UTM Colossalis" panose="02040603050506020204" pitchFamily="18" charset="0"/>
                  <a:ea typeface="方正喵呜体" panose="0201060001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3442150" y="2858802"/>
                <a:ext cx="1914382" cy="43088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altLang="zh-CN" sz="2200" b="1">
                    <a:solidFill>
                      <a:srgbClr val="002060"/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Xem lại bài</a:t>
                </a:r>
                <a:endParaRPr lang="zh-CN" altLang="en-US" sz="2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方正喵呜体" panose="0201060001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" name="直接连接符 2"/>
              <p:cNvCxnSpPr/>
              <p:nvPr/>
            </p:nvCxnSpPr>
            <p:spPr>
              <a:xfrm>
                <a:off x="3298180" y="2799410"/>
                <a:ext cx="2092569" cy="0"/>
              </a:xfrm>
              <a:prstGeom prst="line">
                <a:avLst/>
              </a:prstGeom>
              <a:ln>
                <a:solidFill>
                  <a:srgbClr val="45275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5398939" y="-324245"/>
            <a:ext cx="2206146" cy="5176875"/>
            <a:chOff x="5398939" y="-324245"/>
            <a:chExt cx="2206146" cy="5176875"/>
          </a:xfrm>
        </p:grpSpPr>
        <p:grpSp>
          <p:nvGrpSpPr>
            <p:cNvPr id="28" name="组合 27"/>
            <p:cNvGrpSpPr/>
            <p:nvPr/>
          </p:nvGrpSpPr>
          <p:grpSpPr>
            <a:xfrm>
              <a:off x="5398939" y="-324245"/>
              <a:ext cx="2206146" cy="5176875"/>
              <a:chOff x="5671471" y="-324245"/>
              <a:chExt cx="2206146" cy="5176875"/>
            </a:xfrm>
          </p:grpSpPr>
          <p:sp>
            <p:nvSpPr>
              <p:cNvPr id="25" name="任意多边形 24"/>
              <p:cNvSpPr/>
              <p:nvPr/>
            </p:nvSpPr>
            <p:spPr>
              <a:xfrm>
                <a:off x="6640700" y="-324245"/>
                <a:ext cx="328265" cy="3225707"/>
              </a:xfrm>
              <a:custGeom>
                <a:avLst/>
                <a:gdLst>
                  <a:gd name="connsiteX0" fmla="*/ 111792 w 328265"/>
                  <a:gd name="connsiteY0" fmla="*/ 60476 h 3225707"/>
                  <a:gd name="connsiteX1" fmla="*/ 111792 w 328265"/>
                  <a:gd name="connsiteY1" fmla="*/ 130814 h 3225707"/>
                  <a:gd name="connsiteX2" fmla="*/ 6285 w 328265"/>
                  <a:gd name="connsiteY2" fmla="*/ 1221060 h 3225707"/>
                  <a:gd name="connsiteX3" fmla="*/ 322808 w 328265"/>
                  <a:gd name="connsiteY3" fmla="*/ 2188214 h 3225707"/>
                  <a:gd name="connsiteX4" fmla="*/ 217300 w 328265"/>
                  <a:gd name="connsiteY4" fmla="*/ 3225707 h 322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265" h="3225707">
                    <a:moveTo>
                      <a:pt x="111792" y="60476"/>
                    </a:moveTo>
                    <a:cubicBezTo>
                      <a:pt x="120584" y="-1071"/>
                      <a:pt x="129376" y="-62617"/>
                      <a:pt x="111792" y="130814"/>
                    </a:cubicBezTo>
                    <a:cubicBezTo>
                      <a:pt x="94208" y="324245"/>
                      <a:pt x="-28884" y="878160"/>
                      <a:pt x="6285" y="1221060"/>
                    </a:cubicBezTo>
                    <a:cubicBezTo>
                      <a:pt x="41454" y="1563960"/>
                      <a:pt x="287639" y="1854106"/>
                      <a:pt x="322808" y="2188214"/>
                    </a:cubicBezTo>
                    <a:cubicBezTo>
                      <a:pt x="357977" y="2522322"/>
                      <a:pt x="211439" y="2994176"/>
                      <a:pt x="217300" y="3225707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671471" y="2646484"/>
                <a:ext cx="2206146" cy="22061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5575109" y="2765852"/>
              <a:ext cx="1914382" cy="1925774"/>
              <a:chOff x="3387274" y="1950092"/>
              <a:chExt cx="1914382" cy="1925774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4114034" y="1950092"/>
                <a:ext cx="543740" cy="83099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pPr algn="ctr"/>
                <a:r>
                  <a:rPr lang="en-US" altLang="zh-CN" sz="4800" b="1">
                    <a:solidFill>
                      <a:srgbClr val="FFA100"/>
                    </a:solidFill>
                    <a:latin typeface="UTM Colossalis" panose="020406030505060202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2</a:t>
                </a:r>
                <a:endParaRPr lang="zh-CN" altLang="en-US" sz="4800" b="1" dirty="0">
                  <a:solidFill>
                    <a:srgbClr val="FFA100"/>
                  </a:solidFill>
                  <a:latin typeface="UTM Colossalis" panose="02040603050506020204" pitchFamily="18" charset="0"/>
                  <a:ea typeface="方正喵呜体" panose="0201060001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3387274" y="2767870"/>
                <a:ext cx="1914382" cy="110799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vi-VN" altLang="zh-CN" sz="2200" b="1" dirty="0" err="1">
                    <a:solidFill>
                      <a:srgbClr val="F24745"/>
                    </a:solidFill>
                    <a:latin typeface="Times New Roman" panose="02020603050405020304" pitchFamily="18" charset="0"/>
                    <a:ea typeface="Kozuka Gothic Pr6N L" panose="020B0200000000000000" pitchFamily="34" charset="-128"/>
                    <a:cs typeface="Times New Roman" panose="02020603050405020304" pitchFamily="18" charset="0"/>
                  </a:rPr>
                  <a:t>Thuộc</a:t>
                </a:r>
                <a:r>
                  <a:rPr lang="vi-VN" altLang="zh-CN" sz="2200" b="1" dirty="0">
                    <a:solidFill>
                      <a:srgbClr val="F24745"/>
                    </a:solidFill>
                    <a:latin typeface="Times New Roman" panose="02020603050405020304" pitchFamily="18" charset="0"/>
                    <a:ea typeface="Kozuka Gothic Pr6N L" panose="020B0200000000000000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vi-VN" altLang="zh-CN" sz="2200" b="1" dirty="0" err="1">
                    <a:solidFill>
                      <a:srgbClr val="F24745"/>
                    </a:solidFill>
                    <a:latin typeface="Times New Roman" panose="02020603050405020304" pitchFamily="18" charset="0"/>
                    <a:ea typeface="Kozuka Gothic Pr6N L" panose="020B0200000000000000" pitchFamily="34" charset="-128"/>
                    <a:cs typeface="Times New Roman" panose="02020603050405020304" pitchFamily="18" charset="0"/>
                  </a:rPr>
                  <a:t>bảng</a:t>
                </a:r>
                <a:r>
                  <a:rPr lang="vi-VN" altLang="zh-CN" sz="2200" b="1" dirty="0">
                    <a:solidFill>
                      <a:srgbClr val="F24745"/>
                    </a:solidFill>
                    <a:latin typeface="Times New Roman" panose="02020603050405020304" pitchFamily="18" charset="0"/>
                    <a:ea typeface="Kozuka Gothic Pr6N L" panose="020B0200000000000000" pitchFamily="34" charset="-128"/>
                    <a:cs typeface="Times New Roman" panose="02020603050405020304" pitchFamily="18" charset="0"/>
                  </a:rPr>
                  <a:t> đơn </a:t>
                </a:r>
                <a:r>
                  <a:rPr lang="vi-VN" altLang="zh-CN" sz="2200" b="1" dirty="0" err="1">
                    <a:solidFill>
                      <a:srgbClr val="F24745"/>
                    </a:solidFill>
                    <a:latin typeface="Times New Roman" panose="02020603050405020304" pitchFamily="18" charset="0"/>
                    <a:ea typeface="Kozuka Gothic Pr6N L" panose="020B0200000000000000" pitchFamily="34" charset="-128"/>
                    <a:cs typeface="Times New Roman" panose="02020603050405020304" pitchFamily="18" charset="0"/>
                  </a:rPr>
                  <a:t>vị</a:t>
                </a:r>
                <a:r>
                  <a:rPr lang="vi-VN" altLang="zh-CN" sz="2200" b="1" dirty="0">
                    <a:solidFill>
                      <a:srgbClr val="F24745"/>
                    </a:solidFill>
                    <a:latin typeface="Times New Roman" panose="02020603050405020304" pitchFamily="18" charset="0"/>
                    <a:ea typeface="Kozuka Gothic Pr6N L" panose="020B0200000000000000" pitchFamily="34" charset="-128"/>
                    <a:cs typeface="Times New Roman" panose="02020603050405020304" pitchFamily="18" charset="0"/>
                  </a:rPr>
                  <a:t> đo </a:t>
                </a:r>
                <a:br>
                  <a:rPr lang="en-US" altLang="zh-CN" sz="2200" b="1" dirty="0">
                    <a:solidFill>
                      <a:srgbClr val="F24745"/>
                    </a:solidFill>
                    <a:latin typeface="Times New Roman" panose="02020603050405020304" pitchFamily="18" charset="0"/>
                    <a:ea typeface="Kozuka Gothic Pr6N L" panose="020B0200000000000000" pitchFamily="34" charset="-128"/>
                    <a:cs typeface="Times New Roman" panose="02020603050405020304" pitchFamily="18" charset="0"/>
                  </a:rPr>
                </a:br>
                <a:r>
                  <a:rPr lang="en-US" altLang="zh-CN" sz="2200" b="1" dirty="0" err="1">
                    <a:solidFill>
                      <a:srgbClr val="F24745"/>
                    </a:solidFill>
                    <a:latin typeface="Times New Roman" panose="02020603050405020304" pitchFamily="18" charset="0"/>
                    <a:ea typeface="Kozuka Gothic Pr6N L" panose="020B0200000000000000" pitchFamily="34" charset="-128"/>
                    <a:cs typeface="Times New Roman" panose="02020603050405020304" pitchFamily="18" charset="0"/>
                  </a:rPr>
                  <a:t>khối</a:t>
                </a:r>
                <a:r>
                  <a:rPr lang="en-US" altLang="zh-CN" sz="2200" b="1" dirty="0">
                    <a:solidFill>
                      <a:srgbClr val="F24745"/>
                    </a:solidFill>
                    <a:latin typeface="Times New Roman" panose="02020603050405020304" pitchFamily="18" charset="0"/>
                    <a:ea typeface="Kozuka Gothic Pr6N L" panose="020B0200000000000000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b="1" dirty="0" err="1">
                    <a:solidFill>
                      <a:srgbClr val="F24745"/>
                    </a:solidFill>
                    <a:latin typeface="Times New Roman" panose="02020603050405020304" pitchFamily="18" charset="0"/>
                    <a:ea typeface="Kozuka Gothic Pr6N L" panose="020B0200000000000000" pitchFamily="34" charset="-128"/>
                    <a:cs typeface="Times New Roman" panose="02020603050405020304" pitchFamily="18" charset="0"/>
                  </a:rPr>
                  <a:t>lượng</a:t>
                </a:r>
                <a:endParaRPr lang="vi-VN" altLang="zh-CN" sz="2200" b="1" dirty="0">
                  <a:solidFill>
                    <a:srgbClr val="F24745"/>
                  </a:solidFill>
                  <a:latin typeface="Times New Roman" panose="02020603050405020304" pitchFamily="18" charset="0"/>
                  <a:ea typeface="Kozuka Gothic Pr6N L" panose="020B0200000000000000" pitchFamily="34" charset="-128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3622246" y="2673383"/>
                <a:ext cx="1332744" cy="0"/>
              </a:xfrm>
              <a:prstGeom prst="line">
                <a:avLst/>
              </a:prstGeom>
              <a:ln>
                <a:solidFill>
                  <a:srgbClr val="45275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组合 17"/>
          <p:cNvGrpSpPr/>
          <p:nvPr/>
        </p:nvGrpSpPr>
        <p:grpSpPr>
          <a:xfrm>
            <a:off x="7463740" y="-112771"/>
            <a:ext cx="2056168" cy="4017025"/>
            <a:chOff x="7736220" y="-105508"/>
            <a:chExt cx="2056168" cy="4017025"/>
          </a:xfrm>
        </p:grpSpPr>
        <p:grpSp>
          <p:nvGrpSpPr>
            <p:cNvPr id="29" name="组合 28"/>
            <p:cNvGrpSpPr/>
            <p:nvPr/>
          </p:nvGrpSpPr>
          <p:grpSpPr>
            <a:xfrm>
              <a:off x="7736220" y="-105508"/>
              <a:ext cx="2047550" cy="4017025"/>
              <a:chOff x="7736220" y="-158262"/>
              <a:chExt cx="2047550" cy="4017025"/>
            </a:xfrm>
          </p:grpSpPr>
          <p:sp>
            <p:nvSpPr>
              <p:cNvPr id="26" name="任意多边形 25"/>
              <p:cNvSpPr/>
              <p:nvPr/>
            </p:nvSpPr>
            <p:spPr>
              <a:xfrm>
                <a:off x="8352692" y="-158262"/>
                <a:ext cx="173490" cy="2162908"/>
              </a:xfrm>
              <a:custGeom>
                <a:avLst/>
                <a:gdLst>
                  <a:gd name="connsiteX0" fmla="*/ 35170 w 173490"/>
                  <a:gd name="connsiteY0" fmla="*/ 0 h 2162908"/>
                  <a:gd name="connsiteX1" fmla="*/ 158262 w 173490"/>
                  <a:gd name="connsiteY1" fmla="*/ 650631 h 2162908"/>
                  <a:gd name="connsiteX2" fmla="*/ 0 w 173490"/>
                  <a:gd name="connsiteY2" fmla="*/ 1195754 h 2162908"/>
                  <a:gd name="connsiteX3" fmla="*/ 158262 w 173490"/>
                  <a:gd name="connsiteY3" fmla="*/ 1793631 h 2162908"/>
                  <a:gd name="connsiteX4" fmla="*/ 158262 w 173490"/>
                  <a:gd name="connsiteY4" fmla="*/ 2162908 h 216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90" h="2162908">
                    <a:moveTo>
                      <a:pt x="35170" y="0"/>
                    </a:moveTo>
                    <a:cubicBezTo>
                      <a:pt x="99647" y="225669"/>
                      <a:pt x="164124" y="451339"/>
                      <a:pt x="158262" y="650631"/>
                    </a:cubicBezTo>
                    <a:cubicBezTo>
                      <a:pt x="152400" y="849923"/>
                      <a:pt x="0" y="1005254"/>
                      <a:pt x="0" y="1195754"/>
                    </a:cubicBezTo>
                    <a:cubicBezTo>
                      <a:pt x="0" y="1386254"/>
                      <a:pt x="131885" y="1632439"/>
                      <a:pt x="158262" y="1793631"/>
                    </a:cubicBezTo>
                    <a:cubicBezTo>
                      <a:pt x="184639" y="1954823"/>
                      <a:pt x="171450" y="2058865"/>
                      <a:pt x="158262" y="2162908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7736220" y="1811214"/>
                <a:ext cx="2047550" cy="20475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7854531" y="2066688"/>
              <a:ext cx="1937857" cy="1455538"/>
              <a:chOff x="3588797" y="2014454"/>
              <a:chExt cx="1937857" cy="1455538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4155938" y="2014454"/>
                <a:ext cx="543740" cy="83099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pPr algn="ctr"/>
                <a:r>
                  <a:rPr lang="en-US" altLang="zh-CN" sz="4800" b="1">
                    <a:solidFill>
                      <a:srgbClr val="FFA100"/>
                    </a:solidFill>
                    <a:latin typeface="UTM Colossalis" panose="020406030505060202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3</a:t>
                </a:r>
                <a:endParaRPr lang="zh-CN" altLang="en-US" sz="4800" b="1" dirty="0">
                  <a:solidFill>
                    <a:srgbClr val="FFA100"/>
                  </a:solidFill>
                  <a:latin typeface="UTM Colossalis" panose="02040603050506020204" pitchFamily="18" charset="0"/>
                  <a:ea typeface="方正喵呜体" panose="0201060001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3588797" y="2700551"/>
                <a:ext cx="1937857" cy="7694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Tập</a:t>
                </a:r>
                <a:r>
                  <a:rPr lang="en-US" altLang="zh-CN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đổi</a:t>
                </a:r>
                <a:r>
                  <a:rPr lang="en-US" altLang="zh-CN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đơn</a:t>
                </a:r>
                <a:r>
                  <a:rPr lang="en-US" altLang="zh-CN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vị</a:t>
                </a:r>
                <a:endParaRPr lang="en-US" altLang="zh-CN" sz="2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方正喵呜体" panose="0201060001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đo</a:t>
                </a:r>
                <a:r>
                  <a:rPr lang="en-US" altLang="zh-CN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khối</a:t>
                </a:r>
                <a:r>
                  <a:rPr lang="en-US" altLang="zh-CN" sz="22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lượng</a:t>
                </a:r>
                <a:endParaRPr lang="zh-CN" altLang="en-US" sz="2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方正喵呜体" panose="0201060001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3687428" y="2683999"/>
                <a:ext cx="1579922" cy="0"/>
              </a:xfrm>
              <a:prstGeom prst="line">
                <a:avLst/>
              </a:prstGeom>
              <a:ln>
                <a:solidFill>
                  <a:srgbClr val="45275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/>
          <p:cNvGrpSpPr/>
          <p:nvPr/>
        </p:nvGrpSpPr>
        <p:grpSpPr>
          <a:xfrm>
            <a:off x="9435438" y="24019"/>
            <a:ext cx="2047550" cy="4769053"/>
            <a:chOff x="9435438" y="24019"/>
            <a:chExt cx="2047550" cy="4769053"/>
          </a:xfrm>
        </p:grpSpPr>
        <p:grpSp>
          <p:nvGrpSpPr>
            <p:cNvPr id="30" name="组合 29"/>
            <p:cNvGrpSpPr/>
            <p:nvPr/>
          </p:nvGrpSpPr>
          <p:grpSpPr>
            <a:xfrm>
              <a:off x="9435438" y="24019"/>
              <a:ext cx="2047550" cy="4769053"/>
              <a:chOff x="7322645" y="-1666930"/>
              <a:chExt cx="2677152" cy="6235493"/>
            </a:xfrm>
          </p:grpSpPr>
          <p:sp>
            <p:nvSpPr>
              <p:cNvPr id="31" name="任意多边形 30"/>
              <p:cNvSpPr/>
              <p:nvPr/>
            </p:nvSpPr>
            <p:spPr>
              <a:xfrm>
                <a:off x="8352692" y="-1666930"/>
                <a:ext cx="173490" cy="3671576"/>
              </a:xfrm>
              <a:custGeom>
                <a:avLst/>
                <a:gdLst>
                  <a:gd name="connsiteX0" fmla="*/ 35170 w 173490"/>
                  <a:gd name="connsiteY0" fmla="*/ 0 h 2162908"/>
                  <a:gd name="connsiteX1" fmla="*/ 158262 w 173490"/>
                  <a:gd name="connsiteY1" fmla="*/ 650631 h 2162908"/>
                  <a:gd name="connsiteX2" fmla="*/ 0 w 173490"/>
                  <a:gd name="connsiteY2" fmla="*/ 1195754 h 2162908"/>
                  <a:gd name="connsiteX3" fmla="*/ 158262 w 173490"/>
                  <a:gd name="connsiteY3" fmla="*/ 1793631 h 2162908"/>
                  <a:gd name="connsiteX4" fmla="*/ 158262 w 173490"/>
                  <a:gd name="connsiteY4" fmla="*/ 2162908 h 216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90" h="2162908">
                    <a:moveTo>
                      <a:pt x="35170" y="0"/>
                    </a:moveTo>
                    <a:cubicBezTo>
                      <a:pt x="99647" y="225669"/>
                      <a:pt x="164124" y="451339"/>
                      <a:pt x="158262" y="650631"/>
                    </a:cubicBezTo>
                    <a:cubicBezTo>
                      <a:pt x="152400" y="849923"/>
                      <a:pt x="0" y="1005254"/>
                      <a:pt x="0" y="1195754"/>
                    </a:cubicBezTo>
                    <a:cubicBezTo>
                      <a:pt x="0" y="1386254"/>
                      <a:pt x="131885" y="1632439"/>
                      <a:pt x="158262" y="1793631"/>
                    </a:cubicBezTo>
                    <a:cubicBezTo>
                      <a:pt x="184639" y="1954823"/>
                      <a:pt x="171450" y="2058865"/>
                      <a:pt x="158262" y="2162908"/>
                    </a:cubicBezTo>
                  </a:path>
                </a:pathLst>
              </a:cu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7322645" y="1891410"/>
                <a:ext cx="2677152" cy="26771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9482840" y="2712280"/>
              <a:ext cx="1914382" cy="1513833"/>
              <a:chOff x="3387274" y="2023478"/>
              <a:chExt cx="1914382" cy="1513833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4107179" y="2023478"/>
                <a:ext cx="543740" cy="83099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pPr algn="ctr"/>
                <a:r>
                  <a:rPr lang="en-US" altLang="zh-CN" sz="4800" b="1">
                    <a:solidFill>
                      <a:srgbClr val="FFA100"/>
                    </a:solidFill>
                    <a:latin typeface="UTM Colossalis" panose="02040603050506020204" pitchFamily="18" charset="0"/>
                    <a:ea typeface="方正喵呜体" panose="02010600010101010101" pitchFamily="2" charset="-122"/>
                    <a:cs typeface="Times New Roman" panose="02020603050405020304" pitchFamily="18" charset="0"/>
                  </a:rPr>
                  <a:t>4</a:t>
                </a:r>
                <a:endParaRPr lang="zh-CN" altLang="en-US" sz="4800" b="1" dirty="0">
                  <a:solidFill>
                    <a:srgbClr val="FFA100"/>
                  </a:solidFill>
                  <a:latin typeface="UTM Colossalis" panose="02040603050506020204" pitchFamily="18" charset="0"/>
                  <a:ea typeface="方正喵呜体" panose="0201060001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3387274" y="2767870"/>
                <a:ext cx="1914382" cy="7694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altLang="zh-CN" sz="2200" b="1">
                    <a:solidFill>
                      <a:srgbClr val="45275A"/>
                    </a:solidFill>
                    <a:latin typeface="Times New Roman" panose="02020603050405020304" pitchFamily="18" charset="0"/>
                    <a:ea typeface="Kozuka Gothic Pr6N L" panose="020B0200000000000000" pitchFamily="34" charset="-128"/>
                    <a:cs typeface="Times New Roman" panose="02020603050405020304" pitchFamily="18" charset="0"/>
                  </a:rPr>
                  <a:t>Chuẩn bị </a:t>
                </a:r>
              </a:p>
              <a:p>
                <a:pPr algn="ctr"/>
                <a:r>
                  <a:rPr lang="en-US" altLang="zh-CN" sz="2200" b="1">
                    <a:solidFill>
                      <a:srgbClr val="45275A"/>
                    </a:solidFill>
                    <a:latin typeface="Times New Roman" panose="02020603050405020304" pitchFamily="18" charset="0"/>
                    <a:ea typeface="Kozuka Gothic Pr6N L" panose="020B0200000000000000" pitchFamily="34" charset="-128"/>
                    <a:cs typeface="Times New Roman" panose="02020603050405020304" pitchFamily="18" charset="0"/>
                  </a:rPr>
                  <a:t>bài mới</a:t>
                </a:r>
                <a:endParaRPr lang="en-US" altLang="zh-CN" sz="2200" b="1" dirty="0">
                  <a:solidFill>
                    <a:srgbClr val="45275A"/>
                  </a:solidFill>
                  <a:latin typeface="Times New Roman" panose="02020603050405020304" pitchFamily="18" charset="0"/>
                  <a:ea typeface="Kozuka Gothic Pr6N L" panose="020B0200000000000000" pitchFamily="34" charset="-128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3673683" y="2673383"/>
                <a:ext cx="1181099" cy="0"/>
              </a:xfrm>
              <a:prstGeom prst="line">
                <a:avLst/>
              </a:prstGeom>
              <a:ln>
                <a:solidFill>
                  <a:srgbClr val="45275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Rectangle 42"/>
          <p:cNvSpPr/>
          <p:nvPr/>
        </p:nvSpPr>
        <p:spPr>
          <a:xfrm>
            <a:off x="5398939" y="4995009"/>
            <a:ext cx="3435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A1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1103895" y="378397"/>
            <a:ext cx="2308996" cy="1441260"/>
            <a:chOff x="7180022" y="219753"/>
            <a:chExt cx="1592029" cy="993734"/>
          </a:xfrm>
        </p:grpSpPr>
        <p:pic>
          <p:nvPicPr>
            <p:cNvPr id="45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46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1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2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2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 p14:presetBounceEnd="3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3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nodeType="withEffect" p14:presetBounceEnd="38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nodeType="withEffect" p14:presetBounceEnd="3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4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B475D2B-2796-4FBA-A2FF-EAFD33FEE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2638" r="2727" b="4439"/>
          <a:stretch>
            <a:fillRect/>
          </a:stretch>
        </p:blipFill>
        <p:spPr bwMode="auto">
          <a:xfrm>
            <a:off x="114300" y="-76200"/>
            <a:ext cx="119634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C070D209-BFB6-4044-B371-7FDFC6F7E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365" y="700981"/>
            <a:ext cx="9942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tư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29 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tháng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9 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năm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CF6B8-4103-4E72-9CEC-120607ACB937}"/>
              </a:ext>
            </a:extLst>
          </p:cNvPr>
          <p:cNvSpPr txBox="1"/>
          <p:nvPr/>
        </p:nvSpPr>
        <p:spPr>
          <a:xfrm>
            <a:off x="5058480" y="1637327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4CD80-43E9-4F87-90EE-6492F8FD7CF1}"/>
              </a:ext>
            </a:extLst>
          </p:cNvPr>
          <p:cNvSpPr txBox="1"/>
          <p:nvPr/>
        </p:nvSpPr>
        <p:spPr>
          <a:xfrm>
            <a:off x="2249488" y="2523526"/>
            <a:ext cx="9942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đơn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đo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khối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lượng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trang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23)</a:t>
            </a:r>
          </a:p>
        </p:txBody>
      </p:sp>
    </p:spTree>
    <p:extLst>
      <p:ext uri="{BB962C8B-B14F-4D97-AF65-F5344CB8AC3E}">
        <p14:creationId xmlns:p14="http://schemas.microsoft.com/office/powerpoint/2010/main" val="1973566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1591574" y="794197"/>
            <a:ext cx="9642807" cy="5291466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40867" h="5729399">
                <a:moveTo>
                  <a:pt x="9333939" y="5615359"/>
                </a:moveTo>
                <a:cubicBezTo>
                  <a:pt x="8360718" y="5936201"/>
                  <a:pt x="5884886" y="5479002"/>
                  <a:pt x="4425055" y="5470981"/>
                </a:cubicBezTo>
                <a:cubicBezTo>
                  <a:pt x="2965224" y="5462960"/>
                  <a:pt x="1283476" y="5938876"/>
                  <a:pt x="574950" y="5567234"/>
                </a:cubicBezTo>
                <a:cubicBezTo>
                  <a:pt x="-133576" y="5195592"/>
                  <a:pt x="203307" y="4118097"/>
                  <a:pt x="173897" y="3241129"/>
                </a:cubicBezTo>
                <a:cubicBezTo>
                  <a:pt x="144487" y="2364161"/>
                  <a:pt x="-318061" y="829465"/>
                  <a:pt x="398487" y="305423"/>
                </a:cubicBezTo>
                <a:cubicBezTo>
                  <a:pt x="1115035" y="-218619"/>
                  <a:pt x="2901056" y="88855"/>
                  <a:pt x="4473182" y="96876"/>
                </a:cubicBezTo>
                <a:cubicBezTo>
                  <a:pt x="6045308" y="104897"/>
                  <a:pt x="8866044" y="-221292"/>
                  <a:pt x="9831244" y="353550"/>
                </a:cubicBezTo>
                <a:cubicBezTo>
                  <a:pt x="10796444" y="928392"/>
                  <a:pt x="10347266" y="2668960"/>
                  <a:pt x="10264382" y="3545928"/>
                </a:cubicBezTo>
                <a:cubicBezTo>
                  <a:pt x="10181498" y="4422896"/>
                  <a:pt x="10307160" y="5294517"/>
                  <a:pt x="9333939" y="5615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1490134" y="706965"/>
            <a:ext cx="9863995" cy="5481674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2686" h="5781561">
                <a:moveTo>
                  <a:pt x="9333939" y="5696181"/>
                </a:moveTo>
                <a:cubicBezTo>
                  <a:pt x="8337325" y="5993583"/>
                  <a:pt x="5744531" y="5419186"/>
                  <a:pt x="4284700" y="5411165"/>
                </a:cubicBezTo>
                <a:cubicBezTo>
                  <a:pt x="2824869" y="5403144"/>
                  <a:pt x="1260084" y="5996258"/>
                  <a:pt x="574950" y="5648056"/>
                </a:cubicBezTo>
                <a:cubicBezTo>
                  <a:pt x="-110184" y="5299854"/>
                  <a:pt x="203307" y="4198919"/>
                  <a:pt x="173897" y="3321951"/>
                </a:cubicBezTo>
                <a:cubicBezTo>
                  <a:pt x="144487" y="2444983"/>
                  <a:pt x="-318061" y="910287"/>
                  <a:pt x="398487" y="386245"/>
                </a:cubicBezTo>
                <a:cubicBezTo>
                  <a:pt x="1115035" y="-137797"/>
                  <a:pt x="2919250" y="193116"/>
                  <a:pt x="4473182" y="177698"/>
                </a:cubicBezTo>
                <a:cubicBezTo>
                  <a:pt x="6027114" y="162280"/>
                  <a:pt x="8756879" y="-281108"/>
                  <a:pt x="9722079" y="293734"/>
                </a:cubicBezTo>
                <a:cubicBezTo>
                  <a:pt x="10687279" y="868576"/>
                  <a:pt x="10329072" y="2726342"/>
                  <a:pt x="10264382" y="3626750"/>
                </a:cubicBezTo>
                <a:cubicBezTo>
                  <a:pt x="10199692" y="4527158"/>
                  <a:pt x="10330553" y="5398779"/>
                  <a:pt x="9333939" y="5696181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251283" y="725539"/>
            <a:ext cx="10130300" cy="5576026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  <a:gd name="connsiteX0" fmla="*/ 9281946 w 10330693"/>
              <a:gd name="connsiteY0" fmla="*/ 5696181 h 5781561"/>
              <a:gd name="connsiteX1" fmla="*/ 4232707 w 10330693"/>
              <a:gd name="connsiteY1" fmla="*/ 5411165 h 5781561"/>
              <a:gd name="connsiteX2" fmla="*/ 522957 w 10330693"/>
              <a:gd name="connsiteY2" fmla="*/ 5648056 h 5781561"/>
              <a:gd name="connsiteX3" fmla="*/ 243114 w 10330693"/>
              <a:gd name="connsiteY3" fmla="*/ 3290698 h 5781561"/>
              <a:gd name="connsiteX4" fmla="*/ 346494 w 10330693"/>
              <a:gd name="connsiteY4" fmla="*/ 386245 h 5781561"/>
              <a:gd name="connsiteX5" fmla="*/ 4421189 w 10330693"/>
              <a:gd name="connsiteY5" fmla="*/ 177698 h 5781561"/>
              <a:gd name="connsiteX6" fmla="*/ 9670086 w 10330693"/>
              <a:gd name="connsiteY6" fmla="*/ 293734 h 5781561"/>
              <a:gd name="connsiteX7" fmla="*/ 10212389 w 10330693"/>
              <a:gd name="connsiteY7" fmla="*/ 3626750 h 5781561"/>
              <a:gd name="connsiteX8" fmla="*/ 9281946 w 10330693"/>
              <a:gd name="connsiteY8" fmla="*/ 5696181 h 5781561"/>
              <a:gd name="connsiteX0" fmla="*/ 9281946 w 10330693"/>
              <a:gd name="connsiteY0" fmla="*/ 5696181 h 5766746"/>
              <a:gd name="connsiteX1" fmla="*/ 3626658 w 10330693"/>
              <a:gd name="connsiteY1" fmla="*/ 5317407 h 5766746"/>
              <a:gd name="connsiteX2" fmla="*/ 522957 w 10330693"/>
              <a:gd name="connsiteY2" fmla="*/ 5648056 h 5766746"/>
              <a:gd name="connsiteX3" fmla="*/ 243114 w 10330693"/>
              <a:gd name="connsiteY3" fmla="*/ 3290698 h 5766746"/>
              <a:gd name="connsiteX4" fmla="*/ 346494 w 10330693"/>
              <a:gd name="connsiteY4" fmla="*/ 386245 h 5766746"/>
              <a:gd name="connsiteX5" fmla="*/ 4421189 w 10330693"/>
              <a:gd name="connsiteY5" fmla="*/ 177698 h 5766746"/>
              <a:gd name="connsiteX6" fmla="*/ 9670086 w 10330693"/>
              <a:gd name="connsiteY6" fmla="*/ 293734 h 5766746"/>
              <a:gd name="connsiteX7" fmla="*/ 10212389 w 10330693"/>
              <a:gd name="connsiteY7" fmla="*/ 3626750 h 5766746"/>
              <a:gd name="connsiteX8" fmla="*/ 9281946 w 10330693"/>
              <a:gd name="connsiteY8" fmla="*/ 5696181 h 5766746"/>
              <a:gd name="connsiteX0" fmla="*/ 9281946 w 10211852"/>
              <a:gd name="connsiteY0" fmla="*/ 5692783 h 5766172"/>
              <a:gd name="connsiteX1" fmla="*/ 3626658 w 10211852"/>
              <a:gd name="connsiteY1" fmla="*/ 5314009 h 5766172"/>
              <a:gd name="connsiteX2" fmla="*/ 522957 w 10211852"/>
              <a:gd name="connsiteY2" fmla="*/ 5644658 h 5766172"/>
              <a:gd name="connsiteX3" fmla="*/ 243114 w 10211852"/>
              <a:gd name="connsiteY3" fmla="*/ 3287300 h 5766172"/>
              <a:gd name="connsiteX4" fmla="*/ 346494 w 10211852"/>
              <a:gd name="connsiteY4" fmla="*/ 382847 h 5766172"/>
              <a:gd name="connsiteX5" fmla="*/ 4421189 w 10211852"/>
              <a:gd name="connsiteY5" fmla="*/ 174300 h 5766172"/>
              <a:gd name="connsiteX6" fmla="*/ 9670086 w 10211852"/>
              <a:gd name="connsiteY6" fmla="*/ 290336 h 5766172"/>
              <a:gd name="connsiteX7" fmla="*/ 10000272 w 10211852"/>
              <a:gd name="connsiteY7" fmla="*/ 3576473 h 5766172"/>
              <a:gd name="connsiteX8" fmla="*/ 9281946 w 10211852"/>
              <a:gd name="connsiteY8" fmla="*/ 5692783 h 5766172"/>
              <a:gd name="connsiteX0" fmla="*/ 9281946 w 10193103"/>
              <a:gd name="connsiteY0" fmla="*/ 5834146 h 5907535"/>
              <a:gd name="connsiteX1" fmla="*/ 3626658 w 10193103"/>
              <a:gd name="connsiteY1" fmla="*/ 5455372 h 5907535"/>
              <a:gd name="connsiteX2" fmla="*/ 522957 w 10193103"/>
              <a:gd name="connsiteY2" fmla="*/ 5786021 h 5907535"/>
              <a:gd name="connsiteX3" fmla="*/ 243114 w 10193103"/>
              <a:gd name="connsiteY3" fmla="*/ 3428663 h 5907535"/>
              <a:gd name="connsiteX4" fmla="*/ 346494 w 10193103"/>
              <a:gd name="connsiteY4" fmla="*/ 524210 h 5907535"/>
              <a:gd name="connsiteX5" fmla="*/ 4421189 w 10193103"/>
              <a:gd name="connsiteY5" fmla="*/ 315663 h 5907535"/>
              <a:gd name="connsiteX6" fmla="*/ 9639783 w 10193103"/>
              <a:gd name="connsiteY6" fmla="*/ 244181 h 5907535"/>
              <a:gd name="connsiteX7" fmla="*/ 10000272 w 10193103"/>
              <a:gd name="connsiteY7" fmla="*/ 3717836 h 5907535"/>
              <a:gd name="connsiteX8" fmla="*/ 9281946 w 10193103"/>
              <a:gd name="connsiteY8" fmla="*/ 5834146 h 5907535"/>
              <a:gd name="connsiteX0" fmla="*/ 9428829 w 10339986"/>
              <a:gd name="connsiteY0" fmla="*/ 5834146 h 5907535"/>
              <a:gd name="connsiteX1" fmla="*/ 3773541 w 10339986"/>
              <a:gd name="connsiteY1" fmla="*/ 5455372 h 5907535"/>
              <a:gd name="connsiteX2" fmla="*/ 669840 w 10339986"/>
              <a:gd name="connsiteY2" fmla="*/ 5786021 h 5907535"/>
              <a:gd name="connsiteX3" fmla="*/ 389997 w 10339986"/>
              <a:gd name="connsiteY3" fmla="*/ 3428663 h 5907535"/>
              <a:gd name="connsiteX4" fmla="*/ 493377 w 10339986"/>
              <a:gd name="connsiteY4" fmla="*/ 524210 h 5907535"/>
              <a:gd name="connsiteX5" fmla="*/ 4568072 w 10339986"/>
              <a:gd name="connsiteY5" fmla="*/ 315663 h 5907535"/>
              <a:gd name="connsiteX6" fmla="*/ 9786666 w 10339986"/>
              <a:gd name="connsiteY6" fmla="*/ 244181 h 5907535"/>
              <a:gd name="connsiteX7" fmla="*/ 10147155 w 10339986"/>
              <a:gd name="connsiteY7" fmla="*/ 3717836 h 5907535"/>
              <a:gd name="connsiteX8" fmla="*/ 9428829 w 10339986"/>
              <a:gd name="connsiteY8" fmla="*/ 5834146 h 5907535"/>
              <a:gd name="connsiteX0" fmla="*/ 9095501 w 10359569"/>
              <a:gd name="connsiteY0" fmla="*/ 5802893 h 5881075"/>
              <a:gd name="connsiteX1" fmla="*/ 3773541 w 10359569"/>
              <a:gd name="connsiteY1" fmla="*/ 5455372 h 5881075"/>
              <a:gd name="connsiteX2" fmla="*/ 669840 w 10359569"/>
              <a:gd name="connsiteY2" fmla="*/ 5786021 h 5881075"/>
              <a:gd name="connsiteX3" fmla="*/ 389997 w 10359569"/>
              <a:gd name="connsiteY3" fmla="*/ 3428663 h 5881075"/>
              <a:gd name="connsiteX4" fmla="*/ 493377 w 10359569"/>
              <a:gd name="connsiteY4" fmla="*/ 524210 h 5881075"/>
              <a:gd name="connsiteX5" fmla="*/ 4568072 w 10359569"/>
              <a:gd name="connsiteY5" fmla="*/ 315663 h 5881075"/>
              <a:gd name="connsiteX6" fmla="*/ 9786666 w 10359569"/>
              <a:gd name="connsiteY6" fmla="*/ 244181 h 5881075"/>
              <a:gd name="connsiteX7" fmla="*/ 10147155 w 10359569"/>
              <a:gd name="connsiteY7" fmla="*/ 3717836 h 5881075"/>
              <a:gd name="connsiteX8" fmla="*/ 9095501 w 10359569"/>
              <a:gd name="connsiteY8" fmla="*/ 5802893 h 58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9569" h="5881075">
                <a:moveTo>
                  <a:pt x="9095501" y="5802893"/>
                </a:moveTo>
                <a:cubicBezTo>
                  <a:pt x="8033232" y="6092482"/>
                  <a:pt x="5177818" y="5458184"/>
                  <a:pt x="3773541" y="5455372"/>
                </a:cubicBezTo>
                <a:cubicBezTo>
                  <a:pt x="2369264" y="5452560"/>
                  <a:pt x="1233764" y="6123806"/>
                  <a:pt x="669840" y="5786021"/>
                </a:cubicBezTo>
                <a:cubicBezTo>
                  <a:pt x="105916" y="5448236"/>
                  <a:pt x="419407" y="4305631"/>
                  <a:pt x="389997" y="3428663"/>
                </a:cubicBezTo>
                <a:cubicBezTo>
                  <a:pt x="360587" y="2551695"/>
                  <a:pt x="-536296" y="1199307"/>
                  <a:pt x="493377" y="524210"/>
                </a:cubicBezTo>
                <a:cubicBezTo>
                  <a:pt x="1523050" y="-150887"/>
                  <a:pt x="3019191" y="362334"/>
                  <a:pt x="4568072" y="315663"/>
                </a:cubicBezTo>
                <a:cubicBezTo>
                  <a:pt x="6116953" y="268992"/>
                  <a:pt x="8856819" y="-322848"/>
                  <a:pt x="9786666" y="244181"/>
                </a:cubicBezTo>
                <a:cubicBezTo>
                  <a:pt x="10716513" y="811210"/>
                  <a:pt x="10262349" y="2791384"/>
                  <a:pt x="10147155" y="3717836"/>
                </a:cubicBezTo>
                <a:cubicBezTo>
                  <a:pt x="10031961" y="4644288"/>
                  <a:pt x="10157770" y="5513304"/>
                  <a:pt x="9095501" y="5802893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42" y="4203882"/>
            <a:ext cx="2542634" cy="205341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99" y="2015294"/>
            <a:ext cx="4086301" cy="4086301"/>
          </a:xfrm>
          <a:prstGeom prst="rect">
            <a:avLst/>
          </a:prstGeom>
        </p:spPr>
      </p:pic>
      <p:sp>
        <p:nvSpPr>
          <p:cNvPr id="23" name="椭圆 31"/>
          <p:cNvSpPr/>
          <p:nvPr/>
        </p:nvSpPr>
        <p:spPr>
          <a:xfrm>
            <a:off x="5447129" y="1317161"/>
            <a:ext cx="3590340" cy="21418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rgbClr val="D6A6B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>
              <a:solidFill>
                <a:srgbClr val="D6A6B1"/>
              </a:solidFill>
              <a:latin typeface="UTM Mother" panose="02040603050506020204" pitchFamily="18" charset="0"/>
              <a:ea typeface="方正喵呜体" panose="02010600010101010101" pitchFamily="2" charset="-122"/>
            </a:endParaRPr>
          </a:p>
        </p:txBody>
      </p:sp>
      <p:sp>
        <p:nvSpPr>
          <p:cNvPr id="24" name="文本框 2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5759327" y="1712038"/>
            <a:ext cx="3058705" cy="135210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>
                <a:solidFill>
                  <a:srgbClr val="D6A6B1"/>
                </a:solidFill>
                <a:latin typeface="UTM Mother" panose="02040603050506020204" pitchFamily="18" charset="0"/>
                <a:ea typeface="方正喵呜体" panose="02010600010101010101" pitchFamily="2" charset="-122"/>
                <a:sym typeface="Arial" panose="020B0604020202020204" pitchFamily="34" charset="0"/>
              </a:rPr>
              <a:t>Chúc các em học tốt!</a:t>
            </a:r>
            <a:endParaRPr lang="en-GB" altLang="zh-CN" sz="3600" dirty="0">
              <a:solidFill>
                <a:srgbClr val="D6A6B1"/>
              </a:solidFill>
              <a:latin typeface="UTM Mother" panose="02040603050506020204" pitchFamily="18" charset="0"/>
              <a:ea typeface="方正喵呜体" panose="0201060001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椭圆 31"/>
          <p:cNvSpPr/>
          <p:nvPr/>
        </p:nvSpPr>
        <p:spPr>
          <a:xfrm flipH="1">
            <a:off x="2053600" y="2388091"/>
            <a:ext cx="3705727" cy="21418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rgbClr val="D6A6B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solidFill>
                <a:srgbClr val="D6A6B1"/>
              </a:solidFill>
              <a:latin typeface="Helvetica" panose="020B0604020202030204" pitchFamily="34" charset="0"/>
              <a:ea typeface="方正喵呜体" panose="02010600010101010101" pitchFamily="2" charset="-122"/>
            </a:endParaRPr>
          </a:p>
        </p:txBody>
      </p:sp>
      <p:sp>
        <p:nvSpPr>
          <p:cNvPr id="26" name="文本框 2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2304504" y="2650116"/>
            <a:ext cx="3058705" cy="135210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>
                <a:solidFill>
                  <a:srgbClr val="D6A6B1"/>
                </a:solidFill>
                <a:latin typeface="UTM Mother" panose="02040603050506020204" pitchFamily="18" charset="0"/>
                <a:ea typeface="方正喵呜体" panose="02010600010101010101" pitchFamily="2" charset="-122"/>
                <a:sym typeface="Arial" panose="020B0604020202020204" pitchFamily="34" charset="0"/>
              </a:rPr>
              <a:t>Tạm biệt </a:t>
            </a:r>
          </a:p>
          <a:p>
            <a:pPr algn="ctr">
              <a:lnSpc>
                <a:spcPct val="120000"/>
              </a:lnSpc>
            </a:pPr>
            <a:r>
              <a:rPr lang="en-US" altLang="zh-CN" sz="3600">
                <a:solidFill>
                  <a:srgbClr val="D6A6B1"/>
                </a:solidFill>
                <a:latin typeface="UTM Mother" panose="02040603050506020204" pitchFamily="18" charset="0"/>
                <a:ea typeface="方正喵呜体" panose="02010600010101010101" pitchFamily="2" charset="-122"/>
                <a:sym typeface="Arial" panose="020B0604020202020204" pitchFamily="34" charset="0"/>
              </a:rPr>
              <a:t>các em</a:t>
            </a:r>
            <a:endParaRPr lang="en-GB" altLang="zh-CN" sz="3600" dirty="0">
              <a:solidFill>
                <a:srgbClr val="D6A6B1"/>
              </a:solidFill>
              <a:latin typeface="UTM Mother" panose="02040603050506020204" pitchFamily="18" charset="0"/>
              <a:ea typeface="方正喵呜体" panose="02010600010101010101" pitchFamily="2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9808924" y="176911"/>
            <a:ext cx="1977867" cy="1234572"/>
            <a:chOff x="7180022" y="219753"/>
            <a:chExt cx="1592029" cy="993734"/>
          </a:xfrm>
        </p:grpSpPr>
        <p:pic>
          <p:nvPicPr>
            <p:cNvPr id="12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13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18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65388">
            <a:off x="2052174" y="1602459"/>
            <a:ext cx="3811223" cy="1461316"/>
          </a:xfrm>
          <a:prstGeom prst="rect">
            <a:avLst/>
          </a:prstGeom>
        </p:spPr>
      </p:pic>
      <p:pic>
        <p:nvPicPr>
          <p:cNvPr id="19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34612" flipV="1">
            <a:off x="5654509" y="2695672"/>
            <a:ext cx="3811223" cy="146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2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3" grpId="0" animBg="1"/>
      <p:bldP spid="24" grpId="0"/>
      <p:bldP spid="25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876435" y="736822"/>
            <a:ext cx="10206342" cy="5194759"/>
          </a:xfrm>
          <a:custGeom>
            <a:avLst/>
            <a:gdLst>
              <a:gd name="connsiteX0" fmla="*/ 250959 w 11001599"/>
              <a:gd name="connsiteY0" fmla="*/ 3648713 h 5735700"/>
              <a:gd name="connsiteX1" fmla="*/ 218875 w 11001599"/>
              <a:gd name="connsiteY1" fmla="*/ 3199534 h 5735700"/>
              <a:gd name="connsiteX2" fmla="*/ 186791 w 11001599"/>
              <a:gd name="connsiteY2" fmla="*/ 1884082 h 5735700"/>
              <a:gd name="connsiteX3" fmla="*/ 154707 w 11001599"/>
              <a:gd name="connsiteY3" fmla="*/ 600713 h 5735700"/>
              <a:gd name="connsiteX4" fmla="*/ 2352475 w 11001599"/>
              <a:gd name="connsiteY4" fmla="*/ 199661 h 5735700"/>
              <a:gd name="connsiteX5" fmla="*/ 5544854 w 11001599"/>
              <a:gd name="connsiteY5" fmla="*/ 584671 h 5735700"/>
              <a:gd name="connsiteX6" fmla="*/ 8432433 w 11001599"/>
              <a:gd name="connsiteY6" fmla="*/ 55282 h 5735700"/>
              <a:gd name="connsiteX7" fmla="*/ 10822707 w 11001599"/>
              <a:gd name="connsiteY7" fmla="*/ 311955 h 5735700"/>
              <a:gd name="connsiteX8" fmla="*/ 10774580 w 11001599"/>
              <a:gd name="connsiteY8" fmla="*/ 2670145 h 5735700"/>
              <a:gd name="connsiteX9" fmla="*/ 10341444 w 11001599"/>
              <a:gd name="connsiteY9" fmla="*/ 4579155 h 5735700"/>
              <a:gd name="connsiteX10" fmla="*/ 9090159 w 11001599"/>
              <a:gd name="connsiteY10" fmla="*/ 5589808 h 5735700"/>
              <a:gd name="connsiteX11" fmla="*/ 7341570 w 11001599"/>
              <a:gd name="connsiteY11" fmla="*/ 4899997 h 5735700"/>
              <a:gd name="connsiteX12" fmla="*/ 6010075 w 11001599"/>
              <a:gd name="connsiteY12" fmla="*/ 5493555 h 5735700"/>
              <a:gd name="connsiteX13" fmla="*/ 3716054 w 11001599"/>
              <a:gd name="connsiteY13" fmla="*/ 4964166 h 5735700"/>
              <a:gd name="connsiteX14" fmla="*/ 1983507 w 11001599"/>
              <a:gd name="connsiteY14" fmla="*/ 5734187 h 5735700"/>
              <a:gd name="connsiteX15" fmla="*/ 1261612 w 11001599"/>
              <a:gd name="connsiteY15" fmla="*/ 4723534 h 5735700"/>
              <a:gd name="connsiteX16" fmla="*/ 315128 w 11001599"/>
              <a:gd name="connsiteY16" fmla="*/ 4065808 h 5735700"/>
              <a:gd name="connsiteX17" fmla="*/ 250959 w 11001599"/>
              <a:gd name="connsiteY17" fmla="*/ 3648713 h 5735700"/>
              <a:gd name="connsiteX0" fmla="*/ 252078 w 11002718"/>
              <a:gd name="connsiteY0" fmla="*/ 3648713 h 5735700"/>
              <a:gd name="connsiteX1" fmla="*/ 187910 w 11002718"/>
              <a:gd name="connsiteY1" fmla="*/ 1884082 h 5735700"/>
              <a:gd name="connsiteX2" fmla="*/ 155826 w 11002718"/>
              <a:gd name="connsiteY2" fmla="*/ 600713 h 5735700"/>
              <a:gd name="connsiteX3" fmla="*/ 2353594 w 11002718"/>
              <a:gd name="connsiteY3" fmla="*/ 199661 h 5735700"/>
              <a:gd name="connsiteX4" fmla="*/ 5545973 w 11002718"/>
              <a:gd name="connsiteY4" fmla="*/ 584671 h 5735700"/>
              <a:gd name="connsiteX5" fmla="*/ 8433552 w 11002718"/>
              <a:gd name="connsiteY5" fmla="*/ 55282 h 5735700"/>
              <a:gd name="connsiteX6" fmla="*/ 10823826 w 11002718"/>
              <a:gd name="connsiteY6" fmla="*/ 311955 h 5735700"/>
              <a:gd name="connsiteX7" fmla="*/ 10775699 w 11002718"/>
              <a:gd name="connsiteY7" fmla="*/ 2670145 h 5735700"/>
              <a:gd name="connsiteX8" fmla="*/ 10342563 w 11002718"/>
              <a:gd name="connsiteY8" fmla="*/ 4579155 h 5735700"/>
              <a:gd name="connsiteX9" fmla="*/ 9091278 w 11002718"/>
              <a:gd name="connsiteY9" fmla="*/ 5589808 h 5735700"/>
              <a:gd name="connsiteX10" fmla="*/ 7342689 w 11002718"/>
              <a:gd name="connsiteY10" fmla="*/ 4899997 h 5735700"/>
              <a:gd name="connsiteX11" fmla="*/ 6011194 w 11002718"/>
              <a:gd name="connsiteY11" fmla="*/ 5493555 h 5735700"/>
              <a:gd name="connsiteX12" fmla="*/ 3717173 w 11002718"/>
              <a:gd name="connsiteY12" fmla="*/ 4964166 h 5735700"/>
              <a:gd name="connsiteX13" fmla="*/ 1984626 w 11002718"/>
              <a:gd name="connsiteY13" fmla="*/ 5734187 h 5735700"/>
              <a:gd name="connsiteX14" fmla="*/ 1262731 w 11002718"/>
              <a:gd name="connsiteY14" fmla="*/ 4723534 h 5735700"/>
              <a:gd name="connsiteX15" fmla="*/ 316247 w 11002718"/>
              <a:gd name="connsiteY15" fmla="*/ 4065808 h 5735700"/>
              <a:gd name="connsiteX16" fmla="*/ 252078 w 11002718"/>
              <a:gd name="connsiteY16" fmla="*/ 3648713 h 5735700"/>
              <a:gd name="connsiteX0" fmla="*/ 318522 w 11004993"/>
              <a:gd name="connsiteY0" fmla="*/ 4065808 h 5735700"/>
              <a:gd name="connsiteX1" fmla="*/ 190185 w 11004993"/>
              <a:gd name="connsiteY1" fmla="*/ 1884082 h 5735700"/>
              <a:gd name="connsiteX2" fmla="*/ 158101 w 11004993"/>
              <a:gd name="connsiteY2" fmla="*/ 600713 h 5735700"/>
              <a:gd name="connsiteX3" fmla="*/ 2355869 w 11004993"/>
              <a:gd name="connsiteY3" fmla="*/ 199661 h 5735700"/>
              <a:gd name="connsiteX4" fmla="*/ 5548248 w 11004993"/>
              <a:gd name="connsiteY4" fmla="*/ 584671 h 5735700"/>
              <a:gd name="connsiteX5" fmla="*/ 8435827 w 11004993"/>
              <a:gd name="connsiteY5" fmla="*/ 55282 h 5735700"/>
              <a:gd name="connsiteX6" fmla="*/ 10826101 w 11004993"/>
              <a:gd name="connsiteY6" fmla="*/ 311955 h 5735700"/>
              <a:gd name="connsiteX7" fmla="*/ 10777974 w 11004993"/>
              <a:gd name="connsiteY7" fmla="*/ 2670145 h 5735700"/>
              <a:gd name="connsiteX8" fmla="*/ 10344838 w 11004993"/>
              <a:gd name="connsiteY8" fmla="*/ 4579155 h 5735700"/>
              <a:gd name="connsiteX9" fmla="*/ 9093553 w 11004993"/>
              <a:gd name="connsiteY9" fmla="*/ 5589808 h 5735700"/>
              <a:gd name="connsiteX10" fmla="*/ 7344964 w 11004993"/>
              <a:gd name="connsiteY10" fmla="*/ 4899997 h 5735700"/>
              <a:gd name="connsiteX11" fmla="*/ 6013469 w 11004993"/>
              <a:gd name="connsiteY11" fmla="*/ 5493555 h 5735700"/>
              <a:gd name="connsiteX12" fmla="*/ 3719448 w 11004993"/>
              <a:gd name="connsiteY12" fmla="*/ 4964166 h 5735700"/>
              <a:gd name="connsiteX13" fmla="*/ 1986901 w 11004993"/>
              <a:gd name="connsiteY13" fmla="*/ 5734187 h 5735700"/>
              <a:gd name="connsiteX14" fmla="*/ 1265006 w 11004993"/>
              <a:gd name="connsiteY14" fmla="*/ 4723534 h 5735700"/>
              <a:gd name="connsiteX15" fmla="*/ 318522 w 11004993"/>
              <a:gd name="connsiteY15" fmla="*/ 4065808 h 5735700"/>
              <a:gd name="connsiteX0" fmla="*/ 310924 w 10997395"/>
              <a:gd name="connsiteY0" fmla="*/ 4065808 h 5735700"/>
              <a:gd name="connsiteX1" fmla="*/ 150503 w 10997395"/>
              <a:gd name="connsiteY1" fmla="*/ 600713 h 5735700"/>
              <a:gd name="connsiteX2" fmla="*/ 2348271 w 10997395"/>
              <a:gd name="connsiteY2" fmla="*/ 199661 h 5735700"/>
              <a:gd name="connsiteX3" fmla="*/ 5540650 w 10997395"/>
              <a:gd name="connsiteY3" fmla="*/ 584671 h 5735700"/>
              <a:gd name="connsiteX4" fmla="*/ 8428229 w 10997395"/>
              <a:gd name="connsiteY4" fmla="*/ 55282 h 5735700"/>
              <a:gd name="connsiteX5" fmla="*/ 10818503 w 10997395"/>
              <a:gd name="connsiteY5" fmla="*/ 311955 h 5735700"/>
              <a:gd name="connsiteX6" fmla="*/ 10770376 w 10997395"/>
              <a:gd name="connsiteY6" fmla="*/ 2670145 h 5735700"/>
              <a:gd name="connsiteX7" fmla="*/ 10337240 w 10997395"/>
              <a:gd name="connsiteY7" fmla="*/ 4579155 h 5735700"/>
              <a:gd name="connsiteX8" fmla="*/ 9085955 w 10997395"/>
              <a:gd name="connsiteY8" fmla="*/ 5589808 h 5735700"/>
              <a:gd name="connsiteX9" fmla="*/ 7337366 w 10997395"/>
              <a:gd name="connsiteY9" fmla="*/ 4899997 h 5735700"/>
              <a:gd name="connsiteX10" fmla="*/ 6005871 w 10997395"/>
              <a:gd name="connsiteY10" fmla="*/ 5493555 h 5735700"/>
              <a:gd name="connsiteX11" fmla="*/ 3711850 w 10997395"/>
              <a:gd name="connsiteY11" fmla="*/ 4964166 h 5735700"/>
              <a:gd name="connsiteX12" fmla="*/ 1979303 w 10997395"/>
              <a:gd name="connsiteY12" fmla="*/ 5734187 h 5735700"/>
              <a:gd name="connsiteX13" fmla="*/ 1257408 w 10997395"/>
              <a:gd name="connsiteY13" fmla="*/ 4723534 h 5735700"/>
              <a:gd name="connsiteX14" fmla="*/ 310924 w 10997395"/>
              <a:gd name="connsiteY14" fmla="*/ 4065808 h 5735700"/>
              <a:gd name="connsiteX0" fmla="*/ 547291 w 11233762"/>
              <a:gd name="connsiteY0" fmla="*/ 4065808 h 5735700"/>
              <a:gd name="connsiteX1" fmla="*/ 386870 w 11233762"/>
              <a:gd name="connsiteY1" fmla="*/ 600713 h 5735700"/>
              <a:gd name="connsiteX2" fmla="*/ 5777017 w 11233762"/>
              <a:gd name="connsiteY2" fmla="*/ 584671 h 5735700"/>
              <a:gd name="connsiteX3" fmla="*/ 8664596 w 11233762"/>
              <a:gd name="connsiteY3" fmla="*/ 55282 h 5735700"/>
              <a:gd name="connsiteX4" fmla="*/ 11054870 w 11233762"/>
              <a:gd name="connsiteY4" fmla="*/ 311955 h 5735700"/>
              <a:gd name="connsiteX5" fmla="*/ 11006743 w 11233762"/>
              <a:gd name="connsiteY5" fmla="*/ 2670145 h 5735700"/>
              <a:gd name="connsiteX6" fmla="*/ 10573607 w 11233762"/>
              <a:gd name="connsiteY6" fmla="*/ 4579155 h 5735700"/>
              <a:gd name="connsiteX7" fmla="*/ 9322322 w 11233762"/>
              <a:gd name="connsiteY7" fmla="*/ 5589808 h 5735700"/>
              <a:gd name="connsiteX8" fmla="*/ 7573733 w 11233762"/>
              <a:gd name="connsiteY8" fmla="*/ 4899997 h 5735700"/>
              <a:gd name="connsiteX9" fmla="*/ 6242238 w 11233762"/>
              <a:gd name="connsiteY9" fmla="*/ 5493555 h 5735700"/>
              <a:gd name="connsiteX10" fmla="*/ 3948217 w 11233762"/>
              <a:gd name="connsiteY10" fmla="*/ 4964166 h 5735700"/>
              <a:gd name="connsiteX11" fmla="*/ 2215670 w 11233762"/>
              <a:gd name="connsiteY11" fmla="*/ 5734187 h 5735700"/>
              <a:gd name="connsiteX12" fmla="*/ 1493775 w 11233762"/>
              <a:gd name="connsiteY12" fmla="*/ 4723534 h 5735700"/>
              <a:gd name="connsiteX13" fmla="*/ 547291 w 11233762"/>
              <a:gd name="connsiteY13" fmla="*/ 4065808 h 5735700"/>
              <a:gd name="connsiteX0" fmla="*/ 550855 w 11237326"/>
              <a:gd name="connsiteY0" fmla="*/ 4044817 h 5714709"/>
              <a:gd name="connsiteX1" fmla="*/ 390434 w 11237326"/>
              <a:gd name="connsiteY1" fmla="*/ 579722 h 5714709"/>
              <a:gd name="connsiteX2" fmla="*/ 5828708 w 11237326"/>
              <a:gd name="connsiteY2" fmla="*/ 258880 h 5714709"/>
              <a:gd name="connsiteX3" fmla="*/ 8668160 w 11237326"/>
              <a:gd name="connsiteY3" fmla="*/ 34291 h 5714709"/>
              <a:gd name="connsiteX4" fmla="*/ 11058434 w 11237326"/>
              <a:gd name="connsiteY4" fmla="*/ 290964 h 5714709"/>
              <a:gd name="connsiteX5" fmla="*/ 11010307 w 11237326"/>
              <a:gd name="connsiteY5" fmla="*/ 2649154 h 5714709"/>
              <a:gd name="connsiteX6" fmla="*/ 10577171 w 11237326"/>
              <a:gd name="connsiteY6" fmla="*/ 4558164 h 5714709"/>
              <a:gd name="connsiteX7" fmla="*/ 9325886 w 11237326"/>
              <a:gd name="connsiteY7" fmla="*/ 5568817 h 5714709"/>
              <a:gd name="connsiteX8" fmla="*/ 7577297 w 11237326"/>
              <a:gd name="connsiteY8" fmla="*/ 4879006 h 5714709"/>
              <a:gd name="connsiteX9" fmla="*/ 6245802 w 11237326"/>
              <a:gd name="connsiteY9" fmla="*/ 5472564 h 5714709"/>
              <a:gd name="connsiteX10" fmla="*/ 3951781 w 11237326"/>
              <a:gd name="connsiteY10" fmla="*/ 4943175 h 5714709"/>
              <a:gd name="connsiteX11" fmla="*/ 2219234 w 11237326"/>
              <a:gd name="connsiteY11" fmla="*/ 5713196 h 5714709"/>
              <a:gd name="connsiteX12" fmla="*/ 1497339 w 11237326"/>
              <a:gd name="connsiteY12" fmla="*/ 4702543 h 5714709"/>
              <a:gd name="connsiteX13" fmla="*/ 550855 w 11237326"/>
              <a:gd name="connsiteY13" fmla="*/ 4044817 h 5714709"/>
              <a:gd name="connsiteX0" fmla="*/ 550855 w 11447627"/>
              <a:gd name="connsiteY0" fmla="*/ 3951764 h 5621656"/>
              <a:gd name="connsiteX1" fmla="*/ 390434 w 11447627"/>
              <a:gd name="connsiteY1" fmla="*/ 486669 h 5621656"/>
              <a:gd name="connsiteX2" fmla="*/ 5828708 w 11447627"/>
              <a:gd name="connsiteY2" fmla="*/ 165827 h 5621656"/>
              <a:gd name="connsiteX3" fmla="*/ 11058434 w 11447627"/>
              <a:gd name="connsiteY3" fmla="*/ 197911 h 5621656"/>
              <a:gd name="connsiteX4" fmla="*/ 11010307 w 11447627"/>
              <a:gd name="connsiteY4" fmla="*/ 2556101 h 5621656"/>
              <a:gd name="connsiteX5" fmla="*/ 10577171 w 11447627"/>
              <a:gd name="connsiteY5" fmla="*/ 4465111 h 5621656"/>
              <a:gd name="connsiteX6" fmla="*/ 9325886 w 11447627"/>
              <a:gd name="connsiteY6" fmla="*/ 5475764 h 5621656"/>
              <a:gd name="connsiteX7" fmla="*/ 7577297 w 11447627"/>
              <a:gd name="connsiteY7" fmla="*/ 4785953 h 5621656"/>
              <a:gd name="connsiteX8" fmla="*/ 6245802 w 11447627"/>
              <a:gd name="connsiteY8" fmla="*/ 5379511 h 5621656"/>
              <a:gd name="connsiteX9" fmla="*/ 3951781 w 11447627"/>
              <a:gd name="connsiteY9" fmla="*/ 4850122 h 5621656"/>
              <a:gd name="connsiteX10" fmla="*/ 2219234 w 11447627"/>
              <a:gd name="connsiteY10" fmla="*/ 5620143 h 5621656"/>
              <a:gd name="connsiteX11" fmla="*/ 1497339 w 11447627"/>
              <a:gd name="connsiteY11" fmla="*/ 4609490 h 5621656"/>
              <a:gd name="connsiteX12" fmla="*/ 550855 w 11447627"/>
              <a:gd name="connsiteY12" fmla="*/ 3951764 h 5621656"/>
              <a:gd name="connsiteX0" fmla="*/ 550855 w 11205416"/>
              <a:gd name="connsiteY0" fmla="*/ 3940182 h 5610074"/>
              <a:gd name="connsiteX1" fmla="*/ 390434 w 11205416"/>
              <a:gd name="connsiteY1" fmla="*/ 475087 h 5610074"/>
              <a:gd name="connsiteX2" fmla="*/ 5828708 w 11205416"/>
              <a:gd name="connsiteY2" fmla="*/ 154245 h 5610074"/>
              <a:gd name="connsiteX3" fmla="*/ 10721549 w 11205416"/>
              <a:gd name="connsiteY3" fmla="*/ 202371 h 5610074"/>
              <a:gd name="connsiteX4" fmla="*/ 11010307 w 11205416"/>
              <a:gd name="connsiteY4" fmla="*/ 2544519 h 5610074"/>
              <a:gd name="connsiteX5" fmla="*/ 10577171 w 11205416"/>
              <a:gd name="connsiteY5" fmla="*/ 4453529 h 5610074"/>
              <a:gd name="connsiteX6" fmla="*/ 9325886 w 11205416"/>
              <a:gd name="connsiteY6" fmla="*/ 5464182 h 5610074"/>
              <a:gd name="connsiteX7" fmla="*/ 7577297 w 11205416"/>
              <a:gd name="connsiteY7" fmla="*/ 4774371 h 5610074"/>
              <a:gd name="connsiteX8" fmla="*/ 6245802 w 11205416"/>
              <a:gd name="connsiteY8" fmla="*/ 5367929 h 5610074"/>
              <a:gd name="connsiteX9" fmla="*/ 3951781 w 11205416"/>
              <a:gd name="connsiteY9" fmla="*/ 4838540 h 5610074"/>
              <a:gd name="connsiteX10" fmla="*/ 2219234 w 11205416"/>
              <a:gd name="connsiteY10" fmla="*/ 5608561 h 5610074"/>
              <a:gd name="connsiteX11" fmla="*/ 1497339 w 11205416"/>
              <a:gd name="connsiteY11" fmla="*/ 4597908 h 5610074"/>
              <a:gd name="connsiteX12" fmla="*/ 550855 w 11205416"/>
              <a:gd name="connsiteY12" fmla="*/ 3940182 h 5610074"/>
              <a:gd name="connsiteX0" fmla="*/ 527576 w 11182137"/>
              <a:gd name="connsiteY0" fmla="*/ 3940182 h 5609197"/>
              <a:gd name="connsiteX1" fmla="*/ 367155 w 11182137"/>
              <a:gd name="connsiteY1" fmla="*/ 475087 h 5609197"/>
              <a:gd name="connsiteX2" fmla="*/ 5805429 w 11182137"/>
              <a:gd name="connsiteY2" fmla="*/ 154245 h 5609197"/>
              <a:gd name="connsiteX3" fmla="*/ 10698270 w 11182137"/>
              <a:gd name="connsiteY3" fmla="*/ 202371 h 5609197"/>
              <a:gd name="connsiteX4" fmla="*/ 10987028 w 11182137"/>
              <a:gd name="connsiteY4" fmla="*/ 2544519 h 5609197"/>
              <a:gd name="connsiteX5" fmla="*/ 10553892 w 11182137"/>
              <a:gd name="connsiteY5" fmla="*/ 4453529 h 5609197"/>
              <a:gd name="connsiteX6" fmla="*/ 9302607 w 11182137"/>
              <a:gd name="connsiteY6" fmla="*/ 5464182 h 5609197"/>
              <a:gd name="connsiteX7" fmla="*/ 7554018 w 11182137"/>
              <a:gd name="connsiteY7" fmla="*/ 4774371 h 5609197"/>
              <a:gd name="connsiteX8" fmla="*/ 6222523 w 11182137"/>
              <a:gd name="connsiteY8" fmla="*/ 5367929 h 5609197"/>
              <a:gd name="connsiteX9" fmla="*/ 3928502 w 11182137"/>
              <a:gd name="connsiteY9" fmla="*/ 4838540 h 5609197"/>
              <a:gd name="connsiteX10" fmla="*/ 2195955 w 11182137"/>
              <a:gd name="connsiteY10" fmla="*/ 5608561 h 5609197"/>
              <a:gd name="connsiteX11" fmla="*/ 800291 w 11182137"/>
              <a:gd name="connsiteY11" fmla="*/ 4950834 h 5609197"/>
              <a:gd name="connsiteX12" fmla="*/ 527576 w 11182137"/>
              <a:gd name="connsiteY12" fmla="*/ 3940182 h 5609197"/>
              <a:gd name="connsiteX0" fmla="*/ 398734 w 11245800"/>
              <a:gd name="connsiteY0" fmla="*/ 3876013 h 5609197"/>
              <a:gd name="connsiteX1" fmla="*/ 430818 w 11245800"/>
              <a:gd name="connsiteY1" fmla="*/ 475087 h 5609197"/>
              <a:gd name="connsiteX2" fmla="*/ 5869092 w 11245800"/>
              <a:gd name="connsiteY2" fmla="*/ 154245 h 5609197"/>
              <a:gd name="connsiteX3" fmla="*/ 10761933 w 11245800"/>
              <a:gd name="connsiteY3" fmla="*/ 202371 h 5609197"/>
              <a:gd name="connsiteX4" fmla="*/ 11050691 w 11245800"/>
              <a:gd name="connsiteY4" fmla="*/ 2544519 h 5609197"/>
              <a:gd name="connsiteX5" fmla="*/ 10617555 w 11245800"/>
              <a:gd name="connsiteY5" fmla="*/ 4453529 h 5609197"/>
              <a:gd name="connsiteX6" fmla="*/ 9366270 w 11245800"/>
              <a:gd name="connsiteY6" fmla="*/ 5464182 h 5609197"/>
              <a:gd name="connsiteX7" fmla="*/ 7617681 w 11245800"/>
              <a:gd name="connsiteY7" fmla="*/ 4774371 h 5609197"/>
              <a:gd name="connsiteX8" fmla="*/ 6286186 w 11245800"/>
              <a:gd name="connsiteY8" fmla="*/ 5367929 h 5609197"/>
              <a:gd name="connsiteX9" fmla="*/ 3992165 w 11245800"/>
              <a:gd name="connsiteY9" fmla="*/ 4838540 h 5609197"/>
              <a:gd name="connsiteX10" fmla="*/ 2259618 w 11245800"/>
              <a:gd name="connsiteY10" fmla="*/ 5608561 h 5609197"/>
              <a:gd name="connsiteX11" fmla="*/ 863954 w 11245800"/>
              <a:gd name="connsiteY11" fmla="*/ 4950834 h 5609197"/>
              <a:gd name="connsiteX12" fmla="*/ 398734 w 11245800"/>
              <a:gd name="connsiteY12" fmla="*/ 3876013 h 5609197"/>
              <a:gd name="connsiteX0" fmla="*/ 398083 w 11245149"/>
              <a:gd name="connsiteY0" fmla="*/ 3876013 h 5616485"/>
              <a:gd name="connsiteX1" fmla="*/ 430167 w 11245149"/>
              <a:gd name="connsiteY1" fmla="*/ 475087 h 5616485"/>
              <a:gd name="connsiteX2" fmla="*/ 5868441 w 11245149"/>
              <a:gd name="connsiteY2" fmla="*/ 154245 h 5616485"/>
              <a:gd name="connsiteX3" fmla="*/ 10761282 w 11245149"/>
              <a:gd name="connsiteY3" fmla="*/ 202371 h 5616485"/>
              <a:gd name="connsiteX4" fmla="*/ 11050040 w 11245149"/>
              <a:gd name="connsiteY4" fmla="*/ 2544519 h 5616485"/>
              <a:gd name="connsiteX5" fmla="*/ 10616904 w 11245149"/>
              <a:gd name="connsiteY5" fmla="*/ 4453529 h 5616485"/>
              <a:gd name="connsiteX6" fmla="*/ 9365619 w 11245149"/>
              <a:gd name="connsiteY6" fmla="*/ 5464182 h 5616485"/>
              <a:gd name="connsiteX7" fmla="*/ 7617030 w 11245149"/>
              <a:gd name="connsiteY7" fmla="*/ 4774371 h 5616485"/>
              <a:gd name="connsiteX8" fmla="*/ 6285535 w 11245149"/>
              <a:gd name="connsiteY8" fmla="*/ 5367929 h 5616485"/>
              <a:gd name="connsiteX9" fmla="*/ 3991514 w 11245149"/>
              <a:gd name="connsiteY9" fmla="*/ 4838540 h 5616485"/>
              <a:gd name="connsiteX10" fmla="*/ 2258967 w 11245149"/>
              <a:gd name="connsiteY10" fmla="*/ 5608561 h 5616485"/>
              <a:gd name="connsiteX11" fmla="*/ 847261 w 11245149"/>
              <a:gd name="connsiteY11" fmla="*/ 5159382 h 5616485"/>
              <a:gd name="connsiteX12" fmla="*/ 398083 w 11245149"/>
              <a:gd name="connsiteY12" fmla="*/ 3876013 h 5616485"/>
              <a:gd name="connsiteX0" fmla="*/ 398083 w 11245149"/>
              <a:gd name="connsiteY0" fmla="*/ 3876013 h 5611423"/>
              <a:gd name="connsiteX1" fmla="*/ 430167 w 11245149"/>
              <a:gd name="connsiteY1" fmla="*/ 475087 h 5611423"/>
              <a:gd name="connsiteX2" fmla="*/ 5868441 w 11245149"/>
              <a:gd name="connsiteY2" fmla="*/ 154245 h 5611423"/>
              <a:gd name="connsiteX3" fmla="*/ 10761282 w 11245149"/>
              <a:gd name="connsiteY3" fmla="*/ 202371 h 5611423"/>
              <a:gd name="connsiteX4" fmla="*/ 11050040 w 11245149"/>
              <a:gd name="connsiteY4" fmla="*/ 2544519 h 5611423"/>
              <a:gd name="connsiteX5" fmla="*/ 10616904 w 11245149"/>
              <a:gd name="connsiteY5" fmla="*/ 4453529 h 5611423"/>
              <a:gd name="connsiteX6" fmla="*/ 9365619 w 11245149"/>
              <a:gd name="connsiteY6" fmla="*/ 5464182 h 5611423"/>
              <a:gd name="connsiteX7" fmla="*/ 7617030 w 11245149"/>
              <a:gd name="connsiteY7" fmla="*/ 4774371 h 5611423"/>
              <a:gd name="connsiteX8" fmla="*/ 6285535 w 11245149"/>
              <a:gd name="connsiteY8" fmla="*/ 5367929 h 5611423"/>
              <a:gd name="connsiteX9" fmla="*/ 4569030 w 11245149"/>
              <a:gd name="connsiteY9" fmla="*/ 4982919 h 5611423"/>
              <a:gd name="connsiteX10" fmla="*/ 2258967 w 11245149"/>
              <a:gd name="connsiteY10" fmla="*/ 5608561 h 5611423"/>
              <a:gd name="connsiteX11" fmla="*/ 847261 w 11245149"/>
              <a:gd name="connsiteY11" fmla="*/ 5159382 h 5611423"/>
              <a:gd name="connsiteX12" fmla="*/ 398083 w 11245149"/>
              <a:gd name="connsiteY12" fmla="*/ 3876013 h 5611423"/>
              <a:gd name="connsiteX0" fmla="*/ 398083 w 11065870"/>
              <a:gd name="connsiteY0" fmla="*/ 3786941 h 5522351"/>
              <a:gd name="connsiteX1" fmla="*/ 430167 w 11065870"/>
              <a:gd name="connsiteY1" fmla="*/ 386015 h 5522351"/>
              <a:gd name="connsiteX2" fmla="*/ 5868441 w 11065870"/>
              <a:gd name="connsiteY2" fmla="*/ 65173 h 5522351"/>
              <a:gd name="connsiteX3" fmla="*/ 10424398 w 11065870"/>
              <a:gd name="connsiteY3" fmla="*/ 273720 h 5522351"/>
              <a:gd name="connsiteX4" fmla="*/ 11050040 w 11065870"/>
              <a:gd name="connsiteY4" fmla="*/ 2455447 h 5522351"/>
              <a:gd name="connsiteX5" fmla="*/ 10616904 w 11065870"/>
              <a:gd name="connsiteY5" fmla="*/ 4364457 h 5522351"/>
              <a:gd name="connsiteX6" fmla="*/ 9365619 w 11065870"/>
              <a:gd name="connsiteY6" fmla="*/ 5375110 h 5522351"/>
              <a:gd name="connsiteX7" fmla="*/ 7617030 w 11065870"/>
              <a:gd name="connsiteY7" fmla="*/ 4685299 h 5522351"/>
              <a:gd name="connsiteX8" fmla="*/ 6285535 w 11065870"/>
              <a:gd name="connsiteY8" fmla="*/ 5278857 h 5522351"/>
              <a:gd name="connsiteX9" fmla="*/ 4569030 w 11065870"/>
              <a:gd name="connsiteY9" fmla="*/ 4893847 h 5522351"/>
              <a:gd name="connsiteX10" fmla="*/ 2258967 w 11065870"/>
              <a:gd name="connsiteY10" fmla="*/ 5519489 h 5522351"/>
              <a:gd name="connsiteX11" fmla="*/ 847261 w 11065870"/>
              <a:gd name="connsiteY11" fmla="*/ 5070310 h 5522351"/>
              <a:gd name="connsiteX12" fmla="*/ 398083 w 11065870"/>
              <a:gd name="connsiteY12" fmla="*/ 3786941 h 5522351"/>
              <a:gd name="connsiteX0" fmla="*/ 398083 w 11065870"/>
              <a:gd name="connsiteY0" fmla="*/ 3701717 h 5437127"/>
              <a:gd name="connsiteX1" fmla="*/ 430167 w 11065870"/>
              <a:gd name="connsiteY1" fmla="*/ 300791 h 5437127"/>
              <a:gd name="connsiteX2" fmla="*/ 5868441 w 11065870"/>
              <a:gd name="connsiteY2" fmla="*/ 156412 h 5437127"/>
              <a:gd name="connsiteX3" fmla="*/ 10424398 w 11065870"/>
              <a:gd name="connsiteY3" fmla="*/ 188496 h 5437127"/>
              <a:gd name="connsiteX4" fmla="*/ 11050040 w 11065870"/>
              <a:gd name="connsiteY4" fmla="*/ 2370223 h 5437127"/>
              <a:gd name="connsiteX5" fmla="*/ 10616904 w 11065870"/>
              <a:gd name="connsiteY5" fmla="*/ 4279233 h 5437127"/>
              <a:gd name="connsiteX6" fmla="*/ 9365619 w 11065870"/>
              <a:gd name="connsiteY6" fmla="*/ 5289886 h 5437127"/>
              <a:gd name="connsiteX7" fmla="*/ 7617030 w 11065870"/>
              <a:gd name="connsiteY7" fmla="*/ 4600075 h 5437127"/>
              <a:gd name="connsiteX8" fmla="*/ 6285535 w 11065870"/>
              <a:gd name="connsiteY8" fmla="*/ 5193633 h 5437127"/>
              <a:gd name="connsiteX9" fmla="*/ 4569030 w 11065870"/>
              <a:gd name="connsiteY9" fmla="*/ 4808623 h 5437127"/>
              <a:gd name="connsiteX10" fmla="*/ 2258967 w 11065870"/>
              <a:gd name="connsiteY10" fmla="*/ 5434265 h 5437127"/>
              <a:gd name="connsiteX11" fmla="*/ 847261 w 11065870"/>
              <a:gd name="connsiteY11" fmla="*/ 4985086 h 5437127"/>
              <a:gd name="connsiteX12" fmla="*/ 398083 w 11065870"/>
              <a:gd name="connsiteY12" fmla="*/ 3701717 h 5437127"/>
              <a:gd name="connsiteX0" fmla="*/ 392906 w 11063634"/>
              <a:gd name="connsiteY0" fmla="*/ 3767176 h 5502586"/>
              <a:gd name="connsiteX1" fmla="*/ 424990 w 11063634"/>
              <a:gd name="connsiteY1" fmla="*/ 366250 h 5502586"/>
              <a:gd name="connsiteX2" fmla="*/ 5793148 w 11063634"/>
              <a:gd name="connsiteY2" fmla="*/ 81637 h 5502586"/>
              <a:gd name="connsiteX3" fmla="*/ 10419221 w 11063634"/>
              <a:gd name="connsiteY3" fmla="*/ 253955 h 5502586"/>
              <a:gd name="connsiteX4" fmla="*/ 11044863 w 11063634"/>
              <a:gd name="connsiteY4" fmla="*/ 2435682 h 5502586"/>
              <a:gd name="connsiteX5" fmla="*/ 10611727 w 11063634"/>
              <a:gd name="connsiteY5" fmla="*/ 4344692 h 5502586"/>
              <a:gd name="connsiteX6" fmla="*/ 9360442 w 11063634"/>
              <a:gd name="connsiteY6" fmla="*/ 5355345 h 5502586"/>
              <a:gd name="connsiteX7" fmla="*/ 7611853 w 11063634"/>
              <a:gd name="connsiteY7" fmla="*/ 4665534 h 5502586"/>
              <a:gd name="connsiteX8" fmla="*/ 6280358 w 11063634"/>
              <a:gd name="connsiteY8" fmla="*/ 5259092 h 5502586"/>
              <a:gd name="connsiteX9" fmla="*/ 4563853 w 11063634"/>
              <a:gd name="connsiteY9" fmla="*/ 4874082 h 5502586"/>
              <a:gd name="connsiteX10" fmla="*/ 2253790 w 11063634"/>
              <a:gd name="connsiteY10" fmla="*/ 5499724 h 5502586"/>
              <a:gd name="connsiteX11" fmla="*/ 842084 w 11063634"/>
              <a:gd name="connsiteY11" fmla="*/ 5050545 h 5502586"/>
              <a:gd name="connsiteX12" fmla="*/ 392906 w 11063634"/>
              <a:gd name="connsiteY12" fmla="*/ 3767176 h 5502586"/>
              <a:gd name="connsiteX0" fmla="*/ 392906 w 11063635"/>
              <a:gd name="connsiteY0" fmla="*/ 3935503 h 5670913"/>
              <a:gd name="connsiteX1" fmla="*/ 424990 w 11063635"/>
              <a:gd name="connsiteY1" fmla="*/ 534577 h 5670913"/>
              <a:gd name="connsiteX2" fmla="*/ 5793148 w 11063635"/>
              <a:gd name="connsiteY2" fmla="*/ 249964 h 5670913"/>
              <a:gd name="connsiteX3" fmla="*/ 10419221 w 11063635"/>
              <a:gd name="connsiteY3" fmla="*/ 422282 h 5670913"/>
              <a:gd name="connsiteX4" fmla="*/ 11044863 w 11063635"/>
              <a:gd name="connsiteY4" fmla="*/ 2604009 h 5670913"/>
              <a:gd name="connsiteX5" fmla="*/ 10611727 w 11063635"/>
              <a:gd name="connsiteY5" fmla="*/ 4513019 h 5670913"/>
              <a:gd name="connsiteX6" fmla="*/ 9360442 w 11063635"/>
              <a:gd name="connsiteY6" fmla="*/ 5523672 h 5670913"/>
              <a:gd name="connsiteX7" fmla="*/ 7611853 w 11063635"/>
              <a:gd name="connsiteY7" fmla="*/ 4833861 h 5670913"/>
              <a:gd name="connsiteX8" fmla="*/ 6280358 w 11063635"/>
              <a:gd name="connsiteY8" fmla="*/ 5427419 h 5670913"/>
              <a:gd name="connsiteX9" fmla="*/ 4563853 w 11063635"/>
              <a:gd name="connsiteY9" fmla="*/ 5042409 h 5670913"/>
              <a:gd name="connsiteX10" fmla="*/ 2253790 w 11063635"/>
              <a:gd name="connsiteY10" fmla="*/ 5668051 h 5670913"/>
              <a:gd name="connsiteX11" fmla="*/ 842084 w 11063635"/>
              <a:gd name="connsiteY11" fmla="*/ 5218872 h 5670913"/>
              <a:gd name="connsiteX12" fmla="*/ 392906 w 11063635"/>
              <a:gd name="connsiteY12" fmla="*/ 3935503 h 5670913"/>
              <a:gd name="connsiteX0" fmla="*/ 396788 w 11065300"/>
              <a:gd name="connsiteY0" fmla="*/ 3875342 h 5610752"/>
              <a:gd name="connsiteX1" fmla="*/ 428872 w 11065300"/>
              <a:gd name="connsiteY1" fmla="*/ 474416 h 5610752"/>
              <a:gd name="connsiteX2" fmla="*/ 5849618 w 11065300"/>
              <a:gd name="connsiteY2" fmla="*/ 277450 h 5610752"/>
              <a:gd name="connsiteX3" fmla="*/ 10423103 w 11065300"/>
              <a:gd name="connsiteY3" fmla="*/ 362121 h 5610752"/>
              <a:gd name="connsiteX4" fmla="*/ 11048745 w 11065300"/>
              <a:gd name="connsiteY4" fmla="*/ 2543848 h 5610752"/>
              <a:gd name="connsiteX5" fmla="*/ 10615609 w 11065300"/>
              <a:gd name="connsiteY5" fmla="*/ 4452858 h 5610752"/>
              <a:gd name="connsiteX6" fmla="*/ 9364324 w 11065300"/>
              <a:gd name="connsiteY6" fmla="*/ 5463511 h 5610752"/>
              <a:gd name="connsiteX7" fmla="*/ 7615735 w 11065300"/>
              <a:gd name="connsiteY7" fmla="*/ 4773700 h 5610752"/>
              <a:gd name="connsiteX8" fmla="*/ 6284240 w 11065300"/>
              <a:gd name="connsiteY8" fmla="*/ 5367258 h 5610752"/>
              <a:gd name="connsiteX9" fmla="*/ 4567735 w 11065300"/>
              <a:gd name="connsiteY9" fmla="*/ 4982248 h 5610752"/>
              <a:gd name="connsiteX10" fmla="*/ 2257672 w 11065300"/>
              <a:gd name="connsiteY10" fmla="*/ 5607890 h 5610752"/>
              <a:gd name="connsiteX11" fmla="*/ 845966 w 11065300"/>
              <a:gd name="connsiteY11" fmla="*/ 5158711 h 5610752"/>
              <a:gd name="connsiteX12" fmla="*/ 396788 w 11065300"/>
              <a:gd name="connsiteY12" fmla="*/ 3875342 h 5610752"/>
              <a:gd name="connsiteX0" fmla="*/ 497824 w 11166336"/>
              <a:gd name="connsiteY0" fmla="*/ 3875342 h 5610752"/>
              <a:gd name="connsiteX1" fmla="*/ 529908 w 11166336"/>
              <a:gd name="connsiteY1" fmla="*/ 474416 h 5610752"/>
              <a:gd name="connsiteX2" fmla="*/ 5950654 w 11166336"/>
              <a:gd name="connsiteY2" fmla="*/ 277450 h 5610752"/>
              <a:gd name="connsiteX3" fmla="*/ 10524139 w 11166336"/>
              <a:gd name="connsiteY3" fmla="*/ 362121 h 5610752"/>
              <a:gd name="connsiteX4" fmla="*/ 11149781 w 11166336"/>
              <a:gd name="connsiteY4" fmla="*/ 2543848 h 5610752"/>
              <a:gd name="connsiteX5" fmla="*/ 10716645 w 11166336"/>
              <a:gd name="connsiteY5" fmla="*/ 4452858 h 5610752"/>
              <a:gd name="connsiteX6" fmla="*/ 9465360 w 11166336"/>
              <a:gd name="connsiteY6" fmla="*/ 5463511 h 5610752"/>
              <a:gd name="connsiteX7" fmla="*/ 7716771 w 11166336"/>
              <a:gd name="connsiteY7" fmla="*/ 4773700 h 5610752"/>
              <a:gd name="connsiteX8" fmla="*/ 6385276 w 11166336"/>
              <a:gd name="connsiteY8" fmla="*/ 5367258 h 5610752"/>
              <a:gd name="connsiteX9" fmla="*/ 4668771 w 11166336"/>
              <a:gd name="connsiteY9" fmla="*/ 4982248 h 5610752"/>
              <a:gd name="connsiteX10" fmla="*/ 2358708 w 11166336"/>
              <a:gd name="connsiteY10" fmla="*/ 5607890 h 5610752"/>
              <a:gd name="connsiteX11" fmla="*/ 947002 w 11166336"/>
              <a:gd name="connsiteY11" fmla="*/ 5158711 h 5610752"/>
              <a:gd name="connsiteX12" fmla="*/ 497824 w 11166336"/>
              <a:gd name="connsiteY12" fmla="*/ 3875342 h 5610752"/>
              <a:gd name="connsiteX0" fmla="*/ 497824 w 11212040"/>
              <a:gd name="connsiteY0" fmla="*/ 3839022 h 5574432"/>
              <a:gd name="connsiteX1" fmla="*/ 529908 w 11212040"/>
              <a:gd name="connsiteY1" fmla="*/ 438096 h 5574432"/>
              <a:gd name="connsiteX2" fmla="*/ 5950654 w 11212040"/>
              <a:gd name="connsiteY2" fmla="*/ 241130 h 5574432"/>
              <a:gd name="connsiteX3" fmla="*/ 10629316 w 11212040"/>
              <a:gd name="connsiteY3" fmla="*/ 185566 h 5574432"/>
              <a:gd name="connsiteX4" fmla="*/ 11149781 w 11212040"/>
              <a:gd name="connsiteY4" fmla="*/ 2507528 h 5574432"/>
              <a:gd name="connsiteX5" fmla="*/ 10716645 w 11212040"/>
              <a:gd name="connsiteY5" fmla="*/ 4416538 h 5574432"/>
              <a:gd name="connsiteX6" fmla="*/ 9465360 w 11212040"/>
              <a:gd name="connsiteY6" fmla="*/ 5427191 h 5574432"/>
              <a:gd name="connsiteX7" fmla="*/ 7716771 w 11212040"/>
              <a:gd name="connsiteY7" fmla="*/ 4737380 h 5574432"/>
              <a:gd name="connsiteX8" fmla="*/ 6385276 w 11212040"/>
              <a:gd name="connsiteY8" fmla="*/ 5330938 h 5574432"/>
              <a:gd name="connsiteX9" fmla="*/ 4668771 w 11212040"/>
              <a:gd name="connsiteY9" fmla="*/ 4945928 h 5574432"/>
              <a:gd name="connsiteX10" fmla="*/ 2358708 w 11212040"/>
              <a:gd name="connsiteY10" fmla="*/ 5571570 h 5574432"/>
              <a:gd name="connsiteX11" fmla="*/ 947002 w 11212040"/>
              <a:gd name="connsiteY11" fmla="*/ 5122391 h 5574432"/>
              <a:gd name="connsiteX12" fmla="*/ 497824 w 11212040"/>
              <a:gd name="connsiteY12" fmla="*/ 3839022 h 5574432"/>
              <a:gd name="connsiteX0" fmla="*/ 497824 w 11378614"/>
              <a:gd name="connsiteY0" fmla="*/ 3948850 h 5684260"/>
              <a:gd name="connsiteX1" fmla="*/ 529908 w 11378614"/>
              <a:gd name="connsiteY1" fmla="*/ 547924 h 5684260"/>
              <a:gd name="connsiteX2" fmla="*/ 5950654 w 11378614"/>
              <a:gd name="connsiteY2" fmla="*/ 350958 h 5684260"/>
              <a:gd name="connsiteX3" fmla="*/ 10629316 w 11378614"/>
              <a:gd name="connsiteY3" fmla="*/ 295394 h 5684260"/>
              <a:gd name="connsiteX4" fmla="*/ 11149781 w 11378614"/>
              <a:gd name="connsiteY4" fmla="*/ 2617356 h 5684260"/>
              <a:gd name="connsiteX5" fmla="*/ 10716645 w 11378614"/>
              <a:gd name="connsiteY5" fmla="*/ 4526366 h 5684260"/>
              <a:gd name="connsiteX6" fmla="*/ 9465360 w 11378614"/>
              <a:gd name="connsiteY6" fmla="*/ 5537019 h 5684260"/>
              <a:gd name="connsiteX7" fmla="*/ 7716771 w 11378614"/>
              <a:gd name="connsiteY7" fmla="*/ 4847208 h 5684260"/>
              <a:gd name="connsiteX8" fmla="*/ 6385276 w 11378614"/>
              <a:gd name="connsiteY8" fmla="*/ 5440766 h 5684260"/>
              <a:gd name="connsiteX9" fmla="*/ 4668771 w 11378614"/>
              <a:gd name="connsiteY9" fmla="*/ 5055756 h 5684260"/>
              <a:gd name="connsiteX10" fmla="*/ 2358708 w 11378614"/>
              <a:gd name="connsiteY10" fmla="*/ 5681398 h 5684260"/>
              <a:gd name="connsiteX11" fmla="*/ 947002 w 11378614"/>
              <a:gd name="connsiteY11" fmla="*/ 5232219 h 5684260"/>
              <a:gd name="connsiteX12" fmla="*/ 497824 w 11378614"/>
              <a:gd name="connsiteY12" fmla="*/ 3948850 h 5684260"/>
              <a:gd name="connsiteX0" fmla="*/ 497824 w 11059163"/>
              <a:gd name="connsiteY0" fmla="*/ 3957811 h 5693221"/>
              <a:gd name="connsiteX1" fmla="*/ 529908 w 11059163"/>
              <a:gd name="connsiteY1" fmla="*/ 556885 h 5693221"/>
              <a:gd name="connsiteX2" fmla="*/ 5950654 w 11059163"/>
              <a:gd name="connsiteY2" fmla="*/ 359919 h 5693221"/>
              <a:gd name="connsiteX3" fmla="*/ 10629316 w 11059163"/>
              <a:gd name="connsiteY3" fmla="*/ 304355 h 5693221"/>
              <a:gd name="connsiteX4" fmla="*/ 10716645 w 11059163"/>
              <a:gd name="connsiteY4" fmla="*/ 4535327 h 5693221"/>
              <a:gd name="connsiteX5" fmla="*/ 9465360 w 11059163"/>
              <a:gd name="connsiteY5" fmla="*/ 5545980 h 5693221"/>
              <a:gd name="connsiteX6" fmla="*/ 7716771 w 11059163"/>
              <a:gd name="connsiteY6" fmla="*/ 4856169 h 5693221"/>
              <a:gd name="connsiteX7" fmla="*/ 6385276 w 11059163"/>
              <a:gd name="connsiteY7" fmla="*/ 5449727 h 5693221"/>
              <a:gd name="connsiteX8" fmla="*/ 4668771 w 11059163"/>
              <a:gd name="connsiteY8" fmla="*/ 5064717 h 5693221"/>
              <a:gd name="connsiteX9" fmla="*/ 2358708 w 11059163"/>
              <a:gd name="connsiteY9" fmla="*/ 5690359 h 5693221"/>
              <a:gd name="connsiteX10" fmla="*/ 947002 w 11059163"/>
              <a:gd name="connsiteY10" fmla="*/ 5241180 h 5693221"/>
              <a:gd name="connsiteX11" fmla="*/ 497824 w 11059163"/>
              <a:gd name="connsiteY11" fmla="*/ 3957811 h 5693221"/>
              <a:gd name="connsiteX0" fmla="*/ 497824 w 11152536"/>
              <a:gd name="connsiteY0" fmla="*/ 3940939 h 5676349"/>
              <a:gd name="connsiteX1" fmla="*/ 529908 w 11152536"/>
              <a:gd name="connsiteY1" fmla="*/ 540013 h 5676349"/>
              <a:gd name="connsiteX2" fmla="*/ 5950654 w 11152536"/>
              <a:gd name="connsiteY2" fmla="*/ 343047 h 5676349"/>
              <a:gd name="connsiteX3" fmla="*/ 10629316 w 11152536"/>
              <a:gd name="connsiteY3" fmla="*/ 287483 h 5676349"/>
              <a:gd name="connsiteX4" fmla="*/ 10909468 w 11152536"/>
              <a:gd name="connsiteY4" fmla="*/ 4290574 h 5676349"/>
              <a:gd name="connsiteX5" fmla="*/ 9465360 w 11152536"/>
              <a:gd name="connsiteY5" fmla="*/ 5529108 h 5676349"/>
              <a:gd name="connsiteX6" fmla="*/ 7716771 w 11152536"/>
              <a:gd name="connsiteY6" fmla="*/ 4839297 h 5676349"/>
              <a:gd name="connsiteX7" fmla="*/ 6385276 w 11152536"/>
              <a:gd name="connsiteY7" fmla="*/ 5432855 h 5676349"/>
              <a:gd name="connsiteX8" fmla="*/ 4668771 w 11152536"/>
              <a:gd name="connsiteY8" fmla="*/ 5047845 h 5676349"/>
              <a:gd name="connsiteX9" fmla="*/ 2358708 w 11152536"/>
              <a:gd name="connsiteY9" fmla="*/ 5673487 h 5676349"/>
              <a:gd name="connsiteX10" fmla="*/ 947002 w 11152536"/>
              <a:gd name="connsiteY10" fmla="*/ 5224308 h 5676349"/>
              <a:gd name="connsiteX11" fmla="*/ 497824 w 11152536"/>
              <a:gd name="connsiteY11" fmla="*/ 3940939 h 567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52536" h="5676349">
                <a:moveTo>
                  <a:pt x="497824" y="3940939"/>
                </a:moveTo>
                <a:cubicBezTo>
                  <a:pt x="428308" y="3160223"/>
                  <a:pt x="-606779" y="1420130"/>
                  <a:pt x="529908" y="540013"/>
                </a:cubicBezTo>
                <a:cubicBezTo>
                  <a:pt x="1666595" y="-340104"/>
                  <a:pt x="4267419" y="385135"/>
                  <a:pt x="5950654" y="343047"/>
                </a:cubicBezTo>
                <a:cubicBezTo>
                  <a:pt x="7633889" y="300959"/>
                  <a:pt x="9802847" y="-370438"/>
                  <a:pt x="10629316" y="287483"/>
                </a:cubicBezTo>
                <a:cubicBezTo>
                  <a:pt x="11455785" y="945404"/>
                  <a:pt x="11103461" y="3416970"/>
                  <a:pt x="10909468" y="4290574"/>
                </a:cubicBezTo>
                <a:cubicBezTo>
                  <a:pt x="10715475" y="5164178"/>
                  <a:pt x="9997476" y="5437654"/>
                  <a:pt x="9465360" y="5529108"/>
                </a:cubicBezTo>
                <a:cubicBezTo>
                  <a:pt x="8933244" y="5620562"/>
                  <a:pt x="8230118" y="4855339"/>
                  <a:pt x="7716771" y="4839297"/>
                </a:cubicBezTo>
                <a:cubicBezTo>
                  <a:pt x="7203424" y="4823255"/>
                  <a:pt x="6893276" y="5398097"/>
                  <a:pt x="6385276" y="5432855"/>
                </a:cubicBezTo>
                <a:cubicBezTo>
                  <a:pt x="5877276" y="5467613"/>
                  <a:pt x="5339866" y="5007740"/>
                  <a:pt x="4668771" y="5047845"/>
                </a:cubicBezTo>
                <a:cubicBezTo>
                  <a:pt x="3997676" y="5087950"/>
                  <a:pt x="2979003" y="5644077"/>
                  <a:pt x="2358708" y="5673487"/>
                </a:cubicBezTo>
                <a:cubicBezTo>
                  <a:pt x="1738413" y="5702897"/>
                  <a:pt x="1225065" y="5502371"/>
                  <a:pt x="947002" y="5224308"/>
                </a:cubicBezTo>
                <a:cubicBezTo>
                  <a:pt x="668939" y="4946245"/>
                  <a:pt x="567340" y="4721655"/>
                  <a:pt x="497824" y="39409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816408" y="672708"/>
            <a:ext cx="10448704" cy="5235283"/>
          </a:xfrm>
          <a:custGeom>
            <a:avLst/>
            <a:gdLst>
              <a:gd name="connsiteX0" fmla="*/ 250959 w 11001599"/>
              <a:gd name="connsiteY0" fmla="*/ 3648713 h 5735700"/>
              <a:gd name="connsiteX1" fmla="*/ 218875 w 11001599"/>
              <a:gd name="connsiteY1" fmla="*/ 3199534 h 5735700"/>
              <a:gd name="connsiteX2" fmla="*/ 186791 w 11001599"/>
              <a:gd name="connsiteY2" fmla="*/ 1884082 h 5735700"/>
              <a:gd name="connsiteX3" fmla="*/ 154707 w 11001599"/>
              <a:gd name="connsiteY3" fmla="*/ 600713 h 5735700"/>
              <a:gd name="connsiteX4" fmla="*/ 2352475 w 11001599"/>
              <a:gd name="connsiteY4" fmla="*/ 199661 h 5735700"/>
              <a:gd name="connsiteX5" fmla="*/ 5544854 w 11001599"/>
              <a:gd name="connsiteY5" fmla="*/ 584671 h 5735700"/>
              <a:gd name="connsiteX6" fmla="*/ 8432433 w 11001599"/>
              <a:gd name="connsiteY6" fmla="*/ 55282 h 5735700"/>
              <a:gd name="connsiteX7" fmla="*/ 10822707 w 11001599"/>
              <a:gd name="connsiteY7" fmla="*/ 311955 h 5735700"/>
              <a:gd name="connsiteX8" fmla="*/ 10774580 w 11001599"/>
              <a:gd name="connsiteY8" fmla="*/ 2670145 h 5735700"/>
              <a:gd name="connsiteX9" fmla="*/ 10341444 w 11001599"/>
              <a:gd name="connsiteY9" fmla="*/ 4579155 h 5735700"/>
              <a:gd name="connsiteX10" fmla="*/ 9090159 w 11001599"/>
              <a:gd name="connsiteY10" fmla="*/ 5589808 h 5735700"/>
              <a:gd name="connsiteX11" fmla="*/ 7341570 w 11001599"/>
              <a:gd name="connsiteY11" fmla="*/ 4899997 h 5735700"/>
              <a:gd name="connsiteX12" fmla="*/ 6010075 w 11001599"/>
              <a:gd name="connsiteY12" fmla="*/ 5493555 h 5735700"/>
              <a:gd name="connsiteX13" fmla="*/ 3716054 w 11001599"/>
              <a:gd name="connsiteY13" fmla="*/ 4964166 h 5735700"/>
              <a:gd name="connsiteX14" fmla="*/ 1983507 w 11001599"/>
              <a:gd name="connsiteY14" fmla="*/ 5734187 h 5735700"/>
              <a:gd name="connsiteX15" fmla="*/ 1261612 w 11001599"/>
              <a:gd name="connsiteY15" fmla="*/ 4723534 h 5735700"/>
              <a:gd name="connsiteX16" fmla="*/ 315128 w 11001599"/>
              <a:gd name="connsiteY16" fmla="*/ 4065808 h 5735700"/>
              <a:gd name="connsiteX17" fmla="*/ 250959 w 11001599"/>
              <a:gd name="connsiteY17" fmla="*/ 3648713 h 5735700"/>
              <a:gd name="connsiteX0" fmla="*/ 252078 w 11002718"/>
              <a:gd name="connsiteY0" fmla="*/ 3648713 h 5735700"/>
              <a:gd name="connsiteX1" fmla="*/ 187910 w 11002718"/>
              <a:gd name="connsiteY1" fmla="*/ 1884082 h 5735700"/>
              <a:gd name="connsiteX2" fmla="*/ 155826 w 11002718"/>
              <a:gd name="connsiteY2" fmla="*/ 600713 h 5735700"/>
              <a:gd name="connsiteX3" fmla="*/ 2353594 w 11002718"/>
              <a:gd name="connsiteY3" fmla="*/ 199661 h 5735700"/>
              <a:gd name="connsiteX4" fmla="*/ 5545973 w 11002718"/>
              <a:gd name="connsiteY4" fmla="*/ 584671 h 5735700"/>
              <a:gd name="connsiteX5" fmla="*/ 8433552 w 11002718"/>
              <a:gd name="connsiteY5" fmla="*/ 55282 h 5735700"/>
              <a:gd name="connsiteX6" fmla="*/ 10823826 w 11002718"/>
              <a:gd name="connsiteY6" fmla="*/ 311955 h 5735700"/>
              <a:gd name="connsiteX7" fmla="*/ 10775699 w 11002718"/>
              <a:gd name="connsiteY7" fmla="*/ 2670145 h 5735700"/>
              <a:gd name="connsiteX8" fmla="*/ 10342563 w 11002718"/>
              <a:gd name="connsiteY8" fmla="*/ 4579155 h 5735700"/>
              <a:gd name="connsiteX9" fmla="*/ 9091278 w 11002718"/>
              <a:gd name="connsiteY9" fmla="*/ 5589808 h 5735700"/>
              <a:gd name="connsiteX10" fmla="*/ 7342689 w 11002718"/>
              <a:gd name="connsiteY10" fmla="*/ 4899997 h 5735700"/>
              <a:gd name="connsiteX11" fmla="*/ 6011194 w 11002718"/>
              <a:gd name="connsiteY11" fmla="*/ 5493555 h 5735700"/>
              <a:gd name="connsiteX12" fmla="*/ 3717173 w 11002718"/>
              <a:gd name="connsiteY12" fmla="*/ 4964166 h 5735700"/>
              <a:gd name="connsiteX13" fmla="*/ 1984626 w 11002718"/>
              <a:gd name="connsiteY13" fmla="*/ 5734187 h 5735700"/>
              <a:gd name="connsiteX14" fmla="*/ 1262731 w 11002718"/>
              <a:gd name="connsiteY14" fmla="*/ 4723534 h 5735700"/>
              <a:gd name="connsiteX15" fmla="*/ 316247 w 11002718"/>
              <a:gd name="connsiteY15" fmla="*/ 4065808 h 5735700"/>
              <a:gd name="connsiteX16" fmla="*/ 252078 w 11002718"/>
              <a:gd name="connsiteY16" fmla="*/ 3648713 h 5735700"/>
              <a:gd name="connsiteX0" fmla="*/ 318522 w 11004993"/>
              <a:gd name="connsiteY0" fmla="*/ 4065808 h 5735700"/>
              <a:gd name="connsiteX1" fmla="*/ 190185 w 11004993"/>
              <a:gd name="connsiteY1" fmla="*/ 1884082 h 5735700"/>
              <a:gd name="connsiteX2" fmla="*/ 158101 w 11004993"/>
              <a:gd name="connsiteY2" fmla="*/ 600713 h 5735700"/>
              <a:gd name="connsiteX3" fmla="*/ 2355869 w 11004993"/>
              <a:gd name="connsiteY3" fmla="*/ 199661 h 5735700"/>
              <a:gd name="connsiteX4" fmla="*/ 5548248 w 11004993"/>
              <a:gd name="connsiteY4" fmla="*/ 584671 h 5735700"/>
              <a:gd name="connsiteX5" fmla="*/ 8435827 w 11004993"/>
              <a:gd name="connsiteY5" fmla="*/ 55282 h 5735700"/>
              <a:gd name="connsiteX6" fmla="*/ 10826101 w 11004993"/>
              <a:gd name="connsiteY6" fmla="*/ 311955 h 5735700"/>
              <a:gd name="connsiteX7" fmla="*/ 10777974 w 11004993"/>
              <a:gd name="connsiteY7" fmla="*/ 2670145 h 5735700"/>
              <a:gd name="connsiteX8" fmla="*/ 10344838 w 11004993"/>
              <a:gd name="connsiteY8" fmla="*/ 4579155 h 5735700"/>
              <a:gd name="connsiteX9" fmla="*/ 9093553 w 11004993"/>
              <a:gd name="connsiteY9" fmla="*/ 5589808 h 5735700"/>
              <a:gd name="connsiteX10" fmla="*/ 7344964 w 11004993"/>
              <a:gd name="connsiteY10" fmla="*/ 4899997 h 5735700"/>
              <a:gd name="connsiteX11" fmla="*/ 6013469 w 11004993"/>
              <a:gd name="connsiteY11" fmla="*/ 5493555 h 5735700"/>
              <a:gd name="connsiteX12" fmla="*/ 3719448 w 11004993"/>
              <a:gd name="connsiteY12" fmla="*/ 4964166 h 5735700"/>
              <a:gd name="connsiteX13" fmla="*/ 1986901 w 11004993"/>
              <a:gd name="connsiteY13" fmla="*/ 5734187 h 5735700"/>
              <a:gd name="connsiteX14" fmla="*/ 1265006 w 11004993"/>
              <a:gd name="connsiteY14" fmla="*/ 4723534 h 5735700"/>
              <a:gd name="connsiteX15" fmla="*/ 318522 w 11004993"/>
              <a:gd name="connsiteY15" fmla="*/ 4065808 h 5735700"/>
              <a:gd name="connsiteX0" fmla="*/ 310924 w 10997395"/>
              <a:gd name="connsiteY0" fmla="*/ 4065808 h 5735700"/>
              <a:gd name="connsiteX1" fmla="*/ 150503 w 10997395"/>
              <a:gd name="connsiteY1" fmla="*/ 600713 h 5735700"/>
              <a:gd name="connsiteX2" fmla="*/ 2348271 w 10997395"/>
              <a:gd name="connsiteY2" fmla="*/ 199661 h 5735700"/>
              <a:gd name="connsiteX3" fmla="*/ 5540650 w 10997395"/>
              <a:gd name="connsiteY3" fmla="*/ 584671 h 5735700"/>
              <a:gd name="connsiteX4" fmla="*/ 8428229 w 10997395"/>
              <a:gd name="connsiteY4" fmla="*/ 55282 h 5735700"/>
              <a:gd name="connsiteX5" fmla="*/ 10818503 w 10997395"/>
              <a:gd name="connsiteY5" fmla="*/ 311955 h 5735700"/>
              <a:gd name="connsiteX6" fmla="*/ 10770376 w 10997395"/>
              <a:gd name="connsiteY6" fmla="*/ 2670145 h 5735700"/>
              <a:gd name="connsiteX7" fmla="*/ 10337240 w 10997395"/>
              <a:gd name="connsiteY7" fmla="*/ 4579155 h 5735700"/>
              <a:gd name="connsiteX8" fmla="*/ 9085955 w 10997395"/>
              <a:gd name="connsiteY8" fmla="*/ 5589808 h 5735700"/>
              <a:gd name="connsiteX9" fmla="*/ 7337366 w 10997395"/>
              <a:gd name="connsiteY9" fmla="*/ 4899997 h 5735700"/>
              <a:gd name="connsiteX10" fmla="*/ 6005871 w 10997395"/>
              <a:gd name="connsiteY10" fmla="*/ 5493555 h 5735700"/>
              <a:gd name="connsiteX11" fmla="*/ 3711850 w 10997395"/>
              <a:gd name="connsiteY11" fmla="*/ 4964166 h 5735700"/>
              <a:gd name="connsiteX12" fmla="*/ 1979303 w 10997395"/>
              <a:gd name="connsiteY12" fmla="*/ 5734187 h 5735700"/>
              <a:gd name="connsiteX13" fmla="*/ 1257408 w 10997395"/>
              <a:gd name="connsiteY13" fmla="*/ 4723534 h 5735700"/>
              <a:gd name="connsiteX14" fmla="*/ 310924 w 10997395"/>
              <a:gd name="connsiteY14" fmla="*/ 4065808 h 5735700"/>
              <a:gd name="connsiteX0" fmla="*/ 547291 w 11233762"/>
              <a:gd name="connsiteY0" fmla="*/ 4065808 h 5735700"/>
              <a:gd name="connsiteX1" fmla="*/ 386870 w 11233762"/>
              <a:gd name="connsiteY1" fmla="*/ 600713 h 5735700"/>
              <a:gd name="connsiteX2" fmla="*/ 5777017 w 11233762"/>
              <a:gd name="connsiteY2" fmla="*/ 584671 h 5735700"/>
              <a:gd name="connsiteX3" fmla="*/ 8664596 w 11233762"/>
              <a:gd name="connsiteY3" fmla="*/ 55282 h 5735700"/>
              <a:gd name="connsiteX4" fmla="*/ 11054870 w 11233762"/>
              <a:gd name="connsiteY4" fmla="*/ 311955 h 5735700"/>
              <a:gd name="connsiteX5" fmla="*/ 11006743 w 11233762"/>
              <a:gd name="connsiteY5" fmla="*/ 2670145 h 5735700"/>
              <a:gd name="connsiteX6" fmla="*/ 10573607 w 11233762"/>
              <a:gd name="connsiteY6" fmla="*/ 4579155 h 5735700"/>
              <a:gd name="connsiteX7" fmla="*/ 9322322 w 11233762"/>
              <a:gd name="connsiteY7" fmla="*/ 5589808 h 5735700"/>
              <a:gd name="connsiteX8" fmla="*/ 7573733 w 11233762"/>
              <a:gd name="connsiteY8" fmla="*/ 4899997 h 5735700"/>
              <a:gd name="connsiteX9" fmla="*/ 6242238 w 11233762"/>
              <a:gd name="connsiteY9" fmla="*/ 5493555 h 5735700"/>
              <a:gd name="connsiteX10" fmla="*/ 3948217 w 11233762"/>
              <a:gd name="connsiteY10" fmla="*/ 4964166 h 5735700"/>
              <a:gd name="connsiteX11" fmla="*/ 2215670 w 11233762"/>
              <a:gd name="connsiteY11" fmla="*/ 5734187 h 5735700"/>
              <a:gd name="connsiteX12" fmla="*/ 1493775 w 11233762"/>
              <a:gd name="connsiteY12" fmla="*/ 4723534 h 5735700"/>
              <a:gd name="connsiteX13" fmla="*/ 547291 w 11233762"/>
              <a:gd name="connsiteY13" fmla="*/ 4065808 h 5735700"/>
              <a:gd name="connsiteX0" fmla="*/ 550855 w 11237326"/>
              <a:gd name="connsiteY0" fmla="*/ 4044817 h 5714709"/>
              <a:gd name="connsiteX1" fmla="*/ 390434 w 11237326"/>
              <a:gd name="connsiteY1" fmla="*/ 579722 h 5714709"/>
              <a:gd name="connsiteX2" fmla="*/ 5828708 w 11237326"/>
              <a:gd name="connsiteY2" fmla="*/ 258880 h 5714709"/>
              <a:gd name="connsiteX3" fmla="*/ 8668160 w 11237326"/>
              <a:gd name="connsiteY3" fmla="*/ 34291 h 5714709"/>
              <a:gd name="connsiteX4" fmla="*/ 11058434 w 11237326"/>
              <a:gd name="connsiteY4" fmla="*/ 290964 h 5714709"/>
              <a:gd name="connsiteX5" fmla="*/ 11010307 w 11237326"/>
              <a:gd name="connsiteY5" fmla="*/ 2649154 h 5714709"/>
              <a:gd name="connsiteX6" fmla="*/ 10577171 w 11237326"/>
              <a:gd name="connsiteY6" fmla="*/ 4558164 h 5714709"/>
              <a:gd name="connsiteX7" fmla="*/ 9325886 w 11237326"/>
              <a:gd name="connsiteY7" fmla="*/ 5568817 h 5714709"/>
              <a:gd name="connsiteX8" fmla="*/ 7577297 w 11237326"/>
              <a:gd name="connsiteY8" fmla="*/ 4879006 h 5714709"/>
              <a:gd name="connsiteX9" fmla="*/ 6245802 w 11237326"/>
              <a:gd name="connsiteY9" fmla="*/ 5472564 h 5714709"/>
              <a:gd name="connsiteX10" fmla="*/ 3951781 w 11237326"/>
              <a:gd name="connsiteY10" fmla="*/ 4943175 h 5714709"/>
              <a:gd name="connsiteX11" fmla="*/ 2219234 w 11237326"/>
              <a:gd name="connsiteY11" fmla="*/ 5713196 h 5714709"/>
              <a:gd name="connsiteX12" fmla="*/ 1497339 w 11237326"/>
              <a:gd name="connsiteY12" fmla="*/ 4702543 h 5714709"/>
              <a:gd name="connsiteX13" fmla="*/ 550855 w 11237326"/>
              <a:gd name="connsiteY13" fmla="*/ 4044817 h 5714709"/>
              <a:gd name="connsiteX0" fmla="*/ 550855 w 11447627"/>
              <a:gd name="connsiteY0" fmla="*/ 3951764 h 5621656"/>
              <a:gd name="connsiteX1" fmla="*/ 390434 w 11447627"/>
              <a:gd name="connsiteY1" fmla="*/ 486669 h 5621656"/>
              <a:gd name="connsiteX2" fmla="*/ 5828708 w 11447627"/>
              <a:gd name="connsiteY2" fmla="*/ 165827 h 5621656"/>
              <a:gd name="connsiteX3" fmla="*/ 11058434 w 11447627"/>
              <a:gd name="connsiteY3" fmla="*/ 197911 h 5621656"/>
              <a:gd name="connsiteX4" fmla="*/ 11010307 w 11447627"/>
              <a:gd name="connsiteY4" fmla="*/ 2556101 h 5621656"/>
              <a:gd name="connsiteX5" fmla="*/ 10577171 w 11447627"/>
              <a:gd name="connsiteY5" fmla="*/ 4465111 h 5621656"/>
              <a:gd name="connsiteX6" fmla="*/ 9325886 w 11447627"/>
              <a:gd name="connsiteY6" fmla="*/ 5475764 h 5621656"/>
              <a:gd name="connsiteX7" fmla="*/ 7577297 w 11447627"/>
              <a:gd name="connsiteY7" fmla="*/ 4785953 h 5621656"/>
              <a:gd name="connsiteX8" fmla="*/ 6245802 w 11447627"/>
              <a:gd name="connsiteY8" fmla="*/ 5379511 h 5621656"/>
              <a:gd name="connsiteX9" fmla="*/ 3951781 w 11447627"/>
              <a:gd name="connsiteY9" fmla="*/ 4850122 h 5621656"/>
              <a:gd name="connsiteX10" fmla="*/ 2219234 w 11447627"/>
              <a:gd name="connsiteY10" fmla="*/ 5620143 h 5621656"/>
              <a:gd name="connsiteX11" fmla="*/ 1497339 w 11447627"/>
              <a:gd name="connsiteY11" fmla="*/ 4609490 h 5621656"/>
              <a:gd name="connsiteX12" fmla="*/ 550855 w 11447627"/>
              <a:gd name="connsiteY12" fmla="*/ 3951764 h 5621656"/>
              <a:gd name="connsiteX0" fmla="*/ 550855 w 11205416"/>
              <a:gd name="connsiteY0" fmla="*/ 3940182 h 5610074"/>
              <a:gd name="connsiteX1" fmla="*/ 390434 w 11205416"/>
              <a:gd name="connsiteY1" fmla="*/ 475087 h 5610074"/>
              <a:gd name="connsiteX2" fmla="*/ 5828708 w 11205416"/>
              <a:gd name="connsiteY2" fmla="*/ 154245 h 5610074"/>
              <a:gd name="connsiteX3" fmla="*/ 10721549 w 11205416"/>
              <a:gd name="connsiteY3" fmla="*/ 202371 h 5610074"/>
              <a:gd name="connsiteX4" fmla="*/ 11010307 w 11205416"/>
              <a:gd name="connsiteY4" fmla="*/ 2544519 h 5610074"/>
              <a:gd name="connsiteX5" fmla="*/ 10577171 w 11205416"/>
              <a:gd name="connsiteY5" fmla="*/ 4453529 h 5610074"/>
              <a:gd name="connsiteX6" fmla="*/ 9325886 w 11205416"/>
              <a:gd name="connsiteY6" fmla="*/ 5464182 h 5610074"/>
              <a:gd name="connsiteX7" fmla="*/ 7577297 w 11205416"/>
              <a:gd name="connsiteY7" fmla="*/ 4774371 h 5610074"/>
              <a:gd name="connsiteX8" fmla="*/ 6245802 w 11205416"/>
              <a:gd name="connsiteY8" fmla="*/ 5367929 h 5610074"/>
              <a:gd name="connsiteX9" fmla="*/ 3951781 w 11205416"/>
              <a:gd name="connsiteY9" fmla="*/ 4838540 h 5610074"/>
              <a:gd name="connsiteX10" fmla="*/ 2219234 w 11205416"/>
              <a:gd name="connsiteY10" fmla="*/ 5608561 h 5610074"/>
              <a:gd name="connsiteX11" fmla="*/ 1497339 w 11205416"/>
              <a:gd name="connsiteY11" fmla="*/ 4597908 h 5610074"/>
              <a:gd name="connsiteX12" fmla="*/ 550855 w 11205416"/>
              <a:gd name="connsiteY12" fmla="*/ 3940182 h 5610074"/>
              <a:gd name="connsiteX0" fmla="*/ 527576 w 11182137"/>
              <a:gd name="connsiteY0" fmla="*/ 3940182 h 5609197"/>
              <a:gd name="connsiteX1" fmla="*/ 367155 w 11182137"/>
              <a:gd name="connsiteY1" fmla="*/ 475087 h 5609197"/>
              <a:gd name="connsiteX2" fmla="*/ 5805429 w 11182137"/>
              <a:gd name="connsiteY2" fmla="*/ 154245 h 5609197"/>
              <a:gd name="connsiteX3" fmla="*/ 10698270 w 11182137"/>
              <a:gd name="connsiteY3" fmla="*/ 202371 h 5609197"/>
              <a:gd name="connsiteX4" fmla="*/ 10987028 w 11182137"/>
              <a:gd name="connsiteY4" fmla="*/ 2544519 h 5609197"/>
              <a:gd name="connsiteX5" fmla="*/ 10553892 w 11182137"/>
              <a:gd name="connsiteY5" fmla="*/ 4453529 h 5609197"/>
              <a:gd name="connsiteX6" fmla="*/ 9302607 w 11182137"/>
              <a:gd name="connsiteY6" fmla="*/ 5464182 h 5609197"/>
              <a:gd name="connsiteX7" fmla="*/ 7554018 w 11182137"/>
              <a:gd name="connsiteY7" fmla="*/ 4774371 h 5609197"/>
              <a:gd name="connsiteX8" fmla="*/ 6222523 w 11182137"/>
              <a:gd name="connsiteY8" fmla="*/ 5367929 h 5609197"/>
              <a:gd name="connsiteX9" fmla="*/ 3928502 w 11182137"/>
              <a:gd name="connsiteY9" fmla="*/ 4838540 h 5609197"/>
              <a:gd name="connsiteX10" fmla="*/ 2195955 w 11182137"/>
              <a:gd name="connsiteY10" fmla="*/ 5608561 h 5609197"/>
              <a:gd name="connsiteX11" fmla="*/ 800291 w 11182137"/>
              <a:gd name="connsiteY11" fmla="*/ 4950834 h 5609197"/>
              <a:gd name="connsiteX12" fmla="*/ 527576 w 11182137"/>
              <a:gd name="connsiteY12" fmla="*/ 3940182 h 5609197"/>
              <a:gd name="connsiteX0" fmla="*/ 398734 w 11245800"/>
              <a:gd name="connsiteY0" fmla="*/ 3876013 h 5609197"/>
              <a:gd name="connsiteX1" fmla="*/ 430818 w 11245800"/>
              <a:gd name="connsiteY1" fmla="*/ 475087 h 5609197"/>
              <a:gd name="connsiteX2" fmla="*/ 5869092 w 11245800"/>
              <a:gd name="connsiteY2" fmla="*/ 154245 h 5609197"/>
              <a:gd name="connsiteX3" fmla="*/ 10761933 w 11245800"/>
              <a:gd name="connsiteY3" fmla="*/ 202371 h 5609197"/>
              <a:gd name="connsiteX4" fmla="*/ 11050691 w 11245800"/>
              <a:gd name="connsiteY4" fmla="*/ 2544519 h 5609197"/>
              <a:gd name="connsiteX5" fmla="*/ 10617555 w 11245800"/>
              <a:gd name="connsiteY5" fmla="*/ 4453529 h 5609197"/>
              <a:gd name="connsiteX6" fmla="*/ 9366270 w 11245800"/>
              <a:gd name="connsiteY6" fmla="*/ 5464182 h 5609197"/>
              <a:gd name="connsiteX7" fmla="*/ 7617681 w 11245800"/>
              <a:gd name="connsiteY7" fmla="*/ 4774371 h 5609197"/>
              <a:gd name="connsiteX8" fmla="*/ 6286186 w 11245800"/>
              <a:gd name="connsiteY8" fmla="*/ 5367929 h 5609197"/>
              <a:gd name="connsiteX9" fmla="*/ 3992165 w 11245800"/>
              <a:gd name="connsiteY9" fmla="*/ 4838540 h 5609197"/>
              <a:gd name="connsiteX10" fmla="*/ 2259618 w 11245800"/>
              <a:gd name="connsiteY10" fmla="*/ 5608561 h 5609197"/>
              <a:gd name="connsiteX11" fmla="*/ 863954 w 11245800"/>
              <a:gd name="connsiteY11" fmla="*/ 4950834 h 5609197"/>
              <a:gd name="connsiteX12" fmla="*/ 398734 w 11245800"/>
              <a:gd name="connsiteY12" fmla="*/ 3876013 h 5609197"/>
              <a:gd name="connsiteX0" fmla="*/ 398083 w 11245149"/>
              <a:gd name="connsiteY0" fmla="*/ 3876013 h 5616485"/>
              <a:gd name="connsiteX1" fmla="*/ 430167 w 11245149"/>
              <a:gd name="connsiteY1" fmla="*/ 475087 h 5616485"/>
              <a:gd name="connsiteX2" fmla="*/ 5868441 w 11245149"/>
              <a:gd name="connsiteY2" fmla="*/ 154245 h 5616485"/>
              <a:gd name="connsiteX3" fmla="*/ 10761282 w 11245149"/>
              <a:gd name="connsiteY3" fmla="*/ 202371 h 5616485"/>
              <a:gd name="connsiteX4" fmla="*/ 11050040 w 11245149"/>
              <a:gd name="connsiteY4" fmla="*/ 2544519 h 5616485"/>
              <a:gd name="connsiteX5" fmla="*/ 10616904 w 11245149"/>
              <a:gd name="connsiteY5" fmla="*/ 4453529 h 5616485"/>
              <a:gd name="connsiteX6" fmla="*/ 9365619 w 11245149"/>
              <a:gd name="connsiteY6" fmla="*/ 5464182 h 5616485"/>
              <a:gd name="connsiteX7" fmla="*/ 7617030 w 11245149"/>
              <a:gd name="connsiteY7" fmla="*/ 4774371 h 5616485"/>
              <a:gd name="connsiteX8" fmla="*/ 6285535 w 11245149"/>
              <a:gd name="connsiteY8" fmla="*/ 5367929 h 5616485"/>
              <a:gd name="connsiteX9" fmla="*/ 3991514 w 11245149"/>
              <a:gd name="connsiteY9" fmla="*/ 4838540 h 5616485"/>
              <a:gd name="connsiteX10" fmla="*/ 2258967 w 11245149"/>
              <a:gd name="connsiteY10" fmla="*/ 5608561 h 5616485"/>
              <a:gd name="connsiteX11" fmla="*/ 847261 w 11245149"/>
              <a:gd name="connsiteY11" fmla="*/ 5159382 h 5616485"/>
              <a:gd name="connsiteX12" fmla="*/ 398083 w 11245149"/>
              <a:gd name="connsiteY12" fmla="*/ 3876013 h 5616485"/>
              <a:gd name="connsiteX0" fmla="*/ 398083 w 11245149"/>
              <a:gd name="connsiteY0" fmla="*/ 3876013 h 5611423"/>
              <a:gd name="connsiteX1" fmla="*/ 430167 w 11245149"/>
              <a:gd name="connsiteY1" fmla="*/ 475087 h 5611423"/>
              <a:gd name="connsiteX2" fmla="*/ 5868441 w 11245149"/>
              <a:gd name="connsiteY2" fmla="*/ 154245 h 5611423"/>
              <a:gd name="connsiteX3" fmla="*/ 10761282 w 11245149"/>
              <a:gd name="connsiteY3" fmla="*/ 202371 h 5611423"/>
              <a:gd name="connsiteX4" fmla="*/ 11050040 w 11245149"/>
              <a:gd name="connsiteY4" fmla="*/ 2544519 h 5611423"/>
              <a:gd name="connsiteX5" fmla="*/ 10616904 w 11245149"/>
              <a:gd name="connsiteY5" fmla="*/ 4453529 h 5611423"/>
              <a:gd name="connsiteX6" fmla="*/ 9365619 w 11245149"/>
              <a:gd name="connsiteY6" fmla="*/ 5464182 h 5611423"/>
              <a:gd name="connsiteX7" fmla="*/ 7617030 w 11245149"/>
              <a:gd name="connsiteY7" fmla="*/ 4774371 h 5611423"/>
              <a:gd name="connsiteX8" fmla="*/ 6285535 w 11245149"/>
              <a:gd name="connsiteY8" fmla="*/ 5367929 h 5611423"/>
              <a:gd name="connsiteX9" fmla="*/ 4569030 w 11245149"/>
              <a:gd name="connsiteY9" fmla="*/ 4982919 h 5611423"/>
              <a:gd name="connsiteX10" fmla="*/ 2258967 w 11245149"/>
              <a:gd name="connsiteY10" fmla="*/ 5608561 h 5611423"/>
              <a:gd name="connsiteX11" fmla="*/ 847261 w 11245149"/>
              <a:gd name="connsiteY11" fmla="*/ 5159382 h 5611423"/>
              <a:gd name="connsiteX12" fmla="*/ 398083 w 11245149"/>
              <a:gd name="connsiteY12" fmla="*/ 3876013 h 5611423"/>
              <a:gd name="connsiteX0" fmla="*/ 398083 w 11065870"/>
              <a:gd name="connsiteY0" fmla="*/ 3786941 h 5522351"/>
              <a:gd name="connsiteX1" fmla="*/ 430167 w 11065870"/>
              <a:gd name="connsiteY1" fmla="*/ 386015 h 5522351"/>
              <a:gd name="connsiteX2" fmla="*/ 5868441 w 11065870"/>
              <a:gd name="connsiteY2" fmla="*/ 65173 h 5522351"/>
              <a:gd name="connsiteX3" fmla="*/ 10424398 w 11065870"/>
              <a:gd name="connsiteY3" fmla="*/ 273720 h 5522351"/>
              <a:gd name="connsiteX4" fmla="*/ 11050040 w 11065870"/>
              <a:gd name="connsiteY4" fmla="*/ 2455447 h 5522351"/>
              <a:gd name="connsiteX5" fmla="*/ 10616904 w 11065870"/>
              <a:gd name="connsiteY5" fmla="*/ 4364457 h 5522351"/>
              <a:gd name="connsiteX6" fmla="*/ 9365619 w 11065870"/>
              <a:gd name="connsiteY6" fmla="*/ 5375110 h 5522351"/>
              <a:gd name="connsiteX7" fmla="*/ 7617030 w 11065870"/>
              <a:gd name="connsiteY7" fmla="*/ 4685299 h 5522351"/>
              <a:gd name="connsiteX8" fmla="*/ 6285535 w 11065870"/>
              <a:gd name="connsiteY8" fmla="*/ 5278857 h 5522351"/>
              <a:gd name="connsiteX9" fmla="*/ 4569030 w 11065870"/>
              <a:gd name="connsiteY9" fmla="*/ 4893847 h 5522351"/>
              <a:gd name="connsiteX10" fmla="*/ 2258967 w 11065870"/>
              <a:gd name="connsiteY10" fmla="*/ 5519489 h 5522351"/>
              <a:gd name="connsiteX11" fmla="*/ 847261 w 11065870"/>
              <a:gd name="connsiteY11" fmla="*/ 5070310 h 5522351"/>
              <a:gd name="connsiteX12" fmla="*/ 398083 w 11065870"/>
              <a:gd name="connsiteY12" fmla="*/ 3786941 h 5522351"/>
              <a:gd name="connsiteX0" fmla="*/ 398083 w 11065870"/>
              <a:gd name="connsiteY0" fmla="*/ 3701717 h 5437127"/>
              <a:gd name="connsiteX1" fmla="*/ 430167 w 11065870"/>
              <a:gd name="connsiteY1" fmla="*/ 300791 h 5437127"/>
              <a:gd name="connsiteX2" fmla="*/ 5868441 w 11065870"/>
              <a:gd name="connsiteY2" fmla="*/ 156412 h 5437127"/>
              <a:gd name="connsiteX3" fmla="*/ 10424398 w 11065870"/>
              <a:gd name="connsiteY3" fmla="*/ 188496 h 5437127"/>
              <a:gd name="connsiteX4" fmla="*/ 11050040 w 11065870"/>
              <a:gd name="connsiteY4" fmla="*/ 2370223 h 5437127"/>
              <a:gd name="connsiteX5" fmla="*/ 10616904 w 11065870"/>
              <a:gd name="connsiteY5" fmla="*/ 4279233 h 5437127"/>
              <a:gd name="connsiteX6" fmla="*/ 9365619 w 11065870"/>
              <a:gd name="connsiteY6" fmla="*/ 5289886 h 5437127"/>
              <a:gd name="connsiteX7" fmla="*/ 7617030 w 11065870"/>
              <a:gd name="connsiteY7" fmla="*/ 4600075 h 5437127"/>
              <a:gd name="connsiteX8" fmla="*/ 6285535 w 11065870"/>
              <a:gd name="connsiteY8" fmla="*/ 5193633 h 5437127"/>
              <a:gd name="connsiteX9" fmla="*/ 4569030 w 11065870"/>
              <a:gd name="connsiteY9" fmla="*/ 4808623 h 5437127"/>
              <a:gd name="connsiteX10" fmla="*/ 2258967 w 11065870"/>
              <a:gd name="connsiteY10" fmla="*/ 5434265 h 5437127"/>
              <a:gd name="connsiteX11" fmla="*/ 847261 w 11065870"/>
              <a:gd name="connsiteY11" fmla="*/ 4985086 h 5437127"/>
              <a:gd name="connsiteX12" fmla="*/ 398083 w 11065870"/>
              <a:gd name="connsiteY12" fmla="*/ 3701717 h 5437127"/>
              <a:gd name="connsiteX0" fmla="*/ 398083 w 11065870"/>
              <a:gd name="connsiteY0" fmla="*/ 3701717 h 5434412"/>
              <a:gd name="connsiteX1" fmla="*/ 430167 w 11065870"/>
              <a:gd name="connsiteY1" fmla="*/ 300791 h 5434412"/>
              <a:gd name="connsiteX2" fmla="*/ 5868441 w 11065870"/>
              <a:gd name="connsiteY2" fmla="*/ 156412 h 5434412"/>
              <a:gd name="connsiteX3" fmla="*/ 10424398 w 11065870"/>
              <a:gd name="connsiteY3" fmla="*/ 188496 h 5434412"/>
              <a:gd name="connsiteX4" fmla="*/ 11050040 w 11065870"/>
              <a:gd name="connsiteY4" fmla="*/ 2370223 h 5434412"/>
              <a:gd name="connsiteX5" fmla="*/ 10616904 w 11065870"/>
              <a:gd name="connsiteY5" fmla="*/ 4279233 h 5434412"/>
              <a:gd name="connsiteX6" fmla="*/ 9365619 w 11065870"/>
              <a:gd name="connsiteY6" fmla="*/ 5289886 h 5434412"/>
              <a:gd name="connsiteX7" fmla="*/ 7617030 w 11065870"/>
              <a:gd name="connsiteY7" fmla="*/ 4600075 h 5434412"/>
              <a:gd name="connsiteX8" fmla="*/ 6285535 w 11065870"/>
              <a:gd name="connsiteY8" fmla="*/ 5193633 h 5434412"/>
              <a:gd name="connsiteX9" fmla="*/ 4569030 w 11065870"/>
              <a:gd name="connsiteY9" fmla="*/ 4949166 h 5434412"/>
              <a:gd name="connsiteX10" fmla="*/ 2258967 w 11065870"/>
              <a:gd name="connsiteY10" fmla="*/ 5434265 h 5434412"/>
              <a:gd name="connsiteX11" fmla="*/ 847261 w 11065870"/>
              <a:gd name="connsiteY11" fmla="*/ 4985086 h 5434412"/>
              <a:gd name="connsiteX12" fmla="*/ 398083 w 11065870"/>
              <a:gd name="connsiteY12" fmla="*/ 3701717 h 5434412"/>
              <a:gd name="connsiteX0" fmla="*/ 398083 w 11065870"/>
              <a:gd name="connsiteY0" fmla="*/ 3701717 h 5434412"/>
              <a:gd name="connsiteX1" fmla="*/ 430167 w 11065870"/>
              <a:gd name="connsiteY1" fmla="*/ 300791 h 5434412"/>
              <a:gd name="connsiteX2" fmla="*/ 5868441 w 11065870"/>
              <a:gd name="connsiteY2" fmla="*/ 156412 h 5434412"/>
              <a:gd name="connsiteX3" fmla="*/ 10424398 w 11065870"/>
              <a:gd name="connsiteY3" fmla="*/ 188496 h 5434412"/>
              <a:gd name="connsiteX4" fmla="*/ 11050040 w 11065870"/>
              <a:gd name="connsiteY4" fmla="*/ 2370223 h 5434412"/>
              <a:gd name="connsiteX5" fmla="*/ 10616904 w 11065870"/>
              <a:gd name="connsiteY5" fmla="*/ 4279233 h 5434412"/>
              <a:gd name="connsiteX6" fmla="*/ 9365619 w 11065870"/>
              <a:gd name="connsiteY6" fmla="*/ 5289886 h 5434412"/>
              <a:gd name="connsiteX7" fmla="*/ 7617030 w 11065870"/>
              <a:gd name="connsiteY7" fmla="*/ 4600075 h 5434412"/>
              <a:gd name="connsiteX8" fmla="*/ 6269786 w 11065870"/>
              <a:gd name="connsiteY8" fmla="*/ 5053090 h 5434412"/>
              <a:gd name="connsiteX9" fmla="*/ 4569030 w 11065870"/>
              <a:gd name="connsiteY9" fmla="*/ 4949166 h 5434412"/>
              <a:gd name="connsiteX10" fmla="*/ 2258967 w 11065870"/>
              <a:gd name="connsiteY10" fmla="*/ 5434265 h 5434412"/>
              <a:gd name="connsiteX11" fmla="*/ 847261 w 11065870"/>
              <a:gd name="connsiteY11" fmla="*/ 4985086 h 5434412"/>
              <a:gd name="connsiteX12" fmla="*/ 398083 w 11065870"/>
              <a:gd name="connsiteY12" fmla="*/ 3701717 h 5434412"/>
              <a:gd name="connsiteX0" fmla="*/ 398083 w 11065870"/>
              <a:gd name="connsiteY0" fmla="*/ 3701717 h 5434412"/>
              <a:gd name="connsiteX1" fmla="*/ 430167 w 11065870"/>
              <a:gd name="connsiteY1" fmla="*/ 300791 h 5434412"/>
              <a:gd name="connsiteX2" fmla="*/ 5868441 w 11065870"/>
              <a:gd name="connsiteY2" fmla="*/ 156412 h 5434412"/>
              <a:gd name="connsiteX3" fmla="*/ 10424398 w 11065870"/>
              <a:gd name="connsiteY3" fmla="*/ 188496 h 5434412"/>
              <a:gd name="connsiteX4" fmla="*/ 11050040 w 11065870"/>
              <a:gd name="connsiteY4" fmla="*/ 2370223 h 5434412"/>
              <a:gd name="connsiteX5" fmla="*/ 10616904 w 11065870"/>
              <a:gd name="connsiteY5" fmla="*/ 4279233 h 5434412"/>
              <a:gd name="connsiteX6" fmla="*/ 9334119 w 11065870"/>
              <a:gd name="connsiteY6" fmla="*/ 5243039 h 5434412"/>
              <a:gd name="connsiteX7" fmla="*/ 7617030 w 11065870"/>
              <a:gd name="connsiteY7" fmla="*/ 4600075 h 5434412"/>
              <a:gd name="connsiteX8" fmla="*/ 6269786 w 11065870"/>
              <a:gd name="connsiteY8" fmla="*/ 5053090 h 5434412"/>
              <a:gd name="connsiteX9" fmla="*/ 4569030 w 11065870"/>
              <a:gd name="connsiteY9" fmla="*/ 4949166 h 5434412"/>
              <a:gd name="connsiteX10" fmla="*/ 2258967 w 11065870"/>
              <a:gd name="connsiteY10" fmla="*/ 5434265 h 5434412"/>
              <a:gd name="connsiteX11" fmla="*/ 847261 w 11065870"/>
              <a:gd name="connsiteY11" fmla="*/ 4985086 h 5434412"/>
              <a:gd name="connsiteX12" fmla="*/ 398083 w 11065870"/>
              <a:gd name="connsiteY12" fmla="*/ 3701717 h 5434412"/>
              <a:gd name="connsiteX0" fmla="*/ 401943 w 11069730"/>
              <a:gd name="connsiteY0" fmla="*/ 3701717 h 5434299"/>
              <a:gd name="connsiteX1" fmla="*/ 434027 w 11069730"/>
              <a:gd name="connsiteY1" fmla="*/ 300791 h 5434299"/>
              <a:gd name="connsiteX2" fmla="*/ 5872301 w 11069730"/>
              <a:gd name="connsiteY2" fmla="*/ 156412 h 5434299"/>
              <a:gd name="connsiteX3" fmla="*/ 10428258 w 11069730"/>
              <a:gd name="connsiteY3" fmla="*/ 188496 h 5434299"/>
              <a:gd name="connsiteX4" fmla="*/ 11053900 w 11069730"/>
              <a:gd name="connsiteY4" fmla="*/ 2370223 h 5434299"/>
              <a:gd name="connsiteX5" fmla="*/ 10620764 w 11069730"/>
              <a:gd name="connsiteY5" fmla="*/ 4279233 h 5434299"/>
              <a:gd name="connsiteX6" fmla="*/ 9337979 w 11069730"/>
              <a:gd name="connsiteY6" fmla="*/ 5243039 h 5434299"/>
              <a:gd name="connsiteX7" fmla="*/ 7620890 w 11069730"/>
              <a:gd name="connsiteY7" fmla="*/ 4600075 h 5434299"/>
              <a:gd name="connsiteX8" fmla="*/ 6273646 w 11069730"/>
              <a:gd name="connsiteY8" fmla="*/ 5053090 h 5434299"/>
              <a:gd name="connsiteX9" fmla="*/ 4572890 w 11069730"/>
              <a:gd name="connsiteY9" fmla="*/ 4949166 h 5434299"/>
              <a:gd name="connsiteX10" fmla="*/ 2262827 w 11069730"/>
              <a:gd name="connsiteY10" fmla="*/ 5434265 h 5434299"/>
              <a:gd name="connsiteX11" fmla="*/ 945617 w 11069730"/>
              <a:gd name="connsiteY11" fmla="*/ 4922622 h 5434299"/>
              <a:gd name="connsiteX12" fmla="*/ 401943 w 11069730"/>
              <a:gd name="connsiteY12" fmla="*/ 3701717 h 5434299"/>
              <a:gd name="connsiteX0" fmla="*/ 325136 w 11118918"/>
              <a:gd name="connsiteY0" fmla="*/ 3651474 h 5430904"/>
              <a:gd name="connsiteX1" fmla="*/ 483215 w 11118918"/>
              <a:gd name="connsiteY1" fmla="*/ 297396 h 5430904"/>
              <a:gd name="connsiteX2" fmla="*/ 5921489 w 11118918"/>
              <a:gd name="connsiteY2" fmla="*/ 153017 h 5430904"/>
              <a:gd name="connsiteX3" fmla="*/ 10477446 w 11118918"/>
              <a:gd name="connsiteY3" fmla="*/ 185101 h 5430904"/>
              <a:gd name="connsiteX4" fmla="*/ 11103088 w 11118918"/>
              <a:gd name="connsiteY4" fmla="*/ 2366828 h 5430904"/>
              <a:gd name="connsiteX5" fmla="*/ 10669952 w 11118918"/>
              <a:gd name="connsiteY5" fmla="*/ 4275838 h 5430904"/>
              <a:gd name="connsiteX6" fmla="*/ 9387167 w 11118918"/>
              <a:gd name="connsiteY6" fmla="*/ 5239644 h 5430904"/>
              <a:gd name="connsiteX7" fmla="*/ 7670078 w 11118918"/>
              <a:gd name="connsiteY7" fmla="*/ 4596680 h 5430904"/>
              <a:gd name="connsiteX8" fmla="*/ 6322834 w 11118918"/>
              <a:gd name="connsiteY8" fmla="*/ 5049695 h 5430904"/>
              <a:gd name="connsiteX9" fmla="*/ 4622078 w 11118918"/>
              <a:gd name="connsiteY9" fmla="*/ 4945771 h 5430904"/>
              <a:gd name="connsiteX10" fmla="*/ 2312015 w 11118918"/>
              <a:gd name="connsiteY10" fmla="*/ 5430870 h 5430904"/>
              <a:gd name="connsiteX11" fmla="*/ 994805 w 11118918"/>
              <a:gd name="connsiteY11" fmla="*/ 4919227 h 5430904"/>
              <a:gd name="connsiteX12" fmla="*/ 325136 w 11118918"/>
              <a:gd name="connsiteY12" fmla="*/ 3651474 h 5430904"/>
              <a:gd name="connsiteX0" fmla="*/ 416451 w 11210233"/>
              <a:gd name="connsiteY0" fmla="*/ 3646391 h 5425821"/>
              <a:gd name="connsiteX1" fmla="*/ 448534 w 11210233"/>
              <a:gd name="connsiteY1" fmla="*/ 354776 h 5425821"/>
              <a:gd name="connsiteX2" fmla="*/ 6012804 w 11210233"/>
              <a:gd name="connsiteY2" fmla="*/ 147934 h 5425821"/>
              <a:gd name="connsiteX3" fmla="*/ 10568761 w 11210233"/>
              <a:gd name="connsiteY3" fmla="*/ 180018 h 5425821"/>
              <a:gd name="connsiteX4" fmla="*/ 11194403 w 11210233"/>
              <a:gd name="connsiteY4" fmla="*/ 2361745 h 5425821"/>
              <a:gd name="connsiteX5" fmla="*/ 10761267 w 11210233"/>
              <a:gd name="connsiteY5" fmla="*/ 4270755 h 5425821"/>
              <a:gd name="connsiteX6" fmla="*/ 9478482 w 11210233"/>
              <a:gd name="connsiteY6" fmla="*/ 5234561 h 5425821"/>
              <a:gd name="connsiteX7" fmla="*/ 7761393 w 11210233"/>
              <a:gd name="connsiteY7" fmla="*/ 4591597 h 5425821"/>
              <a:gd name="connsiteX8" fmla="*/ 6414149 w 11210233"/>
              <a:gd name="connsiteY8" fmla="*/ 5044612 h 5425821"/>
              <a:gd name="connsiteX9" fmla="*/ 4713393 w 11210233"/>
              <a:gd name="connsiteY9" fmla="*/ 4940688 h 5425821"/>
              <a:gd name="connsiteX10" fmla="*/ 2403330 w 11210233"/>
              <a:gd name="connsiteY10" fmla="*/ 5425787 h 5425821"/>
              <a:gd name="connsiteX11" fmla="*/ 1086120 w 11210233"/>
              <a:gd name="connsiteY11" fmla="*/ 4914144 h 5425821"/>
              <a:gd name="connsiteX12" fmla="*/ 416451 w 11210233"/>
              <a:gd name="connsiteY12" fmla="*/ 3646391 h 5425821"/>
              <a:gd name="connsiteX0" fmla="*/ 493117 w 11286899"/>
              <a:gd name="connsiteY0" fmla="*/ 3688885 h 5468315"/>
              <a:gd name="connsiteX1" fmla="*/ 525200 w 11286899"/>
              <a:gd name="connsiteY1" fmla="*/ 397270 h 5468315"/>
              <a:gd name="connsiteX2" fmla="*/ 6089470 w 11286899"/>
              <a:gd name="connsiteY2" fmla="*/ 190428 h 5468315"/>
              <a:gd name="connsiteX3" fmla="*/ 10645427 w 11286899"/>
              <a:gd name="connsiteY3" fmla="*/ 222512 h 5468315"/>
              <a:gd name="connsiteX4" fmla="*/ 11271069 w 11286899"/>
              <a:gd name="connsiteY4" fmla="*/ 2404239 h 5468315"/>
              <a:gd name="connsiteX5" fmla="*/ 10837933 w 11286899"/>
              <a:gd name="connsiteY5" fmla="*/ 4313249 h 5468315"/>
              <a:gd name="connsiteX6" fmla="*/ 9555148 w 11286899"/>
              <a:gd name="connsiteY6" fmla="*/ 5277055 h 5468315"/>
              <a:gd name="connsiteX7" fmla="*/ 7838059 w 11286899"/>
              <a:gd name="connsiteY7" fmla="*/ 4634091 h 5468315"/>
              <a:gd name="connsiteX8" fmla="*/ 6490815 w 11286899"/>
              <a:gd name="connsiteY8" fmla="*/ 5087106 h 5468315"/>
              <a:gd name="connsiteX9" fmla="*/ 4790059 w 11286899"/>
              <a:gd name="connsiteY9" fmla="*/ 4983182 h 5468315"/>
              <a:gd name="connsiteX10" fmla="*/ 2479996 w 11286899"/>
              <a:gd name="connsiteY10" fmla="*/ 5468281 h 5468315"/>
              <a:gd name="connsiteX11" fmla="*/ 1162786 w 11286899"/>
              <a:gd name="connsiteY11" fmla="*/ 4956638 h 5468315"/>
              <a:gd name="connsiteX12" fmla="*/ 493117 w 11286899"/>
              <a:gd name="connsiteY12" fmla="*/ 3688885 h 5468315"/>
              <a:gd name="connsiteX0" fmla="*/ 493117 w 11286899"/>
              <a:gd name="connsiteY0" fmla="*/ 3727738 h 5507168"/>
              <a:gd name="connsiteX1" fmla="*/ 525200 w 11286899"/>
              <a:gd name="connsiteY1" fmla="*/ 436123 h 5507168"/>
              <a:gd name="connsiteX2" fmla="*/ 6089470 w 11286899"/>
              <a:gd name="connsiteY2" fmla="*/ 229281 h 5507168"/>
              <a:gd name="connsiteX3" fmla="*/ 10645427 w 11286899"/>
              <a:gd name="connsiteY3" fmla="*/ 261365 h 5507168"/>
              <a:gd name="connsiteX4" fmla="*/ 11271069 w 11286899"/>
              <a:gd name="connsiteY4" fmla="*/ 2443092 h 5507168"/>
              <a:gd name="connsiteX5" fmla="*/ 10837933 w 11286899"/>
              <a:gd name="connsiteY5" fmla="*/ 4352102 h 5507168"/>
              <a:gd name="connsiteX6" fmla="*/ 9555148 w 11286899"/>
              <a:gd name="connsiteY6" fmla="*/ 5315908 h 5507168"/>
              <a:gd name="connsiteX7" fmla="*/ 7838059 w 11286899"/>
              <a:gd name="connsiteY7" fmla="*/ 4672944 h 5507168"/>
              <a:gd name="connsiteX8" fmla="*/ 6490815 w 11286899"/>
              <a:gd name="connsiteY8" fmla="*/ 5125959 h 5507168"/>
              <a:gd name="connsiteX9" fmla="*/ 4790059 w 11286899"/>
              <a:gd name="connsiteY9" fmla="*/ 5022035 h 5507168"/>
              <a:gd name="connsiteX10" fmla="*/ 2479996 w 11286899"/>
              <a:gd name="connsiteY10" fmla="*/ 5507134 h 5507168"/>
              <a:gd name="connsiteX11" fmla="*/ 1162786 w 11286899"/>
              <a:gd name="connsiteY11" fmla="*/ 4995491 h 5507168"/>
              <a:gd name="connsiteX12" fmla="*/ 493117 w 11286899"/>
              <a:gd name="connsiteY12" fmla="*/ 3727738 h 5507168"/>
              <a:gd name="connsiteX0" fmla="*/ 413915 w 11209128"/>
              <a:gd name="connsiteY0" fmla="*/ 3789222 h 5568652"/>
              <a:gd name="connsiteX1" fmla="*/ 445998 w 11209128"/>
              <a:gd name="connsiteY1" fmla="*/ 497607 h 5568652"/>
              <a:gd name="connsiteX2" fmla="*/ 5975849 w 11209128"/>
              <a:gd name="connsiteY2" fmla="*/ 188384 h 5568652"/>
              <a:gd name="connsiteX3" fmla="*/ 10566225 w 11209128"/>
              <a:gd name="connsiteY3" fmla="*/ 322849 h 5568652"/>
              <a:gd name="connsiteX4" fmla="*/ 11191867 w 11209128"/>
              <a:gd name="connsiteY4" fmla="*/ 2504576 h 5568652"/>
              <a:gd name="connsiteX5" fmla="*/ 10758731 w 11209128"/>
              <a:gd name="connsiteY5" fmla="*/ 4413586 h 5568652"/>
              <a:gd name="connsiteX6" fmla="*/ 9475946 w 11209128"/>
              <a:gd name="connsiteY6" fmla="*/ 5377392 h 5568652"/>
              <a:gd name="connsiteX7" fmla="*/ 7758857 w 11209128"/>
              <a:gd name="connsiteY7" fmla="*/ 4734428 h 5568652"/>
              <a:gd name="connsiteX8" fmla="*/ 6411613 w 11209128"/>
              <a:gd name="connsiteY8" fmla="*/ 5187443 h 5568652"/>
              <a:gd name="connsiteX9" fmla="*/ 4710857 w 11209128"/>
              <a:gd name="connsiteY9" fmla="*/ 5083519 h 5568652"/>
              <a:gd name="connsiteX10" fmla="*/ 2400794 w 11209128"/>
              <a:gd name="connsiteY10" fmla="*/ 5568618 h 5568652"/>
              <a:gd name="connsiteX11" fmla="*/ 1083584 w 11209128"/>
              <a:gd name="connsiteY11" fmla="*/ 5056975 h 5568652"/>
              <a:gd name="connsiteX12" fmla="*/ 413915 w 11209128"/>
              <a:gd name="connsiteY12" fmla="*/ 3789222 h 55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09128" h="5568652">
                <a:moveTo>
                  <a:pt x="413915" y="3789222"/>
                </a:moveTo>
                <a:cubicBezTo>
                  <a:pt x="307651" y="3029327"/>
                  <a:pt x="-480991" y="1097747"/>
                  <a:pt x="445998" y="497607"/>
                </a:cubicBezTo>
                <a:cubicBezTo>
                  <a:pt x="1372987" y="-102533"/>
                  <a:pt x="4082629" y="473464"/>
                  <a:pt x="5975849" y="188384"/>
                </a:cubicBezTo>
                <a:cubicBezTo>
                  <a:pt x="7869069" y="-96696"/>
                  <a:pt x="9696889" y="-63183"/>
                  <a:pt x="10566225" y="322849"/>
                </a:cubicBezTo>
                <a:cubicBezTo>
                  <a:pt x="11435561" y="708881"/>
                  <a:pt x="11159783" y="1822787"/>
                  <a:pt x="11191867" y="2504576"/>
                </a:cubicBezTo>
                <a:cubicBezTo>
                  <a:pt x="11223951" y="3186365"/>
                  <a:pt x="11044718" y="3934783"/>
                  <a:pt x="10758731" y="4413586"/>
                </a:cubicBezTo>
                <a:cubicBezTo>
                  <a:pt x="10472744" y="4892389"/>
                  <a:pt x="9975925" y="5323918"/>
                  <a:pt x="9475946" y="5377392"/>
                </a:cubicBezTo>
                <a:cubicBezTo>
                  <a:pt x="8975967" y="5430866"/>
                  <a:pt x="8269579" y="4766086"/>
                  <a:pt x="7758857" y="4734428"/>
                </a:cubicBezTo>
                <a:cubicBezTo>
                  <a:pt x="7248135" y="4702770"/>
                  <a:pt x="6919613" y="5129261"/>
                  <a:pt x="6411613" y="5187443"/>
                </a:cubicBezTo>
                <a:cubicBezTo>
                  <a:pt x="5903613" y="5245625"/>
                  <a:pt x="5379327" y="5019990"/>
                  <a:pt x="4710857" y="5083519"/>
                </a:cubicBezTo>
                <a:cubicBezTo>
                  <a:pt x="4042387" y="5147048"/>
                  <a:pt x="3005339" y="5573042"/>
                  <a:pt x="2400794" y="5568618"/>
                </a:cubicBezTo>
                <a:cubicBezTo>
                  <a:pt x="1796249" y="5564194"/>
                  <a:pt x="1361647" y="5335038"/>
                  <a:pt x="1083584" y="5056975"/>
                </a:cubicBezTo>
                <a:cubicBezTo>
                  <a:pt x="805521" y="4778912"/>
                  <a:pt x="520179" y="4549117"/>
                  <a:pt x="413915" y="3789222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834955" y="722103"/>
            <a:ext cx="10388081" cy="5229308"/>
          </a:xfrm>
          <a:custGeom>
            <a:avLst/>
            <a:gdLst>
              <a:gd name="connsiteX0" fmla="*/ 250959 w 11001599"/>
              <a:gd name="connsiteY0" fmla="*/ 3648713 h 5735700"/>
              <a:gd name="connsiteX1" fmla="*/ 218875 w 11001599"/>
              <a:gd name="connsiteY1" fmla="*/ 3199534 h 5735700"/>
              <a:gd name="connsiteX2" fmla="*/ 186791 w 11001599"/>
              <a:gd name="connsiteY2" fmla="*/ 1884082 h 5735700"/>
              <a:gd name="connsiteX3" fmla="*/ 154707 w 11001599"/>
              <a:gd name="connsiteY3" fmla="*/ 600713 h 5735700"/>
              <a:gd name="connsiteX4" fmla="*/ 2352475 w 11001599"/>
              <a:gd name="connsiteY4" fmla="*/ 199661 h 5735700"/>
              <a:gd name="connsiteX5" fmla="*/ 5544854 w 11001599"/>
              <a:gd name="connsiteY5" fmla="*/ 584671 h 5735700"/>
              <a:gd name="connsiteX6" fmla="*/ 8432433 w 11001599"/>
              <a:gd name="connsiteY6" fmla="*/ 55282 h 5735700"/>
              <a:gd name="connsiteX7" fmla="*/ 10822707 w 11001599"/>
              <a:gd name="connsiteY7" fmla="*/ 311955 h 5735700"/>
              <a:gd name="connsiteX8" fmla="*/ 10774580 w 11001599"/>
              <a:gd name="connsiteY8" fmla="*/ 2670145 h 5735700"/>
              <a:gd name="connsiteX9" fmla="*/ 10341444 w 11001599"/>
              <a:gd name="connsiteY9" fmla="*/ 4579155 h 5735700"/>
              <a:gd name="connsiteX10" fmla="*/ 9090159 w 11001599"/>
              <a:gd name="connsiteY10" fmla="*/ 5589808 h 5735700"/>
              <a:gd name="connsiteX11" fmla="*/ 7341570 w 11001599"/>
              <a:gd name="connsiteY11" fmla="*/ 4899997 h 5735700"/>
              <a:gd name="connsiteX12" fmla="*/ 6010075 w 11001599"/>
              <a:gd name="connsiteY12" fmla="*/ 5493555 h 5735700"/>
              <a:gd name="connsiteX13" fmla="*/ 3716054 w 11001599"/>
              <a:gd name="connsiteY13" fmla="*/ 4964166 h 5735700"/>
              <a:gd name="connsiteX14" fmla="*/ 1983507 w 11001599"/>
              <a:gd name="connsiteY14" fmla="*/ 5734187 h 5735700"/>
              <a:gd name="connsiteX15" fmla="*/ 1261612 w 11001599"/>
              <a:gd name="connsiteY15" fmla="*/ 4723534 h 5735700"/>
              <a:gd name="connsiteX16" fmla="*/ 315128 w 11001599"/>
              <a:gd name="connsiteY16" fmla="*/ 4065808 h 5735700"/>
              <a:gd name="connsiteX17" fmla="*/ 250959 w 11001599"/>
              <a:gd name="connsiteY17" fmla="*/ 3648713 h 5735700"/>
              <a:gd name="connsiteX0" fmla="*/ 252078 w 11002718"/>
              <a:gd name="connsiteY0" fmla="*/ 3648713 h 5735700"/>
              <a:gd name="connsiteX1" fmla="*/ 187910 w 11002718"/>
              <a:gd name="connsiteY1" fmla="*/ 1884082 h 5735700"/>
              <a:gd name="connsiteX2" fmla="*/ 155826 w 11002718"/>
              <a:gd name="connsiteY2" fmla="*/ 600713 h 5735700"/>
              <a:gd name="connsiteX3" fmla="*/ 2353594 w 11002718"/>
              <a:gd name="connsiteY3" fmla="*/ 199661 h 5735700"/>
              <a:gd name="connsiteX4" fmla="*/ 5545973 w 11002718"/>
              <a:gd name="connsiteY4" fmla="*/ 584671 h 5735700"/>
              <a:gd name="connsiteX5" fmla="*/ 8433552 w 11002718"/>
              <a:gd name="connsiteY5" fmla="*/ 55282 h 5735700"/>
              <a:gd name="connsiteX6" fmla="*/ 10823826 w 11002718"/>
              <a:gd name="connsiteY6" fmla="*/ 311955 h 5735700"/>
              <a:gd name="connsiteX7" fmla="*/ 10775699 w 11002718"/>
              <a:gd name="connsiteY7" fmla="*/ 2670145 h 5735700"/>
              <a:gd name="connsiteX8" fmla="*/ 10342563 w 11002718"/>
              <a:gd name="connsiteY8" fmla="*/ 4579155 h 5735700"/>
              <a:gd name="connsiteX9" fmla="*/ 9091278 w 11002718"/>
              <a:gd name="connsiteY9" fmla="*/ 5589808 h 5735700"/>
              <a:gd name="connsiteX10" fmla="*/ 7342689 w 11002718"/>
              <a:gd name="connsiteY10" fmla="*/ 4899997 h 5735700"/>
              <a:gd name="connsiteX11" fmla="*/ 6011194 w 11002718"/>
              <a:gd name="connsiteY11" fmla="*/ 5493555 h 5735700"/>
              <a:gd name="connsiteX12" fmla="*/ 3717173 w 11002718"/>
              <a:gd name="connsiteY12" fmla="*/ 4964166 h 5735700"/>
              <a:gd name="connsiteX13" fmla="*/ 1984626 w 11002718"/>
              <a:gd name="connsiteY13" fmla="*/ 5734187 h 5735700"/>
              <a:gd name="connsiteX14" fmla="*/ 1262731 w 11002718"/>
              <a:gd name="connsiteY14" fmla="*/ 4723534 h 5735700"/>
              <a:gd name="connsiteX15" fmla="*/ 316247 w 11002718"/>
              <a:gd name="connsiteY15" fmla="*/ 4065808 h 5735700"/>
              <a:gd name="connsiteX16" fmla="*/ 252078 w 11002718"/>
              <a:gd name="connsiteY16" fmla="*/ 3648713 h 5735700"/>
              <a:gd name="connsiteX0" fmla="*/ 318522 w 11004993"/>
              <a:gd name="connsiteY0" fmla="*/ 4065808 h 5735700"/>
              <a:gd name="connsiteX1" fmla="*/ 190185 w 11004993"/>
              <a:gd name="connsiteY1" fmla="*/ 1884082 h 5735700"/>
              <a:gd name="connsiteX2" fmla="*/ 158101 w 11004993"/>
              <a:gd name="connsiteY2" fmla="*/ 600713 h 5735700"/>
              <a:gd name="connsiteX3" fmla="*/ 2355869 w 11004993"/>
              <a:gd name="connsiteY3" fmla="*/ 199661 h 5735700"/>
              <a:gd name="connsiteX4" fmla="*/ 5548248 w 11004993"/>
              <a:gd name="connsiteY4" fmla="*/ 584671 h 5735700"/>
              <a:gd name="connsiteX5" fmla="*/ 8435827 w 11004993"/>
              <a:gd name="connsiteY5" fmla="*/ 55282 h 5735700"/>
              <a:gd name="connsiteX6" fmla="*/ 10826101 w 11004993"/>
              <a:gd name="connsiteY6" fmla="*/ 311955 h 5735700"/>
              <a:gd name="connsiteX7" fmla="*/ 10777974 w 11004993"/>
              <a:gd name="connsiteY7" fmla="*/ 2670145 h 5735700"/>
              <a:gd name="connsiteX8" fmla="*/ 10344838 w 11004993"/>
              <a:gd name="connsiteY8" fmla="*/ 4579155 h 5735700"/>
              <a:gd name="connsiteX9" fmla="*/ 9093553 w 11004993"/>
              <a:gd name="connsiteY9" fmla="*/ 5589808 h 5735700"/>
              <a:gd name="connsiteX10" fmla="*/ 7344964 w 11004993"/>
              <a:gd name="connsiteY10" fmla="*/ 4899997 h 5735700"/>
              <a:gd name="connsiteX11" fmla="*/ 6013469 w 11004993"/>
              <a:gd name="connsiteY11" fmla="*/ 5493555 h 5735700"/>
              <a:gd name="connsiteX12" fmla="*/ 3719448 w 11004993"/>
              <a:gd name="connsiteY12" fmla="*/ 4964166 h 5735700"/>
              <a:gd name="connsiteX13" fmla="*/ 1986901 w 11004993"/>
              <a:gd name="connsiteY13" fmla="*/ 5734187 h 5735700"/>
              <a:gd name="connsiteX14" fmla="*/ 1265006 w 11004993"/>
              <a:gd name="connsiteY14" fmla="*/ 4723534 h 5735700"/>
              <a:gd name="connsiteX15" fmla="*/ 318522 w 11004993"/>
              <a:gd name="connsiteY15" fmla="*/ 4065808 h 5735700"/>
              <a:gd name="connsiteX0" fmla="*/ 310924 w 10997395"/>
              <a:gd name="connsiteY0" fmla="*/ 4065808 h 5735700"/>
              <a:gd name="connsiteX1" fmla="*/ 150503 w 10997395"/>
              <a:gd name="connsiteY1" fmla="*/ 600713 h 5735700"/>
              <a:gd name="connsiteX2" fmla="*/ 2348271 w 10997395"/>
              <a:gd name="connsiteY2" fmla="*/ 199661 h 5735700"/>
              <a:gd name="connsiteX3" fmla="*/ 5540650 w 10997395"/>
              <a:gd name="connsiteY3" fmla="*/ 584671 h 5735700"/>
              <a:gd name="connsiteX4" fmla="*/ 8428229 w 10997395"/>
              <a:gd name="connsiteY4" fmla="*/ 55282 h 5735700"/>
              <a:gd name="connsiteX5" fmla="*/ 10818503 w 10997395"/>
              <a:gd name="connsiteY5" fmla="*/ 311955 h 5735700"/>
              <a:gd name="connsiteX6" fmla="*/ 10770376 w 10997395"/>
              <a:gd name="connsiteY6" fmla="*/ 2670145 h 5735700"/>
              <a:gd name="connsiteX7" fmla="*/ 10337240 w 10997395"/>
              <a:gd name="connsiteY7" fmla="*/ 4579155 h 5735700"/>
              <a:gd name="connsiteX8" fmla="*/ 9085955 w 10997395"/>
              <a:gd name="connsiteY8" fmla="*/ 5589808 h 5735700"/>
              <a:gd name="connsiteX9" fmla="*/ 7337366 w 10997395"/>
              <a:gd name="connsiteY9" fmla="*/ 4899997 h 5735700"/>
              <a:gd name="connsiteX10" fmla="*/ 6005871 w 10997395"/>
              <a:gd name="connsiteY10" fmla="*/ 5493555 h 5735700"/>
              <a:gd name="connsiteX11" fmla="*/ 3711850 w 10997395"/>
              <a:gd name="connsiteY11" fmla="*/ 4964166 h 5735700"/>
              <a:gd name="connsiteX12" fmla="*/ 1979303 w 10997395"/>
              <a:gd name="connsiteY12" fmla="*/ 5734187 h 5735700"/>
              <a:gd name="connsiteX13" fmla="*/ 1257408 w 10997395"/>
              <a:gd name="connsiteY13" fmla="*/ 4723534 h 5735700"/>
              <a:gd name="connsiteX14" fmla="*/ 310924 w 10997395"/>
              <a:gd name="connsiteY14" fmla="*/ 4065808 h 5735700"/>
              <a:gd name="connsiteX0" fmla="*/ 547291 w 11233762"/>
              <a:gd name="connsiteY0" fmla="*/ 4065808 h 5735700"/>
              <a:gd name="connsiteX1" fmla="*/ 386870 w 11233762"/>
              <a:gd name="connsiteY1" fmla="*/ 600713 h 5735700"/>
              <a:gd name="connsiteX2" fmla="*/ 5777017 w 11233762"/>
              <a:gd name="connsiteY2" fmla="*/ 584671 h 5735700"/>
              <a:gd name="connsiteX3" fmla="*/ 8664596 w 11233762"/>
              <a:gd name="connsiteY3" fmla="*/ 55282 h 5735700"/>
              <a:gd name="connsiteX4" fmla="*/ 11054870 w 11233762"/>
              <a:gd name="connsiteY4" fmla="*/ 311955 h 5735700"/>
              <a:gd name="connsiteX5" fmla="*/ 11006743 w 11233762"/>
              <a:gd name="connsiteY5" fmla="*/ 2670145 h 5735700"/>
              <a:gd name="connsiteX6" fmla="*/ 10573607 w 11233762"/>
              <a:gd name="connsiteY6" fmla="*/ 4579155 h 5735700"/>
              <a:gd name="connsiteX7" fmla="*/ 9322322 w 11233762"/>
              <a:gd name="connsiteY7" fmla="*/ 5589808 h 5735700"/>
              <a:gd name="connsiteX8" fmla="*/ 7573733 w 11233762"/>
              <a:gd name="connsiteY8" fmla="*/ 4899997 h 5735700"/>
              <a:gd name="connsiteX9" fmla="*/ 6242238 w 11233762"/>
              <a:gd name="connsiteY9" fmla="*/ 5493555 h 5735700"/>
              <a:gd name="connsiteX10" fmla="*/ 3948217 w 11233762"/>
              <a:gd name="connsiteY10" fmla="*/ 4964166 h 5735700"/>
              <a:gd name="connsiteX11" fmla="*/ 2215670 w 11233762"/>
              <a:gd name="connsiteY11" fmla="*/ 5734187 h 5735700"/>
              <a:gd name="connsiteX12" fmla="*/ 1493775 w 11233762"/>
              <a:gd name="connsiteY12" fmla="*/ 4723534 h 5735700"/>
              <a:gd name="connsiteX13" fmla="*/ 547291 w 11233762"/>
              <a:gd name="connsiteY13" fmla="*/ 4065808 h 5735700"/>
              <a:gd name="connsiteX0" fmla="*/ 550855 w 11237326"/>
              <a:gd name="connsiteY0" fmla="*/ 4044817 h 5714709"/>
              <a:gd name="connsiteX1" fmla="*/ 390434 w 11237326"/>
              <a:gd name="connsiteY1" fmla="*/ 579722 h 5714709"/>
              <a:gd name="connsiteX2" fmla="*/ 5828708 w 11237326"/>
              <a:gd name="connsiteY2" fmla="*/ 258880 h 5714709"/>
              <a:gd name="connsiteX3" fmla="*/ 8668160 w 11237326"/>
              <a:gd name="connsiteY3" fmla="*/ 34291 h 5714709"/>
              <a:gd name="connsiteX4" fmla="*/ 11058434 w 11237326"/>
              <a:gd name="connsiteY4" fmla="*/ 290964 h 5714709"/>
              <a:gd name="connsiteX5" fmla="*/ 11010307 w 11237326"/>
              <a:gd name="connsiteY5" fmla="*/ 2649154 h 5714709"/>
              <a:gd name="connsiteX6" fmla="*/ 10577171 w 11237326"/>
              <a:gd name="connsiteY6" fmla="*/ 4558164 h 5714709"/>
              <a:gd name="connsiteX7" fmla="*/ 9325886 w 11237326"/>
              <a:gd name="connsiteY7" fmla="*/ 5568817 h 5714709"/>
              <a:gd name="connsiteX8" fmla="*/ 7577297 w 11237326"/>
              <a:gd name="connsiteY8" fmla="*/ 4879006 h 5714709"/>
              <a:gd name="connsiteX9" fmla="*/ 6245802 w 11237326"/>
              <a:gd name="connsiteY9" fmla="*/ 5472564 h 5714709"/>
              <a:gd name="connsiteX10" fmla="*/ 3951781 w 11237326"/>
              <a:gd name="connsiteY10" fmla="*/ 4943175 h 5714709"/>
              <a:gd name="connsiteX11" fmla="*/ 2219234 w 11237326"/>
              <a:gd name="connsiteY11" fmla="*/ 5713196 h 5714709"/>
              <a:gd name="connsiteX12" fmla="*/ 1497339 w 11237326"/>
              <a:gd name="connsiteY12" fmla="*/ 4702543 h 5714709"/>
              <a:gd name="connsiteX13" fmla="*/ 550855 w 11237326"/>
              <a:gd name="connsiteY13" fmla="*/ 4044817 h 5714709"/>
              <a:gd name="connsiteX0" fmla="*/ 550855 w 11447627"/>
              <a:gd name="connsiteY0" fmla="*/ 3951764 h 5621656"/>
              <a:gd name="connsiteX1" fmla="*/ 390434 w 11447627"/>
              <a:gd name="connsiteY1" fmla="*/ 486669 h 5621656"/>
              <a:gd name="connsiteX2" fmla="*/ 5828708 w 11447627"/>
              <a:gd name="connsiteY2" fmla="*/ 165827 h 5621656"/>
              <a:gd name="connsiteX3" fmla="*/ 11058434 w 11447627"/>
              <a:gd name="connsiteY3" fmla="*/ 197911 h 5621656"/>
              <a:gd name="connsiteX4" fmla="*/ 11010307 w 11447627"/>
              <a:gd name="connsiteY4" fmla="*/ 2556101 h 5621656"/>
              <a:gd name="connsiteX5" fmla="*/ 10577171 w 11447627"/>
              <a:gd name="connsiteY5" fmla="*/ 4465111 h 5621656"/>
              <a:gd name="connsiteX6" fmla="*/ 9325886 w 11447627"/>
              <a:gd name="connsiteY6" fmla="*/ 5475764 h 5621656"/>
              <a:gd name="connsiteX7" fmla="*/ 7577297 w 11447627"/>
              <a:gd name="connsiteY7" fmla="*/ 4785953 h 5621656"/>
              <a:gd name="connsiteX8" fmla="*/ 6245802 w 11447627"/>
              <a:gd name="connsiteY8" fmla="*/ 5379511 h 5621656"/>
              <a:gd name="connsiteX9" fmla="*/ 3951781 w 11447627"/>
              <a:gd name="connsiteY9" fmla="*/ 4850122 h 5621656"/>
              <a:gd name="connsiteX10" fmla="*/ 2219234 w 11447627"/>
              <a:gd name="connsiteY10" fmla="*/ 5620143 h 5621656"/>
              <a:gd name="connsiteX11" fmla="*/ 1497339 w 11447627"/>
              <a:gd name="connsiteY11" fmla="*/ 4609490 h 5621656"/>
              <a:gd name="connsiteX12" fmla="*/ 550855 w 11447627"/>
              <a:gd name="connsiteY12" fmla="*/ 3951764 h 5621656"/>
              <a:gd name="connsiteX0" fmla="*/ 550855 w 11205416"/>
              <a:gd name="connsiteY0" fmla="*/ 3940182 h 5610074"/>
              <a:gd name="connsiteX1" fmla="*/ 390434 w 11205416"/>
              <a:gd name="connsiteY1" fmla="*/ 475087 h 5610074"/>
              <a:gd name="connsiteX2" fmla="*/ 5828708 w 11205416"/>
              <a:gd name="connsiteY2" fmla="*/ 154245 h 5610074"/>
              <a:gd name="connsiteX3" fmla="*/ 10721549 w 11205416"/>
              <a:gd name="connsiteY3" fmla="*/ 202371 h 5610074"/>
              <a:gd name="connsiteX4" fmla="*/ 11010307 w 11205416"/>
              <a:gd name="connsiteY4" fmla="*/ 2544519 h 5610074"/>
              <a:gd name="connsiteX5" fmla="*/ 10577171 w 11205416"/>
              <a:gd name="connsiteY5" fmla="*/ 4453529 h 5610074"/>
              <a:gd name="connsiteX6" fmla="*/ 9325886 w 11205416"/>
              <a:gd name="connsiteY6" fmla="*/ 5464182 h 5610074"/>
              <a:gd name="connsiteX7" fmla="*/ 7577297 w 11205416"/>
              <a:gd name="connsiteY7" fmla="*/ 4774371 h 5610074"/>
              <a:gd name="connsiteX8" fmla="*/ 6245802 w 11205416"/>
              <a:gd name="connsiteY8" fmla="*/ 5367929 h 5610074"/>
              <a:gd name="connsiteX9" fmla="*/ 3951781 w 11205416"/>
              <a:gd name="connsiteY9" fmla="*/ 4838540 h 5610074"/>
              <a:gd name="connsiteX10" fmla="*/ 2219234 w 11205416"/>
              <a:gd name="connsiteY10" fmla="*/ 5608561 h 5610074"/>
              <a:gd name="connsiteX11" fmla="*/ 1497339 w 11205416"/>
              <a:gd name="connsiteY11" fmla="*/ 4597908 h 5610074"/>
              <a:gd name="connsiteX12" fmla="*/ 550855 w 11205416"/>
              <a:gd name="connsiteY12" fmla="*/ 3940182 h 5610074"/>
              <a:gd name="connsiteX0" fmla="*/ 527576 w 11182137"/>
              <a:gd name="connsiteY0" fmla="*/ 3940182 h 5609197"/>
              <a:gd name="connsiteX1" fmla="*/ 367155 w 11182137"/>
              <a:gd name="connsiteY1" fmla="*/ 475087 h 5609197"/>
              <a:gd name="connsiteX2" fmla="*/ 5805429 w 11182137"/>
              <a:gd name="connsiteY2" fmla="*/ 154245 h 5609197"/>
              <a:gd name="connsiteX3" fmla="*/ 10698270 w 11182137"/>
              <a:gd name="connsiteY3" fmla="*/ 202371 h 5609197"/>
              <a:gd name="connsiteX4" fmla="*/ 10987028 w 11182137"/>
              <a:gd name="connsiteY4" fmla="*/ 2544519 h 5609197"/>
              <a:gd name="connsiteX5" fmla="*/ 10553892 w 11182137"/>
              <a:gd name="connsiteY5" fmla="*/ 4453529 h 5609197"/>
              <a:gd name="connsiteX6" fmla="*/ 9302607 w 11182137"/>
              <a:gd name="connsiteY6" fmla="*/ 5464182 h 5609197"/>
              <a:gd name="connsiteX7" fmla="*/ 7554018 w 11182137"/>
              <a:gd name="connsiteY7" fmla="*/ 4774371 h 5609197"/>
              <a:gd name="connsiteX8" fmla="*/ 6222523 w 11182137"/>
              <a:gd name="connsiteY8" fmla="*/ 5367929 h 5609197"/>
              <a:gd name="connsiteX9" fmla="*/ 3928502 w 11182137"/>
              <a:gd name="connsiteY9" fmla="*/ 4838540 h 5609197"/>
              <a:gd name="connsiteX10" fmla="*/ 2195955 w 11182137"/>
              <a:gd name="connsiteY10" fmla="*/ 5608561 h 5609197"/>
              <a:gd name="connsiteX11" fmla="*/ 800291 w 11182137"/>
              <a:gd name="connsiteY11" fmla="*/ 4950834 h 5609197"/>
              <a:gd name="connsiteX12" fmla="*/ 527576 w 11182137"/>
              <a:gd name="connsiteY12" fmla="*/ 3940182 h 5609197"/>
              <a:gd name="connsiteX0" fmla="*/ 398734 w 11245800"/>
              <a:gd name="connsiteY0" fmla="*/ 3876013 h 5609197"/>
              <a:gd name="connsiteX1" fmla="*/ 430818 w 11245800"/>
              <a:gd name="connsiteY1" fmla="*/ 475087 h 5609197"/>
              <a:gd name="connsiteX2" fmla="*/ 5869092 w 11245800"/>
              <a:gd name="connsiteY2" fmla="*/ 154245 h 5609197"/>
              <a:gd name="connsiteX3" fmla="*/ 10761933 w 11245800"/>
              <a:gd name="connsiteY3" fmla="*/ 202371 h 5609197"/>
              <a:gd name="connsiteX4" fmla="*/ 11050691 w 11245800"/>
              <a:gd name="connsiteY4" fmla="*/ 2544519 h 5609197"/>
              <a:gd name="connsiteX5" fmla="*/ 10617555 w 11245800"/>
              <a:gd name="connsiteY5" fmla="*/ 4453529 h 5609197"/>
              <a:gd name="connsiteX6" fmla="*/ 9366270 w 11245800"/>
              <a:gd name="connsiteY6" fmla="*/ 5464182 h 5609197"/>
              <a:gd name="connsiteX7" fmla="*/ 7617681 w 11245800"/>
              <a:gd name="connsiteY7" fmla="*/ 4774371 h 5609197"/>
              <a:gd name="connsiteX8" fmla="*/ 6286186 w 11245800"/>
              <a:gd name="connsiteY8" fmla="*/ 5367929 h 5609197"/>
              <a:gd name="connsiteX9" fmla="*/ 3992165 w 11245800"/>
              <a:gd name="connsiteY9" fmla="*/ 4838540 h 5609197"/>
              <a:gd name="connsiteX10" fmla="*/ 2259618 w 11245800"/>
              <a:gd name="connsiteY10" fmla="*/ 5608561 h 5609197"/>
              <a:gd name="connsiteX11" fmla="*/ 863954 w 11245800"/>
              <a:gd name="connsiteY11" fmla="*/ 4950834 h 5609197"/>
              <a:gd name="connsiteX12" fmla="*/ 398734 w 11245800"/>
              <a:gd name="connsiteY12" fmla="*/ 3876013 h 5609197"/>
              <a:gd name="connsiteX0" fmla="*/ 398083 w 11245149"/>
              <a:gd name="connsiteY0" fmla="*/ 3876013 h 5616485"/>
              <a:gd name="connsiteX1" fmla="*/ 430167 w 11245149"/>
              <a:gd name="connsiteY1" fmla="*/ 475087 h 5616485"/>
              <a:gd name="connsiteX2" fmla="*/ 5868441 w 11245149"/>
              <a:gd name="connsiteY2" fmla="*/ 154245 h 5616485"/>
              <a:gd name="connsiteX3" fmla="*/ 10761282 w 11245149"/>
              <a:gd name="connsiteY3" fmla="*/ 202371 h 5616485"/>
              <a:gd name="connsiteX4" fmla="*/ 11050040 w 11245149"/>
              <a:gd name="connsiteY4" fmla="*/ 2544519 h 5616485"/>
              <a:gd name="connsiteX5" fmla="*/ 10616904 w 11245149"/>
              <a:gd name="connsiteY5" fmla="*/ 4453529 h 5616485"/>
              <a:gd name="connsiteX6" fmla="*/ 9365619 w 11245149"/>
              <a:gd name="connsiteY6" fmla="*/ 5464182 h 5616485"/>
              <a:gd name="connsiteX7" fmla="*/ 7617030 w 11245149"/>
              <a:gd name="connsiteY7" fmla="*/ 4774371 h 5616485"/>
              <a:gd name="connsiteX8" fmla="*/ 6285535 w 11245149"/>
              <a:gd name="connsiteY8" fmla="*/ 5367929 h 5616485"/>
              <a:gd name="connsiteX9" fmla="*/ 3991514 w 11245149"/>
              <a:gd name="connsiteY9" fmla="*/ 4838540 h 5616485"/>
              <a:gd name="connsiteX10" fmla="*/ 2258967 w 11245149"/>
              <a:gd name="connsiteY10" fmla="*/ 5608561 h 5616485"/>
              <a:gd name="connsiteX11" fmla="*/ 847261 w 11245149"/>
              <a:gd name="connsiteY11" fmla="*/ 5159382 h 5616485"/>
              <a:gd name="connsiteX12" fmla="*/ 398083 w 11245149"/>
              <a:gd name="connsiteY12" fmla="*/ 3876013 h 5616485"/>
              <a:gd name="connsiteX0" fmla="*/ 398083 w 11245149"/>
              <a:gd name="connsiteY0" fmla="*/ 3876013 h 5611423"/>
              <a:gd name="connsiteX1" fmla="*/ 430167 w 11245149"/>
              <a:gd name="connsiteY1" fmla="*/ 475087 h 5611423"/>
              <a:gd name="connsiteX2" fmla="*/ 5868441 w 11245149"/>
              <a:gd name="connsiteY2" fmla="*/ 154245 h 5611423"/>
              <a:gd name="connsiteX3" fmla="*/ 10761282 w 11245149"/>
              <a:gd name="connsiteY3" fmla="*/ 202371 h 5611423"/>
              <a:gd name="connsiteX4" fmla="*/ 11050040 w 11245149"/>
              <a:gd name="connsiteY4" fmla="*/ 2544519 h 5611423"/>
              <a:gd name="connsiteX5" fmla="*/ 10616904 w 11245149"/>
              <a:gd name="connsiteY5" fmla="*/ 4453529 h 5611423"/>
              <a:gd name="connsiteX6" fmla="*/ 9365619 w 11245149"/>
              <a:gd name="connsiteY6" fmla="*/ 5464182 h 5611423"/>
              <a:gd name="connsiteX7" fmla="*/ 7617030 w 11245149"/>
              <a:gd name="connsiteY7" fmla="*/ 4774371 h 5611423"/>
              <a:gd name="connsiteX8" fmla="*/ 6285535 w 11245149"/>
              <a:gd name="connsiteY8" fmla="*/ 5367929 h 5611423"/>
              <a:gd name="connsiteX9" fmla="*/ 4569030 w 11245149"/>
              <a:gd name="connsiteY9" fmla="*/ 4982919 h 5611423"/>
              <a:gd name="connsiteX10" fmla="*/ 2258967 w 11245149"/>
              <a:gd name="connsiteY10" fmla="*/ 5608561 h 5611423"/>
              <a:gd name="connsiteX11" fmla="*/ 847261 w 11245149"/>
              <a:gd name="connsiteY11" fmla="*/ 5159382 h 5611423"/>
              <a:gd name="connsiteX12" fmla="*/ 398083 w 11245149"/>
              <a:gd name="connsiteY12" fmla="*/ 3876013 h 5611423"/>
              <a:gd name="connsiteX0" fmla="*/ 398083 w 11065870"/>
              <a:gd name="connsiteY0" fmla="*/ 3786941 h 5522351"/>
              <a:gd name="connsiteX1" fmla="*/ 430167 w 11065870"/>
              <a:gd name="connsiteY1" fmla="*/ 386015 h 5522351"/>
              <a:gd name="connsiteX2" fmla="*/ 5868441 w 11065870"/>
              <a:gd name="connsiteY2" fmla="*/ 65173 h 5522351"/>
              <a:gd name="connsiteX3" fmla="*/ 10424398 w 11065870"/>
              <a:gd name="connsiteY3" fmla="*/ 273720 h 5522351"/>
              <a:gd name="connsiteX4" fmla="*/ 11050040 w 11065870"/>
              <a:gd name="connsiteY4" fmla="*/ 2455447 h 5522351"/>
              <a:gd name="connsiteX5" fmla="*/ 10616904 w 11065870"/>
              <a:gd name="connsiteY5" fmla="*/ 4364457 h 5522351"/>
              <a:gd name="connsiteX6" fmla="*/ 9365619 w 11065870"/>
              <a:gd name="connsiteY6" fmla="*/ 5375110 h 5522351"/>
              <a:gd name="connsiteX7" fmla="*/ 7617030 w 11065870"/>
              <a:gd name="connsiteY7" fmla="*/ 4685299 h 5522351"/>
              <a:gd name="connsiteX8" fmla="*/ 6285535 w 11065870"/>
              <a:gd name="connsiteY8" fmla="*/ 5278857 h 5522351"/>
              <a:gd name="connsiteX9" fmla="*/ 4569030 w 11065870"/>
              <a:gd name="connsiteY9" fmla="*/ 4893847 h 5522351"/>
              <a:gd name="connsiteX10" fmla="*/ 2258967 w 11065870"/>
              <a:gd name="connsiteY10" fmla="*/ 5519489 h 5522351"/>
              <a:gd name="connsiteX11" fmla="*/ 847261 w 11065870"/>
              <a:gd name="connsiteY11" fmla="*/ 5070310 h 5522351"/>
              <a:gd name="connsiteX12" fmla="*/ 398083 w 11065870"/>
              <a:gd name="connsiteY12" fmla="*/ 3786941 h 5522351"/>
              <a:gd name="connsiteX0" fmla="*/ 398083 w 11065870"/>
              <a:gd name="connsiteY0" fmla="*/ 3701717 h 5437127"/>
              <a:gd name="connsiteX1" fmla="*/ 430167 w 11065870"/>
              <a:gd name="connsiteY1" fmla="*/ 300791 h 5437127"/>
              <a:gd name="connsiteX2" fmla="*/ 5868441 w 11065870"/>
              <a:gd name="connsiteY2" fmla="*/ 156412 h 5437127"/>
              <a:gd name="connsiteX3" fmla="*/ 10424398 w 11065870"/>
              <a:gd name="connsiteY3" fmla="*/ 188496 h 5437127"/>
              <a:gd name="connsiteX4" fmla="*/ 11050040 w 11065870"/>
              <a:gd name="connsiteY4" fmla="*/ 2370223 h 5437127"/>
              <a:gd name="connsiteX5" fmla="*/ 10616904 w 11065870"/>
              <a:gd name="connsiteY5" fmla="*/ 4279233 h 5437127"/>
              <a:gd name="connsiteX6" fmla="*/ 9365619 w 11065870"/>
              <a:gd name="connsiteY6" fmla="*/ 5289886 h 5437127"/>
              <a:gd name="connsiteX7" fmla="*/ 7617030 w 11065870"/>
              <a:gd name="connsiteY7" fmla="*/ 4600075 h 5437127"/>
              <a:gd name="connsiteX8" fmla="*/ 6285535 w 11065870"/>
              <a:gd name="connsiteY8" fmla="*/ 5193633 h 5437127"/>
              <a:gd name="connsiteX9" fmla="*/ 4569030 w 11065870"/>
              <a:gd name="connsiteY9" fmla="*/ 4808623 h 5437127"/>
              <a:gd name="connsiteX10" fmla="*/ 2258967 w 11065870"/>
              <a:gd name="connsiteY10" fmla="*/ 5434265 h 5437127"/>
              <a:gd name="connsiteX11" fmla="*/ 847261 w 11065870"/>
              <a:gd name="connsiteY11" fmla="*/ 4985086 h 5437127"/>
              <a:gd name="connsiteX12" fmla="*/ 398083 w 11065870"/>
              <a:gd name="connsiteY12" fmla="*/ 3701717 h 5437127"/>
              <a:gd name="connsiteX0" fmla="*/ 398083 w 11065870"/>
              <a:gd name="connsiteY0" fmla="*/ 3701717 h 5434412"/>
              <a:gd name="connsiteX1" fmla="*/ 430167 w 11065870"/>
              <a:gd name="connsiteY1" fmla="*/ 300791 h 5434412"/>
              <a:gd name="connsiteX2" fmla="*/ 5868441 w 11065870"/>
              <a:gd name="connsiteY2" fmla="*/ 156412 h 5434412"/>
              <a:gd name="connsiteX3" fmla="*/ 10424398 w 11065870"/>
              <a:gd name="connsiteY3" fmla="*/ 188496 h 5434412"/>
              <a:gd name="connsiteX4" fmla="*/ 11050040 w 11065870"/>
              <a:gd name="connsiteY4" fmla="*/ 2370223 h 5434412"/>
              <a:gd name="connsiteX5" fmla="*/ 10616904 w 11065870"/>
              <a:gd name="connsiteY5" fmla="*/ 4279233 h 5434412"/>
              <a:gd name="connsiteX6" fmla="*/ 9365619 w 11065870"/>
              <a:gd name="connsiteY6" fmla="*/ 5289886 h 5434412"/>
              <a:gd name="connsiteX7" fmla="*/ 7617030 w 11065870"/>
              <a:gd name="connsiteY7" fmla="*/ 4600075 h 5434412"/>
              <a:gd name="connsiteX8" fmla="*/ 6285535 w 11065870"/>
              <a:gd name="connsiteY8" fmla="*/ 5193633 h 5434412"/>
              <a:gd name="connsiteX9" fmla="*/ 4569030 w 11065870"/>
              <a:gd name="connsiteY9" fmla="*/ 4949166 h 5434412"/>
              <a:gd name="connsiteX10" fmla="*/ 2258967 w 11065870"/>
              <a:gd name="connsiteY10" fmla="*/ 5434265 h 5434412"/>
              <a:gd name="connsiteX11" fmla="*/ 847261 w 11065870"/>
              <a:gd name="connsiteY11" fmla="*/ 4985086 h 5434412"/>
              <a:gd name="connsiteX12" fmla="*/ 398083 w 11065870"/>
              <a:gd name="connsiteY12" fmla="*/ 3701717 h 5434412"/>
              <a:gd name="connsiteX0" fmla="*/ 398083 w 11065870"/>
              <a:gd name="connsiteY0" fmla="*/ 3701717 h 5434412"/>
              <a:gd name="connsiteX1" fmla="*/ 430167 w 11065870"/>
              <a:gd name="connsiteY1" fmla="*/ 300791 h 5434412"/>
              <a:gd name="connsiteX2" fmla="*/ 5868441 w 11065870"/>
              <a:gd name="connsiteY2" fmla="*/ 156412 h 5434412"/>
              <a:gd name="connsiteX3" fmla="*/ 10424398 w 11065870"/>
              <a:gd name="connsiteY3" fmla="*/ 188496 h 5434412"/>
              <a:gd name="connsiteX4" fmla="*/ 11050040 w 11065870"/>
              <a:gd name="connsiteY4" fmla="*/ 2370223 h 5434412"/>
              <a:gd name="connsiteX5" fmla="*/ 10616904 w 11065870"/>
              <a:gd name="connsiteY5" fmla="*/ 4279233 h 5434412"/>
              <a:gd name="connsiteX6" fmla="*/ 9365619 w 11065870"/>
              <a:gd name="connsiteY6" fmla="*/ 5289886 h 5434412"/>
              <a:gd name="connsiteX7" fmla="*/ 7617030 w 11065870"/>
              <a:gd name="connsiteY7" fmla="*/ 4600075 h 5434412"/>
              <a:gd name="connsiteX8" fmla="*/ 6269786 w 11065870"/>
              <a:gd name="connsiteY8" fmla="*/ 5053090 h 5434412"/>
              <a:gd name="connsiteX9" fmla="*/ 4569030 w 11065870"/>
              <a:gd name="connsiteY9" fmla="*/ 4949166 h 5434412"/>
              <a:gd name="connsiteX10" fmla="*/ 2258967 w 11065870"/>
              <a:gd name="connsiteY10" fmla="*/ 5434265 h 5434412"/>
              <a:gd name="connsiteX11" fmla="*/ 847261 w 11065870"/>
              <a:gd name="connsiteY11" fmla="*/ 4985086 h 5434412"/>
              <a:gd name="connsiteX12" fmla="*/ 398083 w 11065870"/>
              <a:gd name="connsiteY12" fmla="*/ 3701717 h 5434412"/>
              <a:gd name="connsiteX0" fmla="*/ 398083 w 11065870"/>
              <a:gd name="connsiteY0" fmla="*/ 3701717 h 5434412"/>
              <a:gd name="connsiteX1" fmla="*/ 430167 w 11065870"/>
              <a:gd name="connsiteY1" fmla="*/ 300791 h 5434412"/>
              <a:gd name="connsiteX2" fmla="*/ 5868441 w 11065870"/>
              <a:gd name="connsiteY2" fmla="*/ 156412 h 5434412"/>
              <a:gd name="connsiteX3" fmla="*/ 10424398 w 11065870"/>
              <a:gd name="connsiteY3" fmla="*/ 188496 h 5434412"/>
              <a:gd name="connsiteX4" fmla="*/ 11050040 w 11065870"/>
              <a:gd name="connsiteY4" fmla="*/ 2370223 h 5434412"/>
              <a:gd name="connsiteX5" fmla="*/ 10616904 w 11065870"/>
              <a:gd name="connsiteY5" fmla="*/ 4279233 h 5434412"/>
              <a:gd name="connsiteX6" fmla="*/ 9334119 w 11065870"/>
              <a:gd name="connsiteY6" fmla="*/ 5243039 h 5434412"/>
              <a:gd name="connsiteX7" fmla="*/ 7617030 w 11065870"/>
              <a:gd name="connsiteY7" fmla="*/ 4600075 h 5434412"/>
              <a:gd name="connsiteX8" fmla="*/ 6269786 w 11065870"/>
              <a:gd name="connsiteY8" fmla="*/ 5053090 h 5434412"/>
              <a:gd name="connsiteX9" fmla="*/ 4569030 w 11065870"/>
              <a:gd name="connsiteY9" fmla="*/ 4949166 h 5434412"/>
              <a:gd name="connsiteX10" fmla="*/ 2258967 w 11065870"/>
              <a:gd name="connsiteY10" fmla="*/ 5434265 h 5434412"/>
              <a:gd name="connsiteX11" fmla="*/ 847261 w 11065870"/>
              <a:gd name="connsiteY11" fmla="*/ 4985086 h 5434412"/>
              <a:gd name="connsiteX12" fmla="*/ 398083 w 11065870"/>
              <a:gd name="connsiteY12" fmla="*/ 3701717 h 5434412"/>
              <a:gd name="connsiteX0" fmla="*/ 401943 w 11069730"/>
              <a:gd name="connsiteY0" fmla="*/ 3701717 h 5434299"/>
              <a:gd name="connsiteX1" fmla="*/ 434027 w 11069730"/>
              <a:gd name="connsiteY1" fmla="*/ 300791 h 5434299"/>
              <a:gd name="connsiteX2" fmla="*/ 5872301 w 11069730"/>
              <a:gd name="connsiteY2" fmla="*/ 156412 h 5434299"/>
              <a:gd name="connsiteX3" fmla="*/ 10428258 w 11069730"/>
              <a:gd name="connsiteY3" fmla="*/ 188496 h 5434299"/>
              <a:gd name="connsiteX4" fmla="*/ 11053900 w 11069730"/>
              <a:gd name="connsiteY4" fmla="*/ 2370223 h 5434299"/>
              <a:gd name="connsiteX5" fmla="*/ 10620764 w 11069730"/>
              <a:gd name="connsiteY5" fmla="*/ 4279233 h 5434299"/>
              <a:gd name="connsiteX6" fmla="*/ 9337979 w 11069730"/>
              <a:gd name="connsiteY6" fmla="*/ 5243039 h 5434299"/>
              <a:gd name="connsiteX7" fmla="*/ 7620890 w 11069730"/>
              <a:gd name="connsiteY7" fmla="*/ 4600075 h 5434299"/>
              <a:gd name="connsiteX8" fmla="*/ 6273646 w 11069730"/>
              <a:gd name="connsiteY8" fmla="*/ 5053090 h 5434299"/>
              <a:gd name="connsiteX9" fmla="*/ 4572890 w 11069730"/>
              <a:gd name="connsiteY9" fmla="*/ 4949166 h 5434299"/>
              <a:gd name="connsiteX10" fmla="*/ 2262827 w 11069730"/>
              <a:gd name="connsiteY10" fmla="*/ 5434265 h 5434299"/>
              <a:gd name="connsiteX11" fmla="*/ 945617 w 11069730"/>
              <a:gd name="connsiteY11" fmla="*/ 4922622 h 5434299"/>
              <a:gd name="connsiteX12" fmla="*/ 401943 w 11069730"/>
              <a:gd name="connsiteY12" fmla="*/ 3701717 h 5434299"/>
              <a:gd name="connsiteX0" fmla="*/ 325136 w 11118918"/>
              <a:gd name="connsiteY0" fmla="*/ 3651474 h 5430904"/>
              <a:gd name="connsiteX1" fmla="*/ 483215 w 11118918"/>
              <a:gd name="connsiteY1" fmla="*/ 297396 h 5430904"/>
              <a:gd name="connsiteX2" fmla="*/ 5921489 w 11118918"/>
              <a:gd name="connsiteY2" fmla="*/ 153017 h 5430904"/>
              <a:gd name="connsiteX3" fmla="*/ 10477446 w 11118918"/>
              <a:gd name="connsiteY3" fmla="*/ 185101 h 5430904"/>
              <a:gd name="connsiteX4" fmla="*/ 11103088 w 11118918"/>
              <a:gd name="connsiteY4" fmla="*/ 2366828 h 5430904"/>
              <a:gd name="connsiteX5" fmla="*/ 10669952 w 11118918"/>
              <a:gd name="connsiteY5" fmla="*/ 4275838 h 5430904"/>
              <a:gd name="connsiteX6" fmla="*/ 9387167 w 11118918"/>
              <a:gd name="connsiteY6" fmla="*/ 5239644 h 5430904"/>
              <a:gd name="connsiteX7" fmla="*/ 7670078 w 11118918"/>
              <a:gd name="connsiteY7" fmla="*/ 4596680 h 5430904"/>
              <a:gd name="connsiteX8" fmla="*/ 6322834 w 11118918"/>
              <a:gd name="connsiteY8" fmla="*/ 5049695 h 5430904"/>
              <a:gd name="connsiteX9" fmla="*/ 4622078 w 11118918"/>
              <a:gd name="connsiteY9" fmla="*/ 4945771 h 5430904"/>
              <a:gd name="connsiteX10" fmla="*/ 2312015 w 11118918"/>
              <a:gd name="connsiteY10" fmla="*/ 5430870 h 5430904"/>
              <a:gd name="connsiteX11" fmla="*/ 994805 w 11118918"/>
              <a:gd name="connsiteY11" fmla="*/ 4919227 h 5430904"/>
              <a:gd name="connsiteX12" fmla="*/ 325136 w 11118918"/>
              <a:gd name="connsiteY12" fmla="*/ 3651474 h 5430904"/>
              <a:gd name="connsiteX0" fmla="*/ 416451 w 11210233"/>
              <a:gd name="connsiteY0" fmla="*/ 3646391 h 5425821"/>
              <a:gd name="connsiteX1" fmla="*/ 448534 w 11210233"/>
              <a:gd name="connsiteY1" fmla="*/ 354776 h 5425821"/>
              <a:gd name="connsiteX2" fmla="*/ 6012804 w 11210233"/>
              <a:gd name="connsiteY2" fmla="*/ 147934 h 5425821"/>
              <a:gd name="connsiteX3" fmla="*/ 10568761 w 11210233"/>
              <a:gd name="connsiteY3" fmla="*/ 180018 h 5425821"/>
              <a:gd name="connsiteX4" fmla="*/ 11194403 w 11210233"/>
              <a:gd name="connsiteY4" fmla="*/ 2361745 h 5425821"/>
              <a:gd name="connsiteX5" fmla="*/ 10761267 w 11210233"/>
              <a:gd name="connsiteY5" fmla="*/ 4270755 h 5425821"/>
              <a:gd name="connsiteX6" fmla="*/ 9478482 w 11210233"/>
              <a:gd name="connsiteY6" fmla="*/ 5234561 h 5425821"/>
              <a:gd name="connsiteX7" fmla="*/ 7761393 w 11210233"/>
              <a:gd name="connsiteY7" fmla="*/ 4591597 h 5425821"/>
              <a:gd name="connsiteX8" fmla="*/ 6414149 w 11210233"/>
              <a:gd name="connsiteY8" fmla="*/ 5044612 h 5425821"/>
              <a:gd name="connsiteX9" fmla="*/ 4713393 w 11210233"/>
              <a:gd name="connsiteY9" fmla="*/ 4940688 h 5425821"/>
              <a:gd name="connsiteX10" fmla="*/ 2403330 w 11210233"/>
              <a:gd name="connsiteY10" fmla="*/ 5425787 h 5425821"/>
              <a:gd name="connsiteX11" fmla="*/ 1086120 w 11210233"/>
              <a:gd name="connsiteY11" fmla="*/ 4914144 h 5425821"/>
              <a:gd name="connsiteX12" fmla="*/ 416451 w 11210233"/>
              <a:gd name="connsiteY12" fmla="*/ 3646391 h 5425821"/>
              <a:gd name="connsiteX0" fmla="*/ 493117 w 11286899"/>
              <a:gd name="connsiteY0" fmla="*/ 3688885 h 5468315"/>
              <a:gd name="connsiteX1" fmla="*/ 525200 w 11286899"/>
              <a:gd name="connsiteY1" fmla="*/ 397270 h 5468315"/>
              <a:gd name="connsiteX2" fmla="*/ 6089470 w 11286899"/>
              <a:gd name="connsiteY2" fmla="*/ 190428 h 5468315"/>
              <a:gd name="connsiteX3" fmla="*/ 10645427 w 11286899"/>
              <a:gd name="connsiteY3" fmla="*/ 222512 h 5468315"/>
              <a:gd name="connsiteX4" fmla="*/ 11271069 w 11286899"/>
              <a:gd name="connsiteY4" fmla="*/ 2404239 h 5468315"/>
              <a:gd name="connsiteX5" fmla="*/ 10837933 w 11286899"/>
              <a:gd name="connsiteY5" fmla="*/ 4313249 h 5468315"/>
              <a:gd name="connsiteX6" fmla="*/ 9555148 w 11286899"/>
              <a:gd name="connsiteY6" fmla="*/ 5277055 h 5468315"/>
              <a:gd name="connsiteX7" fmla="*/ 7838059 w 11286899"/>
              <a:gd name="connsiteY7" fmla="*/ 4634091 h 5468315"/>
              <a:gd name="connsiteX8" fmla="*/ 6490815 w 11286899"/>
              <a:gd name="connsiteY8" fmla="*/ 5087106 h 5468315"/>
              <a:gd name="connsiteX9" fmla="*/ 4790059 w 11286899"/>
              <a:gd name="connsiteY9" fmla="*/ 4983182 h 5468315"/>
              <a:gd name="connsiteX10" fmla="*/ 2479996 w 11286899"/>
              <a:gd name="connsiteY10" fmla="*/ 5468281 h 5468315"/>
              <a:gd name="connsiteX11" fmla="*/ 1162786 w 11286899"/>
              <a:gd name="connsiteY11" fmla="*/ 4956638 h 5468315"/>
              <a:gd name="connsiteX12" fmla="*/ 493117 w 11286899"/>
              <a:gd name="connsiteY12" fmla="*/ 3688885 h 5468315"/>
              <a:gd name="connsiteX0" fmla="*/ 352679 w 11188408"/>
              <a:gd name="connsiteY0" fmla="*/ 3581613 h 5361043"/>
              <a:gd name="connsiteX1" fmla="*/ 384762 w 11188408"/>
              <a:gd name="connsiteY1" fmla="*/ 289998 h 5361043"/>
              <a:gd name="connsiteX2" fmla="*/ 5082808 w 11188408"/>
              <a:gd name="connsiteY2" fmla="*/ 301778 h 5361043"/>
              <a:gd name="connsiteX3" fmla="*/ 10504989 w 11188408"/>
              <a:gd name="connsiteY3" fmla="*/ 115240 h 5361043"/>
              <a:gd name="connsiteX4" fmla="*/ 11130631 w 11188408"/>
              <a:gd name="connsiteY4" fmla="*/ 2296967 h 5361043"/>
              <a:gd name="connsiteX5" fmla="*/ 10697495 w 11188408"/>
              <a:gd name="connsiteY5" fmla="*/ 4205977 h 5361043"/>
              <a:gd name="connsiteX6" fmla="*/ 9414710 w 11188408"/>
              <a:gd name="connsiteY6" fmla="*/ 5169783 h 5361043"/>
              <a:gd name="connsiteX7" fmla="*/ 7697621 w 11188408"/>
              <a:gd name="connsiteY7" fmla="*/ 4526819 h 5361043"/>
              <a:gd name="connsiteX8" fmla="*/ 6350377 w 11188408"/>
              <a:gd name="connsiteY8" fmla="*/ 4979834 h 5361043"/>
              <a:gd name="connsiteX9" fmla="*/ 4649621 w 11188408"/>
              <a:gd name="connsiteY9" fmla="*/ 4875910 h 5361043"/>
              <a:gd name="connsiteX10" fmla="*/ 2339558 w 11188408"/>
              <a:gd name="connsiteY10" fmla="*/ 5361009 h 5361043"/>
              <a:gd name="connsiteX11" fmla="*/ 1022348 w 11188408"/>
              <a:gd name="connsiteY11" fmla="*/ 4849366 h 5361043"/>
              <a:gd name="connsiteX12" fmla="*/ 352679 w 11188408"/>
              <a:gd name="connsiteY12" fmla="*/ 3581613 h 5361043"/>
              <a:gd name="connsiteX0" fmla="*/ 352679 w 11164263"/>
              <a:gd name="connsiteY0" fmla="*/ 3650089 h 5429519"/>
              <a:gd name="connsiteX1" fmla="*/ 384762 w 11164263"/>
              <a:gd name="connsiteY1" fmla="*/ 358474 h 5429519"/>
              <a:gd name="connsiteX2" fmla="*/ 5082808 w 11164263"/>
              <a:gd name="connsiteY2" fmla="*/ 370254 h 5429519"/>
              <a:gd name="connsiteX3" fmla="*/ 9906508 w 11164263"/>
              <a:gd name="connsiteY3" fmla="*/ 105636 h 5429519"/>
              <a:gd name="connsiteX4" fmla="*/ 11130631 w 11164263"/>
              <a:gd name="connsiteY4" fmla="*/ 2365443 h 5429519"/>
              <a:gd name="connsiteX5" fmla="*/ 10697495 w 11164263"/>
              <a:gd name="connsiteY5" fmla="*/ 4274453 h 5429519"/>
              <a:gd name="connsiteX6" fmla="*/ 9414710 w 11164263"/>
              <a:gd name="connsiteY6" fmla="*/ 5238259 h 5429519"/>
              <a:gd name="connsiteX7" fmla="*/ 7697621 w 11164263"/>
              <a:gd name="connsiteY7" fmla="*/ 4595295 h 5429519"/>
              <a:gd name="connsiteX8" fmla="*/ 6350377 w 11164263"/>
              <a:gd name="connsiteY8" fmla="*/ 5048310 h 5429519"/>
              <a:gd name="connsiteX9" fmla="*/ 4649621 w 11164263"/>
              <a:gd name="connsiteY9" fmla="*/ 4944386 h 5429519"/>
              <a:gd name="connsiteX10" fmla="*/ 2339558 w 11164263"/>
              <a:gd name="connsiteY10" fmla="*/ 5429485 h 5429519"/>
              <a:gd name="connsiteX11" fmla="*/ 1022348 w 11164263"/>
              <a:gd name="connsiteY11" fmla="*/ 4917842 h 5429519"/>
              <a:gd name="connsiteX12" fmla="*/ 352679 w 11164263"/>
              <a:gd name="connsiteY12" fmla="*/ 3650089 h 5429519"/>
              <a:gd name="connsiteX0" fmla="*/ 352679 w 10944489"/>
              <a:gd name="connsiteY0" fmla="*/ 3633246 h 5412676"/>
              <a:gd name="connsiteX1" fmla="*/ 384762 w 10944489"/>
              <a:gd name="connsiteY1" fmla="*/ 341631 h 5412676"/>
              <a:gd name="connsiteX2" fmla="*/ 5082808 w 10944489"/>
              <a:gd name="connsiteY2" fmla="*/ 353411 h 5412676"/>
              <a:gd name="connsiteX3" fmla="*/ 9906508 w 10944489"/>
              <a:gd name="connsiteY3" fmla="*/ 88793 h 5412676"/>
              <a:gd name="connsiteX4" fmla="*/ 10878639 w 10944489"/>
              <a:gd name="connsiteY4" fmla="*/ 2098745 h 5412676"/>
              <a:gd name="connsiteX5" fmla="*/ 10697495 w 10944489"/>
              <a:gd name="connsiteY5" fmla="*/ 4257610 h 5412676"/>
              <a:gd name="connsiteX6" fmla="*/ 9414710 w 10944489"/>
              <a:gd name="connsiteY6" fmla="*/ 5221416 h 5412676"/>
              <a:gd name="connsiteX7" fmla="*/ 7697621 w 10944489"/>
              <a:gd name="connsiteY7" fmla="*/ 4578452 h 5412676"/>
              <a:gd name="connsiteX8" fmla="*/ 6350377 w 10944489"/>
              <a:gd name="connsiteY8" fmla="*/ 5031467 h 5412676"/>
              <a:gd name="connsiteX9" fmla="*/ 4649621 w 10944489"/>
              <a:gd name="connsiteY9" fmla="*/ 4927543 h 5412676"/>
              <a:gd name="connsiteX10" fmla="*/ 2339558 w 10944489"/>
              <a:gd name="connsiteY10" fmla="*/ 5412642 h 5412676"/>
              <a:gd name="connsiteX11" fmla="*/ 1022348 w 10944489"/>
              <a:gd name="connsiteY11" fmla="*/ 4900999 h 5412676"/>
              <a:gd name="connsiteX12" fmla="*/ 352679 w 10944489"/>
              <a:gd name="connsiteY12" fmla="*/ 3633246 h 5412676"/>
              <a:gd name="connsiteX0" fmla="*/ 352679 w 10894398"/>
              <a:gd name="connsiteY0" fmla="*/ 3633246 h 5412676"/>
              <a:gd name="connsiteX1" fmla="*/ 384762 w 10894398"/>
              <a:gd name="connsiteY1" fmla="*/ 341631 h 5412676"/>
              <a:gd name="connsiteX2" fmla="*/ 5082808 w 10894398"/>
              <a:gd name="connsiteY2" fmla="*/ 353411 h 5412676"/>
              <a:gd name="connsiteX3" fmla="*/ 9906508 w 10894398"/>
              <a:gd name="connsiteY3" fmla="*/ 88793 h 5412676"/>
              <a:gd name="connsiteX4" fmla="*/ 10878639 w 10894398"/>
              <a:gd name="connsiteY4" fmla="*/ 2098745 h 5412676"/>
              <a:gd name="connsiteX5" fmla="*/ 10429754 w 10894398"/>
              <a:gd name="connsiteY5" fmla="*/ 4445002 h 5412676"/>
              <a:gd name="connsiteX6" fmla="*/ 9414710 w 10894398"/>
              <a:gd name="connsiteY6" fmla="*/ 5221416 h 5412676"/>
              <a:gd name="connsiteX7" fmla="*/ 7697621 w 10894398"/>
              <a:gd name="connsiteY7" fmla="*/ 4578452 h 5412676"/>
              <a:gd name="connsiteX8" fmla="*/ 6350377 w 10894398"/>
              <a:gd name="connsiteY8" fmla="*/ 5031467 h 5412676"/>
              <a:gd name="connsiteX9" fmla="*/ 4649621 w 10894398"/>
              <a:gd name="connsiteY9" fmla="*/ 4927543 h 5412676"/>
              <a:gd name="connsiteX10" fmla="*/ 2339558 w 10894398"/>
              <a:gd name="connsiteY10" fmla="*/ 5412642 h 5412676"/>
              <a:gd name="connsiteX11" fmla="*/ 1022348 w 10894398"/>
              <a:gd name="connsiteY11" fmla="*/ 4900999 h 5412676"/>
              <a:gd name="connsiteX12" fmla="*/ 352679 w 10894398"/>
              <a:gd name="connsiteY12" fmla="*/ 3633246 h 5412676"/>
              <a:gd name="connsiteX0" fmla="*/ 352679 w 10538839"/>
              <a:gd name="connsiteY0" fmla="*/ 3798092 h 5577522"/>
              <a:gd name="connsiteX1" fmla="*/ 384762 w 10538839"/>
              <a:gd name="connsiteY1" fmla="*/ 506477 h 5577522"/>
              <a:gd name="connsiteX2" fmla="*/ 5082808 w 10538839"/>
              <a:gd name="connsiteY2" fmla="*/ 518257 h 5577522"/>
              <a:gd name="connsiteX3" fmla="*/ 9906508 w 10538839"/>
              <a:gd name="connsiteY3" fmla="*/ 253639 h 5577522"/>
              <a:gd name="connsiteX4" fmla="*/ 10429754 w 10538839"/>
              <a:gd name="connsiteY4" fmla="*/ 4609848 h 5577522"/>
              <a:gd name="connsiteX5" fmla="*/ 9414710 w 10538839"/>
              <a:gd name="connsiteY5" fmla="*/ 5386262 h 5577522"/>
              <a:gd name="connsiteX6" fmla="*/ 7697621 w 10538839"/>
              <a:gd name="connsiteY6" fmla="*/ 4743298 h 5577522"/>
              <a:gd name="connsiteX7" fmla="*/ 6350377 w 10538839"/>
              <a:gd name="connsiteY7" fmla="*/ 5196313 h 5577522"/>
              <a:gd name="connsiteX8" fmla="*/ 4649621 w 10538839"/>
              <a:gd name="connsiteY8" fmla="*/ 5092389 h 5577522"/>
              <a:gd name="connsiteX9" fmla="*/ 2339558 w 10538839"/>
              <a:gd name="connsiteY9" fmla="*/ 5577488 h 5577522"/>
              <a:gd name="connsiteX10" fmla="*/ 1022348 w 10538839"/>
              <a:gd name="connsiteY10" fmla="*/ 5065845 h 5577522"/>
              <a:gd name="connsiteX11" fmla="*/ 352679 w 10538839"/>
              <a:gd name="connsiteY11" fmla="*/ 3798092 h 5577522"/>
              <a:gd name="connsiteX0" fmla="*/ 352679 w 10795366"/>
              <a:gd name="connsiteY0" fmla="*/ 3643522 h 5422952"/>
              <a:gd name="connsiteX1" fmla="*/ 384762 w 10795366"/>
              <a:gd name="connsiteY1" fmla="*/ 351907 h 5422952"/>
              <a:gd name="connsiteX2" fmla="*/ 5082808 w 10795366"/>
              <a:gd name="connsiteY2" fmla="*/ 363687 h 5422952"/>
              <a:gd name="connsiteX3" fmla="*/ 10331745 w 10795366"/>
              <a:gd name="connsiteY3" fmla="*/ 286461 h 5422952"/>
              <a:gd name="connsiteX4" fmla="*/ 10429754 w 10795366"/>
              <a:gd name="connsiteY4" fmla="*/ 4455278 h 5422952"/>
              <a:gd name="connsiteX5" fmla="*/ 9414710 w 10795366"/>
              <a:gd name="connsiteY5" fmla="*/ 5231692 h 5422952"/>
              <a:gd name="connsiteX6" fmla="*/ 7697621 w 10795366"/>
              <a:gd name="connsiteY6" fmla="*/ 4588728 h 5422952"/>
              <a:gd name="connsiteX7" fmla="*/ 6350377 w 10795366"/>
              <a:gd name="connsiteY7" fmla="*/ 5041743 h 5422952"/>
              <a:gd name="connsiteX8" fmla="*/ 4649621 w 10795366"/>
              <a:gd name="connsiteY8" fmla="*/ 4937819 h 5422952"/>
              <a:gd name="connsiteX9" fmla="*/ 2339558 w 10795366"/>
              <a:gd name="connsiteY9" fmla="*/ 5422918 h 5422952"/>
              <a:gd name="connsiteX10" fmla="*/ 1022348 w 10795366"/>
              <a:gd name="connsiteY10" fmla="*/ 4911275 h 5422952"/>
              <a:gd name="connsiteX11" fmla="*/ 352679 w 10795366"/>
              <a:gd name="connsiteY11" fmla="*/ 3643522 h 5422952"/>
              <a:gd name="connsiteX0" fmla="*/ 142067 w 10994242"/>
              <a:gd name="connsiteY0" fmla="*/ 3674754 h 5422952"/>
              <a:gd name="connsiteX1" fmla="*/ 583638 w 10994242"/>
              <a:gd name="connsiteY1" fmla="*/ 351907 h 5422952"/>
              <a:gd name="connsiteX2" fmla="*/ 5281684 w 10994242"/>
              <a:gd name="connsiteY2" fmla="*/ 363687 h 5422952"/>
              <a:gd name="connsiteX3" fmla="*/ 10530621 w 10994242"/>
              <a:gd name="connsiteY3" fmla="*/ 286461 h 5422952"/>
              <a:gd name="connsiteX4" fmla="*/ 10628630 w 10994242"/>
              <a:gd name="connsiteY4" fmla="*/ 4455278 h 5422952"/>
              <a:gd name="connsiteX5" fmla="*/ 9613586 w 10994242"/>
              <a:gd name="connsiteY5" fmla="*/ 5231692 h 5422952"/>
              <a:gd name="connsiteX6" fmla="*/ 7896497 w 10994242"/>
              <a:gd name="connsiteY6" fmla="*/ 4588728 h 5422952"/>
              <a:gd name="connsiteX7" fmla="*/ 6549253 w 10994242"/>
              <a:gd name="connsiteY7" fmla="*/ 5041743 h 5422952"/>
              <a:gd name="connsiteX8" fmla="*/ 4848497 w 10994242"/>
              <a:gd name="connsiteY8" fmla="*/ 4937819 h 5422952"/>
              <a:gd name="connsiteX9" fmla="*/ 2538434 w 10994242"/>
              <a:gd name="connsiteY9" fmla="*/ 5422918 h 5422952"/>
              <a:gd name="connsiteX10" fmla="*/ 1221224 w 10994242"/>
              <a:gd name="connsiteY10" fmla="*/ 4911275 h 5422952"/>
              <a:gd name="connsiteX11" fmla="*/ 142067 w 10994242"/>
              <a:gd name="connsiteY11" fmla="*/ 3674754 h 5422952"/>
              <a:gd name="connsiteX0" fmla="*/ 232773 w 11084948"/>
              <a:gd name="connsiteY0" fmla="*/ 3674754 h 5422952"/>
              <a:gd name="connsiteX1" fmla="*/ 674344 w 11084948"/>
              <a:gd name="connsiteY1" fmla="*/ 351907 h 5422952"/>
              <a:gd name="connsiteX2" fmla="*/ 5372390 w 11084948"/>
              <a:gd name="connsiteY2" fmla="*/ 363687 h 5422952"/>
              <a:gd name="connsiteX3" fmla="*/ 10621327 w 11084948"/>
              <a:gd name="connsiteY3" fmla="*/ 286461 h 5422952"/>
              <a:gd name="connsiteX4" fmla="*/ 10719336 w 11084948"/>
              <a:gd name="connsiteY4" fmla="*/ 4455278 h 5422952"/>
              <a:gd name="connsiteX5" fmla="*/ 9704292 w 11084948"/>
              <a:gd name="connsiteY5" fmla="*/ 5231692 h 5422952"/>
              <a:gd name="connsiteX6" fmla="*/ 7987203 w 11084948"/>
              <a:gd name="connsiteY6" fmla="*/ 4588728 h 5422952"/>
              <a:gd name="connsiteX7" fmla="*/ 6639959 w 11084948"/>
              <a:gd name="connsiteY7" fmla="*/ 5041743 h 5422952"/>
              <a:gd name="connsiteX8" fmla="*/ 4939203 w 11084948"/>
              <a:gd name="connsiteY8" fmla="*/ 4937819 h 5422952"/>
              <a:gd name="connsiteX9" fmla="*/ 2629140 w 11084948"/>
              <a:gd name="connsiteY9" fmla="*/ 5422918 h 5422952"/>
              <a:gd name="connsiteX10" fmla="*/ 232773 w 11084948"/>
              <a:gd name="connsiteY10" fmla="*/ 3674754 h 5422952"/>
              <a:gd name="connsiteX0" fmla="*/ 209563 w 11061738"/>
              <a:gd name="connsiteY0" fmla="*/ 3674754 h 5672796"/>
              <a:gd name="connsiteX1" fmla="*/ 651134 w 11061738"/>
              <a:gd name="connsiteY1" fmla="*/ 351907 h 5672796"/>
              <a:gd name="connsiteX2" fmla="*/ 5349180 w 11061738"/>
              <a:gd name="connsiteY2" fmla="*/ 363687 h 5672796"/>
              <a:gd name="connsiteX3" fmla="*/ 10598117 w 11061738"/>
              <a:gd name="connsiteY3" fmla="*/ 286461 h 5672796"/>
              <a:gd name="connsiteX4" fmla="*/ 10696126 w 11061738"/>
              <a:gd name="connsiteY4" fmla="*/ 4455278 h 5672796"/>
              <a:gd name="connsiteX5" fmla="*/ 9681082 w 11061738"/>
              <a:gd name="connsiteY5" fmla="*/ 5231692 h 5672796"/>
              <a:gd name="connsiteX6" fmla="*/ 7963993 w 11061738"/>
              <a:gd name="connsiteY6" fmla="*/ 4588728 h 5672796"/>
              <a:gd name="connsiteX7" fmla="*/ 6616749 w 11061738"/>
              <a:gd name="connsiteY7" fmla="*/ 5041743 h 5672796"/>
              <a:gd name="connsiteX8" fmla="*/ 4915993 w 11061738"/>
              <a:gd name="connsiteY8" fmla="*/ 4937819 h 5672796"/>
              <a:gd name="connsiteX9" fmla="*/ 2275190 w 11061738"/>
              <a:gd name="connsiteY9" fmla="*/ 5672773 h 5672796"/>
              <a:gd name="connsiteX10" fmla="*/ 209563 w 11061738"/>
              <a:gd name="connsiteY10" fmla="*/ 3674754 h 5672796"/>
              <a:gd name="connsiteX0" fmla="*/ 209563 w 11061738"/>
              <a:gd name="connsiteY0" fmla="*/ 3674754 h 5672856"/>
              <a:gd name="connsiteX1" fmla="*/ 651134 w 11061738"/>
              <a:gd name="connsiteY1" fmla="*/ 351907 h 5672856"/>
              <a:gd name="connsiteX2" fmla="*/ 5349180 w 11061738"/>
              <a:gd name="connsiteY2" fmla="*/ 363687 h 5672856"/>
              <a:gd name="connsiteX3" fmla="*/ 10598117 w 11061738"/>
              <a:gd name="connsiteY3" fmla="*/ 286461 h 5672856"/>
              <a:gd name="connsiteX4" fmla="*/ 10696126 w 11061738"/>
              <a:gd name="connsiteY4" fmla="*/ 4455278 h 5672856"/>
              <a:gd name="connsiteX5" fmla="*/ 9681082 w 11061738"/>
              <a:gd name="connsiteY5" fmla="*/ 5231692 h 5672856"/>
              <a:gd name="connsiteX6" fmla="*/ 7963993 w 11061738"/>
              <a:gd name="connsiteY6" fmla="*/ 4588728 h 5672856"/>
              <a:gd name="connsiteX7" fmla="*/ 6616749 w 11061738"/>
              <a:gd name="connsiteY7" fmla="*/ 5041743 h 5672856"/>
              <a:gd name="connsiteX8" fmla="*/ 4915993 w 11061738"/>
              <a:gd name="connsiteY8" fmla="*/ 4937819 h 5672856"/>
              <a:gd name="connsiteX9" fmla="*/ 2275190 w 11061738"/>
              <a:gd name="connsiteY9" fmla="*/ 5672773 h 5672856"/>
              <a:gd name="connsiteX10" fmla="*/ 209563 w 11061738"/>
              <a:gd name="connsiteY10" fmla="*/ 3674754 h 5672856"/>
              <a:gd name="connsiteX0" fmla="*/ 213966 w 11066141"/>
              <a:gd name="connsiteY0" fmla="*/ 3674754 h 5579166"/>
              <a:gd name="connsiteX1" fmla="*/ 655537 w 11066141"/>
              <a:gd name="connsiteY1" fmla="*/ 351907 h 5579166"/>
              <a:gd name="connsiteX2" fmla="*/ 5353583 w 11066141"/>
              <a:gd name="connsiteY2" fmla="*/ 363687 h 5579166"/>
              <a:gd name="connsiteX3" fmla="*/ 10602520 w 11066141"/>
              <a:gd name="connsiteY3" fmla="*/ 286461 h 5579166"/>
              <a:gd name="connsiteX4" fmla="*/ 10700529 w 11066141"/>
              <a:gd name="connsiteY4" fmla="*/ 4455278 h 5579166"/>
              <a:gd name="connsiteX5" fmla="*/ 9685485 w 11066141"/>
              <a:gd name="connsiteY5" fmla="*/ 5231692 h 5579166"/>
              <a:gd name="connsiteX6" fmla="*/ 7968396 w 11066141"/>
              <a:gd name="connsiteY6" fmla="*/ 4588728 h 5579166"/>
              <a:gd name="connsiteX7" fmla="*/ 6621152 w 11066141"/>
              <a:gd name="connsiteY7" fmla="*/ 5041743 h 5579166"/>
              <a:gd name="connsiteX8" fmla="*/ 4920396 w 11066141"/>
              <a:gd name="connsiteY8" fmla="*/ 4937819 h 5579166"/>
              <a:gd name="connsiteX9" fmla="*/ 2342592 w 11066141"/>
              <a:gd name="connsiteY9" fmla="*/ 5579077 h 5579166"/>
              <a:gd name="connsiteX10" fmla="*/ 213966 w 11066141"/>
              <a:gd name="connsiteY10" fmla="*/ 3674754 h 5579166"/>
              <a:gd name="connsiteX0" fmla="*/ 213966 w 11066141"/>
              <a:gd name="connsiteY0" fmla="*/ 3708354 h 5612766"/>
              <a:gd name="connsiteX1" fmla="*/ 655537 w 11066141"/>
              <a:gd name="connsiteY1" fmla="*/ 385507 h 5612766"/>
              <a:gd name="connsiteX2" fmla="*/ 5353583 w 11066141"/>
              <a:gd name="connsiteY2" fmla="*/ 397287 h 5612766"/>
              <a:gd name="connsiteX3" fmla="*/ 10602520 w 11066141"/>
              <a:gd name="connsiteY3" fmla="*/ 320061 h 5612766"/>
              <a:gd name="connsiteX4" fmla="*/ 10700529 w 11066141"/>
              <a:gd name="connsiteY4" fmla="*/ 4488878 h 5612766"/>
              <a:gd name="connsiteX5" fmla="*/ 9685485 w 11066141"/>
              <a:gd name="connsiteY5" fmla="*/ 5265292 h 5612766"/>
              <a:gd name="connsiteX6" fmla="*/ 7968396 w 11066141"/>
              <a:gd name="connsiteY6" fmla="*/ 4622328 h 5612766"/>
              <a:gd name="connsiteX7" fmla="*/ 6621152 w 11066141"/>
              <a:gd name="connsiteY7" fmla="*/ 5075343 h 5612766"/>
              <a:gd name="connsiteX8" fmla="*/ 4920396 w 11066141"/>
              <a:gd name="connsiteY8" fmla="*/ 4971419 h 5612766"/>
              <a:gd name="connsiteX9" fmla="*/ 2342592 w 11066141"/>
              <a:gd name="connsiteY9" fmla="*/ 5612677 h 5612766"/>
              <a:gd name="connsiteX10" fmla="*/ 213966 w 11066141"/>
              <a:gd name="connsiteY10" fmla="*/ 3708354 h 5612766"/>
              <a:gd name="connsiteX0" fmla="*/ 213966 w 11066141"/>
              <a:gd name="connsiteY0" fmla="*/ 3708354 h 5612766"/>
              <a:gd name="connsiteX1" fmla="*/ 655537 w 11066141"/>
              <a:gd name="connsiteY1" fmla="*/ 385507 h 5612766"/>
              <a:gd name="connsiteX2" fmla="*/ 5353583 w 11066141"/>
              <a:gd name="connsiteY2" fmla="*/ 397287 h 5612766"/>
              <a:gd name="connsiteX3" fmla="*/ 10602520 w 11066141"/>
              <a:gd name="connsiteY3" fmla="*/ 320061 h 5612766"/>
              <a:gd name="connsiteX4" fmla="*/ 10700529 w 11066141"/>
              <a:gd name="connsiteY4" fmla="*/ 4488878 h 5612766"/>
              <a:gd name="connsiteX5" fmla="*/ 9685485 w 11066141"/>
              <a:gd name="connsiteY5" fmla="*/ 5265292 h 5612766"/>
              <a:gd name="connsiteX6" fmla="*/ 7865138 w 11066141"/>
              <a:gd name="connsiteY6" fmla="*/ 4707647 h 5612766"/>
              <a:gd name="connsiteX7" fmla="*/ 6621152 w 11066141"/>
              <a:gd name="connsiteY7" fmla="*/ 5075343 h 5612766"/>
              <a:gd name="connsiteX8" fmla="*/ 4920396 w 11066141"/>
              <a:gd name="connsiteY8" fmla="*/ 4971419 h 5612766"/>
              <a:gd name="connsiteX9" fmla="*/ 2342592 w 11066141"/>
              <a:gd name="connsiteY9" fmla="*/ 5612677 h 5612766"/>
              <a:gd name="connsiteX10" fmla="*/ 213966 w 11066141"/>
              <a:gd name="connsiteY10" fmla="*/ 3708354 h 5612766"/>
              <a:gd name="connsiteX0" fmla="*/ 213966 w 11066141"/>
              <a:gd name="connsiteY0" fmla="*/ 3708354 h 5612766"/>
              <a:gd name="connsiteX1" fmla="*/ 655537 w 11066141"/>
              <a:gd name="connsiteY1" fmla="*/ 385507 h 5612766"/>
              <a:gd name="connsiteX2" fmla="*/ 5353583 w 11066141"/>
              <a:gd name="connsiteY2" fmla="*/ 397287 h 5612766"/>
              <a:gd name="connsiteX3" fmla="*/ 10602520 w 11066141"/>
              <a:gd name="connsiteY3" fmla="*/ 320061 h 5612766"/>
              <a:gd name="connsiteX4" fmla="*/ 10700529 w 11066141"/>
              <a:gd name="connsiteY4" fmla="*/ 4488878 h 5612766"/>
              <a:gd name="connsiteX5" fmla="*/ 9685485 w 11066141"/>
              <a:gd name="connsiteY5" fmla="*/ 5265292 h 5612766"/>
              <a:gd name="connsiteX6" fmla="*/ 7865138 w 11066141"/>
              <a:gd name="connsiteY6" fmla="*/ 4707647 h 5612766"/>
              <a:gd name="connsiteX7" fmla="*/ 6483476 w 11066141"/>
              <a:gd name="connsiteY7" fmla="*/ 5126534 h 5612766"/>
              <a:gd name="connsiteX8" fmla="*/ 4920396 w 11066141"/>
              <a:gd name="connsiteY8" fmla="*/ 4971419 h 5612766"/>
              <a:gd name="connsiteX9" fmla="*/ 2342592 w 11066141"/>
              <a:gd name="connsiteY9" fmla="*/ 5612677 h 5612766"/>
              <a:gd name="connsiteX10" fmla="*/ 213966 w 11066141"/>
              <a:gd name="connsiteY10" fmla="*/ 3708354 h 5612766"/>
              <a:gd name="connsiteX0" fmla="*/ 213966 w 11066141"/>
              <a:gd name="connsiteY0" fmla="*/ 3708354 h 5612766"/>
              <a:gd name="connsiteX1" fmla="*/ 655537 w 11066141"/>
              <a:gd name="connsiteY1" fmla="*/ 385507 h 5612766"/>
              <a:gd name="connsiteX2" fmla="*/ 5353583 w 11066141"/>
              <a:gd name="connsiteY2" fmla="*/ 397287 h 5612766"/>
              <a:gd name="connsiteX3" fmla="*/ 10602520 w 11066141"/>
              <a:gd name="connsiteY3" fmla="*/ 320061 h 5612766"/>
              <a:gd name="connsiteX4" fmla="*/ 10700529 w 11066141"/>
              <a:gd name="connsiteY4" fmla="*/ 4488878 h 5612766"/>
              <a:gd name="connsiteX5" fmla="*/ 9685485 w 11066141"/>
              <a:gd name="connsiteY5" fmla="*/ 5265292 h 5612766"/>
              <a:gd name="connsiteX6" fmla="*/ 7882349 w 11066141"/>
              <a:gd name="connsiteY6" fmla="*/ 4810028 h 5612766"/>
              <a:gd name="connsiteX7" fmla="*/ 6483476 w 11066141"/>
              <a:gd name="connsiteY7" fmla="*/ 5126534 h 5612766"/>
              <a:gd name="connsiteX8" fmla="*/ 4920396 w 11066141"/>
              <a:gd name="connsiteY8" fmla="*/ 4971419 h 5612766"/>
              <a:gd name="connsiteX9" fmla="*/ 2342592 w 11066141"/>
              <a:gd name="connsiteY9" fmla="*/ 5612677 h 5612766"/>
              <a:gd name="connsiteX10" fmla="*/ 213966 w 11066141"/>
              <a:gd name="connsiteY10" fmla="*/ 3708354 h 5612766"/>
              <a:gd name="connsiteX0" fmla="*/ 213966 w 11217326"/>
              <a:gd name="connsiteY0" fmla="*/ 3673021 h 5577433"/>
              <a:gd name="connsiteX1" fmla="*/ 655537 w 11217326"/>
              <a:gd name="connsiteY1" fmla="*/ 350174 h 5577433"/>
              <a:gd name="connsiteX2" fmla="*/ 5353583 w 11217326"/>
              <a:gd name="connsiteY2" fmla="*/ 361954 h 5577433"/>
              <a:gd name="connsiteX3" fmla="*/ 10602520 w 11217326"/>
              <a:gd name="connsiteY3" fmla="*/ 284728 h 5577433"/>
              <a:gd name="connsiteX4" fmla="*/ 11010302 w 11217326"/>
              <a:gd name="connsiteY4" fmla="*/ 3975764 h 5577433"/>
              <a:gd name="connsiteX5" fmla="*/ 9685485 w 11217326"/>
              <a:gd name="connsiteY5" fmla="*/ 5229959 h 5577433"/>
              <a:gd name="connsiteX6" fmla="*/ 7882349 w 11217326"/>
              <a:gd name="connsiteY6" fmla="*/ 4774695 h 5577433"/>
              <a:gd name="connsiteX7" fmla="*/ 6483476 w 11217326"/>
              <a:gd name="connsiteY7" fmla="*/ 5091201 h 5577433"/>
              <a:gd name="connsiteX8" fmla="*/ 4920396 w 11217326"/>
              <a:gd name="connsiteY8" fmla="*/ 4936086 h 5577433"/>
              <a:gd name="connsiteX9" fmla="*/ 2342592 w 11217326"/>
              <a:gd name="connsiteY9" fmla="*/ 5577344 h 5577433"/>
              <a:gd name="connsiteX10" fmla="*/ 213966 w 11217326"/>
              <a:gd name="connsiteY10" fmla="*/ 3673021 h 5577433"/>
              <a:gd name="connsiteX0" fmla="*/ 213966 w 11144092"/>
              <a:gd name="connsiteY0" fmla="*/ 3657883 h 5562295"/>
              <a:gd name="connsiteX1" fmla="*/ 655537 w 11144092"/>
              <a:gd name="connsiteY1" fmla="*/ 335036 h 5562295"/>
              <a:gd name="connsiteX2" fmla="*/ 5353583 w 11144092"/>
              <a:gd name="connsiteY2" fmla="*/ 346816 h 5562295"/>
              <a:gd name="connsiteX3" fmla="*/ 10602520 w 11144092"/>
              <a:gd name="connsiteY3" fmla="*/ 269590 h 5562295"/>
              <a:gd name="connsiteX4" fmla="*/ 10872626 w 11144092"/>
              <a:gd name="connsiteY4" fmla="*/ 3755863 h 5562295"/>
              <a:gd name="connsiteX5" fmla="*/ 9685485 w 11144092"/>
              <a:gd name="connsiteY5" fmla="*/ 5214821 h 5562295"/>
              <a:gd name="connsiteX6" fmla="*/ 7882349 w 11144092"/>
              <a:gd name="connsiteY6" fmla="*/ 4759557 h 5562295"/>
              <a:gd name="connsiteX7" fmla="*/ 6483476 w 11144092"/>
              <a:gd name="connsiteY7" fmla="*/ 5076063 h 5562295"/>
              <a:gd name="connsiteX8" fmla="*/ 4920396 w 11144092"/>
              <a:gd name="connsiteY8" fmla="*/ 4920948 h 5562295"/>
              <a:gd name="connsiteX9" fmla="*/ 2342592 w 11144092"/>
              <a:gd name="connsiteY9" fmla="*/ 5562206 h 5562295"/>
              <a:gd name="connsiteX10" fmla="*/ 213966 w 11144092"/>
              <a:gd name="connsiteY10" fmla="*/ 3657883 h 556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44092" h="5562295">
                <a:moveTo>
                  <a:pt x="213966" y="3657883"/>
                </a:moveTo>
                <a:cubicBezTo>
                  <a:pt x="-67210" y="2786688"/>
                  <a:pt x="-201066" y="886881"/>
                  <a:pt x="655537" y="335036"/>
                </a:cubicBezTo>
                <a:cubicBezTo>
                  <a:pt x="1512140" y="-216809"/>
                  <a:pt x="3626913" y="511296"/>
                  <a:pt x="5353583" y="346816"/>
                </a:cubicBezTo>
                <a:cubicBezTo>
                  <a:pt x="7080253" y="182336"/>
                  <a:pt x="9682679" y="-298585"/>
                  <a:pt x="10602520" y="269590"/>
                </a:cubicBezTo>
                <a:cubicBezTo>
                  <a:pt x="11522361" y="837765"/>
                  <a:pt x="11025465" y="2931658"/>
                  <a:pt x="10872626" y="3755863"/>
                </a:cubicBezTo>
                <a:cubicBezTo>
                  <a:pt x="10719787" y="4580068"/>
                  <a:pt x="10183864" y="5047539"/>
                  <a:pt x="9685485" y="5214821"/>
                </a:cubicBezTo>
                <a:cubicBezTo>
                  <a:pt x="9187106" y="5382103"/>
                  <a:pt x="8416017" y="4782683"/>
                  <a:pt x="7882349" y="4759557"/>
                </a:cubicBezTo>
                <a:cubicBezTo>
                  <a:pt x="7348681" y="4736431"/>
                  <a:pt x="6977135" y="5049165"/>
                  <a:pt x="6483476" y="5076063"/>
                </a:cubicBezTo>
                <a:cubicBezTo>
                  <a:pt x="5989817" y="5102961"/>
                  <a:pt x="5610543" y="4839924"/>
                  <a:pt x="4920396" y="4920948"/>
                </a:cubicBezTo>
                <a:cubicBezTo>
                  <a:pt x="4230249" y="5001972"/>
                  <a:pt x="3829110" y="5551014"/>
                  <a:pt x="2342592" y="5562206"/>
                </a:cubicBezTo>
                <a:cubicBezTo>
                  <a:pt x="856074" y="5573398"/>
                  <a:pt x="495142" y="4529078"/>
                  <a:pt x="213966" y="3657883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" y="2882472"/>
            <a:ext cx="1987764" cy="39755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915" y="4102751"/>
            <a:ext cx="2194683" cy="27780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00" y="0"/>
            <a:ext cx="7123566" cy="673399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81" y="1561952"/>
            <a:ext cx="832416" cy="5873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81" y="2423205"/>
            <a:ext cx="832416" cy="587359"/>
          </a:xfrm>
          <a:prstGeom prst="rect">
            <a:avLst/>
          </a:prstGeom>
        </p:spPr>
      </p:pic>
      <p:sp>
        <p:nvSpPr>
          <p:cNvPr id="14" name="PA_库_云形 4"/>
          <p:cNvSpPr/>
          <p:nvPr>
            <p:custDataLst>
              <p:tags r:id="rId1"/>
            </p:custDataLst>
          </p:nvPr>
        </p:nvSpPr>
        <p:spPr>
          <a:xfrm>
            <a:off x="1566765" y="1344816"/>
            <a:ext cx="2583861" cy="3100484"/>
          </a:xfrm>
          <a:prstGeom prst="cloud">
            <a:avLst/>
          </a:prstGeom>
          <a:noFill/>
          <a:ln w="57150">
            <a:solidFill>
              <a:srgbClr val="E2BA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43A1C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原创设计师QQ：178119980 喵小姐"/>
          <p:cNvSpPr/>
          <p:nvPr/>
        </p:nvSpPr>
        <p:spPr>
          <a:xfrm>
            <a:off x="1934041" y="1782029"/>
            <a:ext cx="1733777" cy="233294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1">
                <a:solidFill>
                  <a:srgbClr val="43A1CA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Em đã học những đơn vị đo khối lượng nào?</a:t>
            </a:r>
            <a:endParaRPr lang="en-US" altLang="zh-CN" sz="2400" b="1" dirty="0">
              <a:solidFill>
                <a:srgbClr val="43A1CA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endParaRPr lang="en-US" altLang="zh-CN" sz="1600" dirty="0">
              <a:solidFill>
                <a:srgbClr val="43A1CA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81" y="3251388"/>
            <a:ext cx="832416" cy="587359"/>
          </a:xfrm>
          <a:prstGeom prst="rect">
            <a:avLst/>
          </a:prstGeom>
        </p:spPr>
      </p:pic>
      <p:pic>
        <p:nvPicPr>
          <p:cNvPr id="23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81" y="4114975"/>
            <a:ext cx="832416" cy="5873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83857" y="1319583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7E5A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46210" y="2189944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7E5A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cap="none" spc="0">
                <a:ln w="0"/>
                <a:solidFill>
                  <a:srgbClr val="7E5A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06540" y="3088202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7E5A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56508" y="3983635"/>
            <a:ext cx="91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7E5A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02155" y="1316347"/>
            <a:ext cx="2406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7E5A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tấn =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713048" y="1318529"/>
            <a:ext cx="1781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7E5A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kg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733074" y="1305194"/>
            <a:ext cx="2300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7E5A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1000kg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88008" y="2247950"/>
            <a:ext cx="2021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7E5A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tạ =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614836" y="3088202"/>
            <a:ext cx="2483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7E5A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yến =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443486" y="2201739"/>
            <a:ext cx="1781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7E5A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kg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733074" y="3047296"/>
            <a:ext cx="1781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7E5A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kg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384629" y="2198138"/>
            <a:ext cx="19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7E5A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100kg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929636" y="3062374"/>
            <a:ext cx="160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7E5A6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10kg</a:t>
            </a:r>
          </a:p>
        </p:txBody>
      </p:sp>
    </p:spTree>
    <p:extLst>
      <p:ext uri="{BB962C8B-B14F-4D97-AF65-F5344CB8AC3E}">
        <p14:creationId xmlns:p14="http://schemas.microsoft.com/office/powerpoint/2010/main" val="338028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5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/>
      <p:bldP spid="8" grpId="0"/>
      <p:bldP spid="24" grpId="0"/>
      <p:bldP spid="25" grpId="0"/>
      <p:bldP spid="26" grpId="0"/>
      <p:bldP spid="28" grpId="0"/>
      <p:bldP spid="29" grpId="0"/>
      <p:bldP spid="29" grpId="1"/>
      <p:bldP spid="30" grpId="0"/>
      <p:bldP spid="32" grpId="0"/>
      <p:bldP spid="36" grpId="0"/>
      <p:bldP spid="39" grpId="0"/>
      <p:bldP spid="39" grpId="1"/>
      <p:bldP spid="40" grpId="0"/>
      <p:bldP spid="40" grpId="1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92" y="260371"/>
            <a:ext cx="843159" cy="1311088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434235" y="1066448"/>
            <a:ext cx="641166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3942">
            <a:off x="9897250" y="-22834"/>
            <a:ext cx="2200966" cy="206278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640390" y="583170"/>
            <a:ext cx="4204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a) Đề-ca-gam, Héc-tô-gam</a:t>
            </a:r>
            <a:endParaRPr lang="zh-CN" altLang="en-US" sz="2800" b="1" dirty="0"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2132996" y="5978472"/>
            <a:ext cx="10105897" cy="879528"/>
          </a:xfrm>
          <a:custGeom>
            <a:avLst/>
            <a:gdLst>
              <a:gd name="connsiteX0" fmla="*/ 3589968 w 10105897"/>
              <a:gd name="connsiteY0" fmla="*/ 667 h 879528"/>
              <a:gd name="connsiteX1" fmla="*/ 7852001 w 10105897"/>
              <a:gd name="connsiteY1" fmla="*/ 373681 h 879528"/>
              <a:gd name="connsiteX2" fmla="*/ 10052760 w 10105897"/>
              <a:gd name="connsiteY2" fmla="*/ 202717 h 879528"/>
              <a:gd name="connsiteX3" fmla="*/ 10105897 w 10105897"/>
              <a:gd name="connsiteY3" fmla="*/ 206588 h 879528"/>
              <a:gd name="connsiteX4" fmla="*/ 10105897 w 10105897"/>
              <a:gd name="connsiteY4" fmla="*/ 879528 h 879528"/>
              <a:gd name="connsiteX5" fmla="*/ 147431 w 10105897"/>
              <a:gd name="connsiteY5" fmla="*/ 879528 h 879528"/>
              <a:gd name="connsiteX6" fmla="*/ 127618 w 10105897"/>
              <a:gd name="connsiteY6" fmla="*/ 806511 h 879528"/>
              <a:gd name="connsiteX7" fmla="*/ 304328 w 10105897"/>
              <a:gd name="connsiteY7" fmla="*/ 482476 h 879528"/>
              <a:gd name="connsiteX8" fmla="*/ 3589968 w 10105897"/>
              <a:gd name="connsiteY8" fmla="*/ 667 h 87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05897" h="879528">
                <a:moveTo>
                  <a:pt x="3589968" y="667"/>
                </a:moveTo>
                <a:cubicBezTo>
                  <a:pt x="4847913" y="-17466"/>
                  <a:pt x="6774869" y="340006"/>
                  <a:pt x="7852001" y="373681"/>
                </a:cubicBezTo>
                <a:cubicBezTo>
                  <a:pt x="8929133" y="407356"/>
                  <a:pt x="9324340" y="169042"/>
                  <a:pt x="10052760" y="202717"/>
                </a:cubicBezTo>
                <a:lnTo>
                  <a:pt x="10105897" y="206588"/>
                </a:lnTo>
                <a:lnTo>
                  <a:pt x="10105897" y="879528"/>
                </a:lnTo>
                <a:lnTo>
                  <a:pt x="147431" y="879528"/>
                </a:lnTo>
                <a:lnTo>
                  <a:pt x="127618" y="806511"/>
                </a:lnTo>
                <a:cubicBezTo>
                  <a:pt x="48123" y="643890"/>
                  <a:pt x="-190479" y="636283"/>
                  <a:pt x="304328" y="482476"/>
                </a:cubicBezTo>
                <a:cubicBezTo>
                  <a:pt x="1004335" y="264886"/>
                  <a:pt x="2332023" y="18799"/>
                  <a:pt x="3589968" y="66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  <a:ea typeface="方正喵呜体" panose="0201060001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49" y="5120005"/>
            <a:ext cx="771608" cy="1582615"/>
          </a:xfrm>
          <a:prstGeom prst="rect">
            <a:avLst/>
          </a:prstGeom>
        </p:spPr>
      </p:pic>
      <p:sp>
        <p:nvSpPr>
          <p:cNvPr id="23" name="任意多边形 22"/>
          <p:cNvSpPr/>
          <p:nvPr/>
        </p:nvSpPr>
        <p:spPr>
          <a:xfrm>
            <a:off x="1" y="6106332"/>
            <a:ext cx="12246403" cy="751668"/>
          </a:xfrm>
          <a:custGeom>
            <a:avLst/>
            <a:gdLst>
              <a:gd name="connsiteX0" fmla="*/ 3413715 w 12246403"/>
              <a:gd name="connsiteY0" fmla="*/ 559 h 751668"/>
              <a:gd name="connsiteX1" fmla="*/ 7675749 w 12246403"/>
              <a:gd name="connsiteY1" fmla="*/ 313240 h 751668"/>
              <a:gd name="connsiteX2" fmla="*/ 9876508 w 12246403"/>
              <a:gd name="connsiteY2" fmla="*/ 169929 h 751668"/>
              <a:gd name="connsiteX3" fmla="*/ 12046271 w 12246403"/>
              <a:gd name="connsiteY3" fmla="*/ 482608 h 751668"/>
              <a:gd name="connsiteX4" fmla="*/ 12231071 w 12246403"/>
              <a:gd name="connsiteY4" fmla="*/ 742094 h 751668"/>
              <a:gd name="connsiteX5" fmla="*/ 12230773 w 12246403"/>
              <a:gd name="connsiteY5" fmla="*/ 751668 h 751668"/>
              <a:gd name="connsiteX6" fmla="*/ 336178 w 12246403"/>
              <a:gd name="connsiteY6" fmla="*/ 751668 h 751668"/>
              <a:gd name="connsiteX7" fmla="*/ 0 w 12246403"/>
              <a:gd name="connsiteY7" fmla="*/ 743805 h 751668"/>
              <a:gd name="connsiteX8" fmla="*/ 0 w 12246403"/>
              <a:gd name="connsiteY8" fmla="*/ 441020 h 751668"/>
              <a:gd name="connsiteX9" fmla="*/ 128076 w 12246403"/>
              <a:gd name="connsiteY9" fmla="*/ 404438 h 751668"/>
              <a:gd name="connsiteX10" fmla="*/ 3413715 w 12246403"/>
              <a:gd name="connsiteY10" fmla="*/ 559 h 75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46403" h="751668">
                <a:moveTo>
                  <a:pt x="3413715" y="559"/>
                </a:moveTo>
                <a:cubicBezTo>
                  <a:pt x="4671660" y="-14641"/>
                  <a:pt x="6598617" y="285012"/>
                  <a:pt x="7675749" y="313240"/>
                </a:cubicBezTo>
                <a:cubicBezTo>
                  <a:pt x="8752881" y="341468"/>
                  <a:pt x="9148088" y="141700"/>
                  <a:pt x="9876508" y="169929"/>
                </a:cubicBezTo>
                <a:cubicBezTo>
                  <a:pt x="10604928" y="198157"/>
                  <a:pt x="11638149" y="382725"/>
                  <a:pt x="12046271" y="482608"/>
                </a:cubicBezTo>
                <a:cubicBezTo>
                  <a:pt x="12301347" y="545036"/>
                  <a:pt x="12245651" y="674471"/>
                  <a:pt x="12231071" y="742094"/>
                </a:cubicBezTo>
                <a:lnTo>
                  <a:pt x="12230773" y="751668"/>
                </a:lnTo>
                <a:lnTo>
                  <a:pt x="336178" y="751668"/>
                </a:lnTo>
                <a:lnTo>
                  <a:pt x="0" y="743805"/>
                </a:lnTo>
                <a:lnTo>
                  <a:pt x="0" y="441020"/>
                </a:lnTo>
                <a:lnTo>
                  <a:pt x="128076" y="404438"/>
                </a:lnTo>
                <a:cubicBezTo>
                  <a:pt x="828083" y="222042"/>
                  <a:pt x="2155770" y="15759"/>
                  <a:pt x="3413715" y="55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  <a:ea typeface="方正喵呜体" panose="02010600010101010101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7749" y="5628272"/>
            <a:ext cx="6820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24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en-US" sz="2400" b="1">
                <a:solidFill>
                  <a:srgbClr val="F24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có nghĩa “gram”, dịch sang tiếng Việt là “</a:t>
            </a:r>
            <a:r>
              <a:rPr lang="en-US" sz="2800" b="1">
                <a:solidFill>
                  <a:srgbClr val="F24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400" b="1">
                <a:solidFill>
                  <a:srgbClr val="F24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9" name="矩形 13"/>
          <p:cNvSpPr/>
          <p:nvPr/>
        </p:nvSpPr>
        <p:spPr>
          <a:xfrm>
            <a:off x="2164252" y="1276448"/>
            <a:ext cx="8725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Để đo khối lượng các vật nặng </a:t>
            </a:r>
            <a:r>
              <a:rPr lang="en-US" altLang="zh-CN" sz="28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hàng chục, hàng trăm gam</a:t>
            </a:r>
            <a:r>
              <a: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, người ta còn dùng những đơn vị: </a:t>
            </a:r>
            <a:r>
              <a:rPr lang="en-US" altLang="zh-CN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đề-ca-gam, héc-tô-gam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矩形 13"/>
          <p:cNvSpPr/>
          <p:nvPr/>
        </p:nvSpPr>
        <p:spPr>
          <a:xfrm>
            <a:off x="1241936" y="2194763"/>
            <a:ext cx="4245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Đề-ca-gam viết tắt là 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dag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矩形 13"/>
          <p:cNvSpPr/>
          <p:nvPr/>
        </p:nvSpPr>
        <p:spPr>
          <a:xfrm>
            <a:off x="7185944" y="2203238"/>
            <a:ext cx="4415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Héc-tô-gam viết tắt là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hg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矩形 13"/>
          <p:cNvSpPr/>
          <p:nvPr/>
        </p:nvSpPr>
        <p:spPr>
          <a:xfrm>
            <a:off x="2425012" y="2704825"/>
            <a:ext cx="2364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65A326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1dag = 10g</a:t>
            </a:r>
            <a:endParaRPr lang="zh-CN" altLang="en-US" sz="2800" b="1" dirty="0">
              <a:solidFill>
                <a:srgbClr val="65A326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矩形 13"/>
          <p:cNvSpPr/>
          <p:nvPr/>
        </p:nvSpPr>
        <p:spPr>
          <a:xfrm>
            <a:off x="8100344" y="2759376"/>
            <a:ext cx="2622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1hg = 10dag</a:t>
            </a:r>
            <a:endParaRPr lang="zh-CN" alt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矩形 13"/>
          <p:cNvSpPr/>
          <p:nvPr/>
        </p:nvSpPr>
        <p:spPr>
          <a:xfrm>
            <a:off x="8100344" y="3392419"/>
            <a:ext cx="2622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1hg = 100g</a:t>
            </a:r>
            <a:endParaRPr lang="zh-CN" alt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871" y="3138610"/>
            <a:ext cx="3731828" cy="248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352" y="3869234"/>
            <a:ext cx="3158784" cy="236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61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5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21" grpId="0" animBg="1"/>
          <p:bldP spid="23" grpId="0" animBg="1"/>
          <p:bldP spid="5" grpId="0"/>
          <p:bldP spid="19" grpId="0"/>
          <p:bldP spid="20" grpId="0"/>
          <p:bldP spid="24" grpId="0"/>
          <p:bldP spid="25" grpId="0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5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21" grpId="0" animBg="1"/>
          <p:bldP spid="23" grpId="0" animBg="1"/>
          <p:bldP spid="5" grpId="0"/>
          <p:bldP spid="19" grpId="0"/>
          <p:bldP spid="20" grpId="0"/>
          <p:bldP spid="24" grpId="0"/>
          <p:bldP spid="25" grpId="0"/>
          <p:bldP spid="26" grpId="0"/>
          <p:bldP spid="2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986020" y="516685"/>
            <a:ext cx="10440867" cy="5729399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40867" h="5729399">
                <a:moveTo>
                  <a:pt x="9333939" y="5615359"/>
                </a:moveTo>
                <a:cubicBezTo>
                  <a:pt x="8360718" y="5936201"/>
                  <a:pt x="5884886" y="5479002"/>
                  <a:pt x="4425055" y="5470981"/>
                </a:cubicBezTo>
                <a:cubicBezTo>
                  <a:pt x="2965224" y="5462960"/>
                  <a:pt x="1283476" y="5938876"/>
                  <a:pt x="574950" y="5567234"/>
                </a:cubicBezTo>
                <a:cubicBezTo>
                  <a:pt x="-133576" y="5195592"/>
                  <a:pt x="203307" y="4118097"/>
                  <a:pt x="173897" y="3241129"/>
                </a:cubicBezTo>
                <a:cubicBezTo>
                  <a:pt x="144487" y="2364161"/>
                  <a:pt x="-318061" y="829465"/>
                  <a:pt x="398487" y="305423"/>
                </a:cubicBezTo>
                <a:cubicBezTo>
                  <a:pt x="1115035" y="-218619"/>
                  <a:pt x="2901056" y="88855"/>
                  <a:pt x="4473182" y="96876"/>
                </a:cubicBezTo>
                <a:cubicBezTo>
                  <a:pt x="6045308" y="104897"/>
                  <a:pt x="8866044" y="-221292"/>
                  <a:pt x="9831244" y="353550"/>
                </a:cubicBezTo>
                <a:cubicBezTo>
                  <a:pt x="10796444" y="928392"/>
                  <a:pt x="10347266" y="2668960"/>
                  <a:pt x="10264382" y="3545928"/>
                </a:cubicBezTo>
                <a:cubicBezTo>
                  <a:pt x="10181498" y="4422896"/>
                  <a:pt x="10307160" y="5294517"/>
                  <a:pt x="9333939" y="5615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866274" y="413711"/>
            <a:ext cx="10680361" cy="5935349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2686" h="5781561">
                <a:moveTo>
                  <a:pt x="9333939" y="5696181"/>
                </a:moveTo>
                <a:cubicBezTo>
                  <a:pt x="8337325" y="5993583"/>
                  <a:pt x="5744531" y="5419186"/>
                  <a:pt x="4284700" y="5411165"/>
                </a:cubicBezTo>
                <a:cubicBezTo>
                  <a:pt x="2824869" y="5403144"/>
                  <a:pt x="1260084" y="5996258"/>
                  <a:pt x="574950" y="5648056"/>
                </a:cubicBezTo>
                <a:cubicBezTo>
                  <a:pt x="-110184" y="5299854"/>
                  <a:pt x="203307" y="4198919"/>
                  <a:pt x="173897" y="3321951"/>
                </a:cubicBezTo>
                <a:cubicBezTo>
                  <a:pt x="144487" y="2444983"/>
                  <a:pt x="-318061" y="910287"/>
                  <a:pt x="398487" y="386245"/>
                </a:cubicBezTo>
                <a:cubicBezTo>
                  <a:pt x="1115035" y="-137797"/>
                  <a:pt x="2919250" y="193116"/>
                  <a:pt x="4473182" y="177698"/>
                </a:cubicBezTo>
                <a:cubicBezTo>
                  <a:pt x="6027114" y="162280"/>
                  <a:pt x="8756879" y="-281108"/>
                  <a:pt x="9722079" y="293734"/>
                </a:cubicBezTo>
                <a:cubicBezTo>
                  <a:pt x="10687279" y="868576"/>
                  <a:pt x="10329072" y="2726342"/>
                  <a:pt x="10264382" y="3626750"/>
                </a:cubicBezTo>
                <a:cubicBezTo>
                  <a:pt x="10199692" y="4527158"/>
                  <a:pt x="10330553" y="5398779"/>
                  <a:pt x="9333939" y="5696181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605383" y="424476"/>
            <a:ext cx="10968706" cy="6037510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  <a:gd name="connsiteX0" fmla="*/ 9281946 w 10330693"/>
              <a:gd name="connsiteY0" fmla="*/ 5696181 h 5781561"/>
              <a:gd name="connsiteX1" fmla="*/ 4232707 w 10330693"/>
              <a:gd name="connsiteY1" fmla="*/ 5411165 h 5781561"/>
              <a:gd name="connsiteX2" fmla="*/ 522957 w 10330693"/>
              <a:gd name="connsiteY2" fmla="*/ 5648056 h 5781561"/>
              <a:gd name="connsiteX3" fmla="*/ 243114 w 10330693"/>
              <a:gd name="connsiteY3" fmla="*/ 3290698 h 5781561"/>
              <a:gd name="connsiteX4" fmla="*/ 346494 w 10330693"/>
              <a:gd name="connsiteY4" fmla="*/ 386245 h 5781561"/>
              <a:gd name="connsiteX5" fmla="*/ 4421189 w 10330693"/>
              <a:gd name="connsiteY5" fmla="*/ 177698 h 5781561"/>
              <a:gd name="connsiteX6" fmla="*/ 9670086 w 10330693"/>
              <a:gd name="connsiteY6" fmla="*/ 293734 h 5781561"/>
              <a:gd name="connsiteX7" fmla="*/ 10212389 w 10330693"/>
              <a:gd name="connsiteY7" fmla="*/ 3626750 h 5781561"/>
              <a:gd name="connsiteX8" fmla="*/ 9281946 w 10330693"/>
              <a:gd name="connsiteY8" fmla="*/ 5696181 h 5781561"/>
              <a:gd name="connsiteX0" fmla="*/ 9281946 w 10330693"/>
              <a:gd name="connsiteY0" fmla="*/ 5696181 h 5766746"/>
              <a:gd name="connsiteX1" fmla="*/ 3626658 w 10330693"/>
              <a:gd name="connsiteY1" fmla="*/ 5317407 h 5766746"/>
              <a:gd name="connsiteX2" fmla="*/ 522957 w 10330693"/>
              <a:gd name="connsiteY2" fmla="*/ 5648056 h 5766746"/>
              <a:gd name="connsiteX3" fmla="*/ 243114 w 10330693"/>
              <a:gd name="connsiteY3" fmla="*/ 3290698 h 5766746"/>
              <a:gd name="connsiteX4" fmla="*/ 346494 w 10330693"/>
              <a:gd name="connsiteY4" fmla="*/ 386245 h 5766746"/>
              <a:gd name="connsiteX5" fmla="*/ 4421189 w 10330693"/>
              <a:gd name="connsiteY5" fmla="*/ 177698 h 5766746"/>
              <a:gd name="connsiteX6" fmla="*/ 9670086 w 10330693"/>
              <a:gd name="connsiteY6" fmla="*/ 293734 h 5766746"/>
              <a:gd name="connsiteX7" fmla="*/ 10212389 w 10330693"/>
              <a:gd name="connsiteY7" fmla="*/ 3626750 h 5766746"/>
              <a:gd name="connsiteX8" fmla="*/ 9281946 w 10330693"/>
              <a:gd name="connsiteY8" fmla="*/ 5696181 h 5766746"/>
              <a:gd name="connsiteX0" fmla="*/ 9281946 w 10211852"/>
              <a:gd name="connsiteY0" fmla="*/ 5692783 h 5766172"/>
              <a:gd name="connsiteX1" fmla="*/ 3626658 w 10211852"/>
              <a:gd name="connsiteY1" fmla="*/ 5314009 h 5766172"/>
              <a:gd name="connsiteX2" fmla="*/ 522957 w 10211852"/>
              <a:gd name="connsiteY2" fmla="*/ 5644658 h 5766172"/>
              <a:gd name="connsiteX3" fmla="*/ 243114 w 10211852"/>
              <a:gd name="connsiteY3" fmla="*/ 3287300 h 5766172"/>
              <a:gd name="connsiteX4" fmla="*/ 346494 w 10211852"/>
              <a:gd name="connsiteY4" fmla="*/ 382847 h 5766172"/>
              <a:gd name="connsiteX5" fmla="*/ 4421189 w 10211852"/>
              <a:gd name="connsiteY5" fmla="*/ 174300 h 5766172"/>
              <a:gd name="connsiteX6" fmla="*/ 9670086 w 10211852"/>
              <a:gd name="connsiteY6" fmla="*/ 290336 h 5766172"/>
              <a:gd name="connsiteX7" fmla="*/ 10000272 w 10211852"/>
              <a:gd name="connsiteY7" fmla="*/ 3576473 h 5766172"/>
              <a:gd name="connsiteX8" fmla="*/ 9281946 w 10211852"/>
              <a:gd name="connsiteY8" fmla="*/ 5692783 h 5766172"/>
              <a:gd name="connsiteX0" fmla="*/ 9281946 w 10193103"/>
              <a:gd name="connsiteY0" fmla="*/ 5834146 h 5907535"/>
              <a:gd name="connsiteX1" fmla="*/ 3626658 w 10193103"/>
              <a:gd name="connsiteY1" fmla="*/ 5455372 h 5907535"/>
              <a:gd name="connsiteX2" fmla="*/ 522957 w 10193103"/>
              <a:gd name="connsiteY2" fmla="*/ 5786021 h 5907535"/>
              <a:gd name="connsiteX3" fmla="*/ 243114 w 10193103"/>
              <a:gd name="connsiteY3" fmla="*/ 3428663 h 5907535"/>
              <a:gd name="connsiteX4" fmla="*/ 346494 w 10193103"/>
              <a:gd name="connsiteY4" fmla="*/ 524210 h 5907535"/>
              <a:gd name="connsiteX5" fmla="*/ 4421189 w 10193103"/>
              <a:gd name="connsiteY5" fmla="*/ 315663 h 5907535"/>
              <a:gd name="connsiteX6" fmla="*/ 9639783 w 10193103"/>
              <a:gd name="connsiteY6" fmla="*/ 244181 h 5907535"/>
              <a:gd name="connsiteX7" fmla="*/ 10000272 w 10193103"/>
              <a:gd name="connsiteY7" fmla="*/ 3717836 h 5907535"/>
              <a:gd name="connsiteX8" fmla="*/ 9281946 w 10193103"/>
              <a:gd name="connsiteY8" fmla="*/ 5834146 h 5907535"/>
              <a:gd name="connsiteX0" fmla="*/ 9428829 w 10339986"/>
              <a:gd name="connsiteY0" fmla="*/ 5834146 h 5907535"/>
              <a:gd name="connsiteX1" fmla="*/ 3773541 w 10339986"/>
              <a:gd name="connsiteY1" fmla="*/ 5455372 h 5907535"/>
              <a:gd name="connsiteX2" fmla="*/ 669840 w 10339986"/>
              <a:gd name="connsiteY2" fmla="*/ 5786021 h 5907535"/>
              <a:gd name="connsiteX3" fmla="*/ 389997 w 10339986"/>
              <a:gd name="connsiteY3" fmla="*/ 3428663 h 5907535"/>
              <a:gd name="connsiteX4" fmla="*/ 493377 w 10339986"/>
              <a:gd name="connsiteY4" fmla="*/ 524210 h 5907535"/>
              <a:gd name="connsiteX5" fmla="*/ 4568072 w 10339986"/>
              <a:gd name="connsiteY5" fmla="*/ 315663 h 5907535"/>
              <a:gd name="connsiteX6" fmla="*/ 9786666 w 10339986"/>
              <a:gd name="connsiteY6" fmla="*/ 244181 h 5907535"/>
              <a:gd name="connsiteX7" fmla="*/ 10147155 w 10339986"/>
              <a:gd name="connsiteY7" fmla="*/ 3717836 h 5907535"/>
              <a:gd name="connsiteX8" fmla="*/ 9428829 w 10339986"/>
              <a:gd name="connsiteY8" fmla="*/ 5834146 h 5907535"/>
              <a:gd name="connsiteX0" fmla="*/ 9095501 w 10359569"/>
              <a:gd name="connsiteY0" fmla="*/ 5802893 h 5881075"/>
              <a:gd name="connsiteX1" fmla="*/ 3773541 w 10359569"/>
              <a:gd name="connsiteY1" fmla="*/ 5455372 h 5881075"/>
              <a:gd name="connsiteX2" fmla="*/ 669840 w 10359569"/>
              <a:gd name="connsiteY2" fmla="*/ 5786021 h 5881075"/>
              <a:gd name="connsiteX3" fmla="*/ 389997 w 10359569"/>
              <a:gd name="connsiteY3" fmla="*/ 3428663 h 5881075"/>
              <a:gd name="connsiteX4" fmla="*/ 493377 w 10359569"/>
              <a:gd name="connsiteY4" fmla="*/ 524210 h 5881075"/>
              <a:gd name="connsiteX5" fmla="*/ 4568072 w 10359569"/>
              <a:gd name="connsiteY5" fmla="*/ 315663 h 5881075"/>
              <a:gd name="connsiteX6" fmla="*/ 9786666 w 10359569"/>
              <a:gd name="connsiteY6" fmla="*/ 244181 h 5881075"/>
              <a:gd name="connsiteX7" fmla="*/ 10147155 w 10359569"/>
              <a:gd name="connsiteY7" fmla="*/ 3717836 h 5881075"/>
              <a:gd name="connsiteX8" fmla="*/ 9095501 w 10359569"/>
              <a:gd name="connsiteY8" fmla="*/ 5802893 h 58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9569" h="5881075">
                <a:moveTo>
                  <a:pt x="9095501" y="5802893"/>
                </a:moveTo>
                <a:cubicBezTo>
                  <a:pt x="8033232" y="6092482"/>
                  <a:pt x="5177818" y="5458184"/>
                  <a:pt x="3773541" y="5455372"/>
                </a:cubicBezTo>
                <a:cubicBezTo>
                  <a:pt x="2369264" y="5452560"/>
                  <a:pt x="1233764" y="6123806"/>
                  <a:pt x="669840" y="5786021"/>
                </a:cubicBezTo>
                <a:cubicBezTo>
                  <a:pt x="105916" y="5448236"/>
                  <a:pt x="419407" y="4305631"/>
                  <a:pt x="389997" y="3428663"/>
                </a:cubicBezTo>
                <a:cubicBezTo>
                  <a:pt x="360587" y="2551695"/>
                  <a:pt x="-536296" y="1199307"/>
                  <a:pt x="493377" y="524210"/>
                </a:cubicBezTo>
                <a:cubicBezTo>
                  <a:pt x="1523050" y="-150887"/>
                  <a:pt x="3019191" y="362334"/>
                  <a:pt x="4568072" y="315663"/>
                </a:cubicBezTo>
                <a:cubicBezTo>
                  <a:pt x="6116953" y="268992"/>
                  <a:pt x="8856819" y="-322848"/>
                  <a:pt x="9786666" y="244181"/>
                </a:cubicBezTo>
                <a:cubicBezTo>
                  <a:pt x="10716513" y="811210"/>
                  <a:pt x="10262349" y="2791384"/>
                  <a:pt x="10147155" y="3717836"/>
                </a:cubicBezTo>
                <a:cubicBezTo>
                  <a:pt x="10031961" y="4644288"/>
                  <a:pt x="10157770" y="5513304"/>
                  <a:pt x="9095501" y="5802893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grpSp>
        <p:nvGrpSpPr>
          <p:cNvPr id="13" name="淘宝网Chenying0907出品 448"/>
          <p:cNvGrpSpPr/>
          <p:nvPr/>
        </p:nvGrpSpPr>
        <p:grpSpPr>
          <a:xfrm rot="21444336">
            <a:off x="4755399" y="4438417"/>
            <a:ext cx="2185114" cy="404652"/>
            <a:chOff x="4811714" y="3189288"/>
            <a:chExt cx="2571750" cy="476251"/>
          </a:xfrm>
          <a:solidFill>
            <a:srgbClr val="C8DCE5"/>
          </a:solidFill>
        </p:grpSpPr>
        <p:sp>
          <p:nvSpPr>
            <p:cNvPr id="14" name="淘宝网Chenying0907出品 5"/>
            <p:cNvSpPr>
              <a:spLocks/>
            </p:cNvSpPr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5" name="淘宝网Chenying0907出品 6"/>
            <p:cNvSpPr>
              <a:spLocks/>
            </p:cNvSpPr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6" name="淘宝网Chenying0907出品 7"/>
            <p:cNvSpPr>
              <a:spLocks/>
            </p:cNvSpPr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7" name="淘宝网Chenying0907出品 8"/>
            <p:cNvSpPr>
              <a:spLocks/>
            </p:cNvSpPr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8" name="淘宝网Chenying0907出品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9" name="淘宝网Chenying0907出品 10"/>
            <p:cNvSpPr>
              <a:spLocks/>
            </p:cNvSpPr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0" name="淘宝网Chenying0907出品 11"/>
            <p:cNvSpPr>
              <a:spLocks/>
            </p:cNvSpPr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1" name="淘宝网Chenying0907出品 12"/>
            <p:cNvSpPr>
              <a:spLocks/>
            </p:cNvSpPr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2" name="淘宝网Chenying0907出品 13"/>
            <p:cNvSpPr>
              <a:spLocks/>
            </p:cNvSpPr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3" name="淘宝网Chenying0907出品 14"/>
            <p:cNvSpPr>
              <a:spLocks/>
            </p:cNvSpPr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4" name="淘宝网Chenying0907出品 15"/>
            <p:cNvSpPr>
              <a:spLocks/>
            </p:cNvSpPr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5" name="淘宝网Chenying0907出品 16"/>
            <p:cNvSpPr>
              <a:spLocks/>
            </p:cNvSpPr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6" name="淘宝网Chenying0907出品 17"/>
            <p:cNvSpPr>
              <a:spLocks/>
            </p:cNvSpPr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7" name="淘宝网Chenying0907出品 18"/>
            <p:cNvSpPr>
              <a:spLocks/>
            </p:cNvSpPr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8" name="淘宝网Chenying0907出品 19"/>
            <p:cNvSpPr>
              <a:spLocks/>
            </p:cNvSpPr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29" name="淘宝网Chenying0907出品 20"/>
            <p:cNvSpPr>
              <a:spLocks/>
            </p:cNvSpPr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30" name="淘宝网Chenying0907出品 21"/>
            <p:cNvSpPr>
              <a:spLocks/>
            </p:cNvSpPr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31" name="淘宝网Chenying0907出品 22"/>
            <p:cNvSpPr>
              <a:spLocks/>
            </p:cNvSpPr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32" name="淘宝网Chenying0907出品 23"/>
            <p:cNvSpPr>
              <a:spLocks/>
            </p:cNvSpPr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33" name="淘宝网Chenying0907出品 24"/>
            <p:cNvSpPr>
              <a:spLocks/>
            </p:cNvSpPr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34" name="淘宝网Chenying0907出品 25"/>
            <p:cNvSpPr>
              <a:spLocks/>
            </p:cNvSpPr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35" name="淘宝网Chenying0907出品 26"/>
            <p:cNvSpPr>
              <a:spLocks/>
            </p:cNvSpPr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36" name="淘宝网Chenying0907出品 27"/>
            <p:cNvSpPr>
              <a:spLocks/>
            </p:cNvSpPr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37" name="淘宝网Chenying0907出品 28"/>
            <p:cNvSpPr>
              <a:spLocks/>
            </p:cNvSpPr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38" name="淘宝网Chenying0907出品 29"/>
            <p:cNvSpPr>
              <a:spLocks/>
            </p:cNvSpPr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39" name="淘宝网Chenying0907出品 30"/>
            <p:cNvSpPr>
              <a:spLocks/>
            </p:cNvSpPr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40" name="淘宝网Chenying0907出品 31"/>
            <p:cNvSpPr>
              <a:spLocks/>
            </p:cNvSpPr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41" name="淘宝网Chenying0907出品 32"/>
            <p:cNvSpPr>
              <a:spLocks/>
            </p:cNvSpPr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42" name="淘宝网Chenying0907出品 33"/>
            <p:cNvSpPr>
              <a:spLocks/>
            </p:cNvSpPr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43" name="淘宝网Chenying0907出品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44" name="淘宝网Chenying0907出品 35"/>
            <p:cNvSpPr>
              <a:spLocks/>
            </p:cNvSpPr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45" name="淘宝网Chenying0907出品 36"/>
            <p:cNvSpPr>
              <a:spLocks/>
            </p:cNvSpPr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46" name="淘宝网Chenying0907出品 37"/>
            <p:cNvSpPr>
              <a:spLocks/>
            </p:cNvSpPr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47" name="淘宝网Chenying0907出品 38"/>
            <p:cNvSpPr>
              <a:spLocks/>
            </p:cNvSpPr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48" name="淘宝网Chenying0907出品 39"/>
            <p:cNvSpPr>
              <a:spLocks/>
            </p:cNvSpPr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49" name="淘宝网Chenying0907出品 40"/>
            <p:cNvSpPr>
              <a:spLocks/>
            </p:cNvSpPr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50" name="淘宝网Chenying0907出品 41"/>
            <p:cNvSpPr>
              <a:spLocks/>
            </p:cNvSpPr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51" name="淘宝网Chenying0907出品 42"/>
            <p:cNvSpPr>
              <a:spLocks/>
            </p:cNvSpPr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52" name="淘宝网Chenying0907出品 43"/>
            <p:cNvSpPr>
              <a:spLocks/>
            </p:cNvSpPr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53" name="淘宝网Chenying0907出品 44"/>
            <p:cNvSpPr>
              <a:spLocks/>
            </p:cNvSpPr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54" name="淘宝网Chenying0907出品 45"/>
            <p:cNvSpPr>
              <a:spLocks/>
            </p:cNvSpPr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55" name="淘宝网Chenying0907出品 46"/>
            <p:cNvSpPr>
              <a:spLocks/>
            </p:cNvSpPr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56" name="淘宝网Chenying0907出品 47"/>
            <p:cNvSpPr>
              <a:spLocks/>
            </p:cNvSpPr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57" name="淘宝网Chenying0907出品 48"/>
            <p:cNvSpPr>
              <a:spLocks/>
            </p:cNvSpPr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58" name="淘宝网Chenying0907出品 49"/>
            <p:cNvSpPr>
              <a:spLocks/>
            </p:cNvSpPr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59" name="淘宝网Chenying0907出品 50"/>
            <p:cNvSpPr>
              <a:spLocks/>
            </p:cNvSpPr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60" name="淘宝网Chenying0907出品 51"/>
            <p:cNvSpPr>
              <a:spLocks/>
            </p:cNvSpPr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61" name="淘宝网Chenying0907出品 52"/>
            <p:cNvSpPr>
              <a:spLocks/>
            </p:cNvSpPr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62" name="淘宝网Chenying0907出品 53"/>
            <p:cNvSpPr>
              <a:spLocks/>
            </p:cNvSpPr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63" name="淘宝网Chenying0907出品 54"/>
            <p:cNvSpPr>
              <a:spLocks/>
            </p:cNvSpPr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64" name="淘宝网Chenying0907出品 55"/>
            <p:cNvSpPr>
              <a:spLocks/>
            </p:cNvSpPr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65" name="淘宝网Chenying0907出品 56"/>
            <p:cNvSpPr>
              <a:spLocks/>
            </p:cNvSpPr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66" name="淘宝网Chenying0907出品 57"/>
            <p:cNvSpPr>
              <a:spLocks/>
            </p:cNvSpPr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67" name="淘宝网Chenying0907出品 58"/>
            <p:cNvSpPr>
              <a:spLocks/>
            </p:cNvSpPr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68" name="淘宝网Chenying0907出品 59"/>
            <p:cNvSpPr>
              <a:spLocks/>
            </p:cNvSpPr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69" name="淘宝网Chenying0907出品 60"/>
            <p:cNvSpPr>
              <a:spLocks/>
            </p:cNvSpPr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70" name="淘宝网Chenying0907出品 61"/>
            <p:cNvSpPr>
              <a:spLocks/>
            </p:cNvSpPr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71" name="淘宝网Chenying0907出品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72" name="淘宝网Chenying0907出品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73" name="淘宝网Chenying0907出品 64"/>
            <p:cNvSpPr>
              <a:spLocks noEditPoints="1"/>
            </p:cNvSpPr>
            <p:nvPr/>
          </p:nvSpPr>
          <p:spPr bwMode="auto">
            <a:xfrm>
              <a:off x="4811714" y="3516311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74" name="淘宝网Chenying0907出品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75" name="淘宝网Chenying0907出品 66"/>
            <p:cNvSpPr>
              <a:spLocks/>
            </p:cNvSpPr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76" name="淘宝网Chenying0907出品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77" name="淘宝网Chenying0907出品 68"/>
            <p:cNvSpPr>
              <a:spLocks/>
            </p:cNvSpPr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78" name="淘宝网Chenying0907出品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79" name="淘宝网Chenying0907出品 70"/>
            <p:cNvSpPr>
              <a:spLocks/>
            </p:cNvSpPr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80" name="淘宝网Chenying0907出品 71"/>
            <p:cNvSpPr>
              <a:spLocks/>
            </p:cNvSpPr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81" name="原创设计师QQ：178119980 喵小姐"/>
          <p:cNvSpPr/>
          <p:nvPr/>
        </p:nvSpPr>
        <p:spPr>
          <a:xfrm>
            <a:off x="4746608" y="2081098"/>
            <a:ext cx="2145322" cy="13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rgbClr val="0070C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1dag</a:t>
            </a:r>
            <a:endParaRPr lang="en-US" altLang="zh-CN" sz="2400" dirty="0">
              <a:solidFill>
                <a:srgbClr val="0070C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endParaRPr lang="en-US" altLang="zh-CN" sz="2400" dirty="0">
              <a:solidFill>
                <a:srgbClr val="0070C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5" name="原创设计师QQ：178119980 喵小姐"/>
          <p:cNvSpPr/>
          <p:nvPr/>
        </p:nvSpPr>
        <p:spPr>
          <a:xfrm>
            <a:off x="3010878" y="4273352"/>
            <a:ext cx="2145322" cy="13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000" b="1">
                <a:solidFill>
                  <a:srgbClr val="0070C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1hg</a:t>
            </a:r>
            <a:endParaRPr lang="en-US" altLang="zh-CN" sz="2400" dirty="0">
              <a:solidFill>
                <a:srgbClr val="0070C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endParaRPr lang="en-US" altLang="zh-CN" sz="2400" dirty="0">
              <a:solidFill>
                <a:srgbClr val="0070C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6" name="淘宝网Chenying0907出品 448"/>
          <p:cNvGrpSpPr/>
          <p:nvPr/>
        </p:nvGrpSpPr>
        <p:grpSpPr>
          <a:xfrm rot="9323520" flipH="1">
            <a:off x="3034720" y="2979064"/>
            <a:ext cx="2185114" cy="404652"/>
            <a:chOff x="4811714" y="3189288"/>
            <a:chExt cx="2571750" cy="476251"/>
          </a:xfrm>
          <a:solidFill>
            <a:srgbClr val="C8DCE5"/>
          </a:solidFill>
        </p:grpSpPr>
        <p:sp>
          <p:nvSpPr>
            <p:cNvPr id="87" name="淘宝网Chenying0907出品 5"/>
            <p:cNvSpPr>
              <a:spLocks/>
            </p:cNvSpPr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88" name="淘宝网Chenying0907出品 6"/>
            <p:cNvSpPr>
              <a:spLocks/>
            </p:cNvSpPr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89" name="淘宝网Chenying0907出品 7"/>
            <p:cNvSpPr>
              <a:spLocks/>
            </p:cNvSpPr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90" name="淘宝网Chenying0907出品 8"/>
            <p:cNvSpPr>
              <a:spLocks/>
            </p:cNvSpPr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91" name="淘宝网Chenying0907出品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92" name="淘宝网Chenying0907出品 10"/>
            <p:cNvSpPr>
              <a:spLocks/>
            </p:cNvSpPr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93" name="淘宝网Chenying0907出品 11"/>
            <p:cNvSpPr>
              <a:spLocks/>
            </p:cNvSpPr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94" name="淘宝网Chenying0907出品 12"/>
            <p:cNvSpPr>
              <a:spLocks/>
            </p:cNvSpPr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95" name="淘宝网Chenying0907出品 13"/>
            <p:cNvSpPr>
              <a:spLocks/>
            </p:cNvSpPr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96" name="淘宝网Chenying0907出品 14"/>
            <p:cNvSpPr>
              <a:spLocks/>
            </p:cNvSpPr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97" name="淘宝网Chenying0907出品 15"/>
            <p:cNvSpPr>
              <a:spLocks/>
            </p:cNvSpPr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98" name="淘宝网Chenying0907出品 16"/>
            <p:cNvSpPr>
              <a:spLocks/>
            </p:cNvSpPr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99" name="淘宝网Chenying0907出品 17"/>
            <p:cNvSpPr>
              <a:spLocks/>
            </p:cNvSpPr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00" name="淘宝网Chenying0907出品 18"/>
            <p:cNvSpPr>
              <a:spLocks/>
            </p:cNvSpPr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01" name="淘宝网Chenying0907出品 19"/>
            <p:cNvSpPr>
              <a:spLocks/>
            </p:cNvSpPr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02" name="淘宝网Chenying0907出品 20"/>
            <p:cNvSpPr>
              <a:spLocks/>
            </p:cNvSpPr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03" name="淘宝网Chenying0907出品 21"/>
            <p:cNvSpPr>
              <a:spLocks/>
            </p:cNvSpPr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04" name="淘宝网Chenying0907出品 22"/>
            <p:cNvSpPr>
              <a:spLocks/>
            </p:cNvSpPr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05" name="淘宝网Chenying0907出品 23"/>
            <p:cNvSpPr>
              <a:spLocks/>
            </p:cNvSpPr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06" name="淘宝网Chenying0907出品 24"/>
            <p:cNvSpPr>
              <a:spLocks/>
            </p:cNvSpPr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07" name="淘宝网Chenying0907出品 25"/>
            <p:cNvSpPr>
              <a:spLocks/>
            </p:cNvSpPr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08" name="淘宝网Chenying0907出品 26"/>
            <p:cNvSpPr>
              <a:spLocks/>
            </p:cNvSpPr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09" name="淘宝网Chenying0907出品 27"/>
            <p:cNvSpPr>
              <a:spLocks/>
            </p:cNvSpPr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10" name="淘宝网Chenying0907出品 28"/>
            <p:cNvSpPr>
              <a:spLocks/>
            </p:cNvSpPr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11" name="淘宝网Chenying0907出品 29"/>
            <p:cNvSpPr>
              <a:spLocks/>
            </p:cNvSpPr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12" name="淘宝网Chenying0907出品 30"/>
            <p:cNvSpPr>
              <a:spLocks/>
            </p:cNvSpPr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13" name="淘宝网Chenying0907出品 31"/>
            <p:cNvSpPr>
              <a:spLocks/>
            </p:cNvSpPr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14" name="淘宝网Chenying0907出品 32"/>
            <p:cNvSpPr>
              <a:spLocks/>
            </p:cNvSpPr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15" name="淘宝网Chenying0907出品 33"/>
            <p:cNvSpPr>
              <a:spLocks/>
            </p:cNvSpPr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16" name="淘宝网Chenying0907出品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17" name="淘宝网Chenying0907出品 35"/>
            <p:cNvSpPr>
              <a:spLocks/>
            </p:cNvSpPr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18" name="淘宝网Chenying0907出品 36"/>
            <p:cNvSpPr>
              <a:spLocks/>
            </p:cNvSpPr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19" name="淘宝网Chenying0907出品 37"/>
            <p:cNvSpPr>
              <a:spLocks/>
            </p:cNvSpPr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20" name="淘宝网Chenying0907出品 38"/>
            <p:cNvSpPr>
              <a:spLocks/>
            </p:cNvSpPr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21" name="淘宝网Chenying0907出品 39"/>
            <p:cNvSpPr>
              <a:spLocks/>
            </p:cNvSpPr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22" name="淘宝网Chenying0907出品 40"/>
            <p:cNvSpPr>
              <a:spLocks/>
            </p:cNvSpPr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23" name="淘宝网Chenying0907出品 41"/>
            <p:cNvSpPr>
              <a:spLocks/>
            </p:cNvSpPr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24" name="淘宝网Chenying0907出品 42"/>
            <p:cNvSpPr>
              <a:spLocks/>
            </p:cNvSpPr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25" name="淘宝网Chenying0907出品 43"/>
            <p:cNvSpPr>
              <a:spLocks/>
            </p:cNvSpPr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26" name="淘宝网Chenying0907出品 44"/>
            <p:cNvSpPr>
              <a:spLocks/>
            </p:cNvSpPr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27" name="淘宝网Chenying0907出品 45"/>
            <p:cNvSpPr>
              <a:spLocks/>
            </p:cNvSpPr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28" name="淘宝网Chenying0907出品 46"/>
            <p:cNvSpPr>
              <a:spLocks/>
            </p:cNvSpPr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29" name="淘宝网Chenying0907出品 47"/>
            <p:cNvSpPr>
              <a:spLocks/>
            </p:cNvSpPr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30" name="淘宝网Chenying0907出品 48"/>
            <p:cNvSpPr>
              <a:spLocks/>
            </p:cNvSpPr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31" name="淘宝网Chenying0907出品 49"/>
            <p:cNvSpPr>
              <a:spLocks/>
            </p:cNvSpPr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32" name="淘宝网Chenying0907出品 50"/>
            <p:cNvSpPr>
              <a:spLocks/>
            </p:cNvSpPr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33" name="淘宝网Chenying0907出品 51"/>
            <p:cNvSpPr>
              <a:spLocks/>
            </p:cNvSpPr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34" name="淘宝网Chenying0907出品 52"/>
            <p:cNvSpPr>
              <a:spLocks/>
            </p:cNvSpPr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35" name="淘宝网Chenying0907出品 53"/>
            <p:cNvSpPr>
              <a:spLocks/>
            </p:cNvSpPr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36" name="淘宝网Chenying0907出品 54"/>
            <p:cNvSpPr>
              <a:spLocks/>
            </p:cNvSpPr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37" name="淘宝网Chenying0907出品 55"/>
            <p:cNvSpPr>
              <a:spLocks/>
            </p:cNvSpPr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38" name="淘宝网Chenying0907出品 56"/>
            <p:cNvSpPr>
              <a:spLocks/>
            </p:cNvSpPr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39" name="淘宝网Chenying0907出品 57"/>
            <p:cNvSpPr>
              <a:spLocks/>
            </p:cNvSpPr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40" name="淘宝网Chenying0907出品 58"/>
            <p:cNvSpPr>
              <a:spLocks/>
            </p:cNvSpPr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41" name="淘宝网Chenying0907出品 59"/>
            <p:cNvSpPr>
              <a:spLocks/>
            </p:cNvSpPr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42" name="淘宝网Chenying0907出品 60"/>
            <p:cNvSpPr>
              <a:spLocks/>
            </p:cNvSpPr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43" name="淘宝网Chenying0907出品 61"/>
            <p:cNvSpPr>
              <a:spLocks/>
            </p:cNvSpPr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44" name="淘宝网Chenying0907出品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45" name="淘宝网Chenying0907出品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46" name="淘宝网Chenying0907出品 64"/>
            <p:cNvSpPr>
              <a:spLocks noEditPoints="1"/>
            </p:cNvSpPr>
            <p:nvPr/>
          </p:nvSpPr>
          <p:spPr bwMode="auto">
            <a:xfrm>
              <a:off x="4811714" y="3516311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47" name="淘宝网Chenying0907出品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48" name="淘宝网Chenying0907出品 66"/>
            <p:cNvSpPr>
              <a:spLocks/>
            </p:cNvSpPr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49" name="淘宝网Chenying0907出品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50" name="淘宝网Chenying0907出品 68"/>
            <p:cNvSpPr>
              <a:spLocks/>
            </p:cNvSpPr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51" name="淘宝网Chenying0907出品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52" name="淘宝网Chenying0907出品 70"/>
            <p:cNvSpPr>
              <a:spLocks/>
            </p:cNvSpPr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53" name="淘宝网Chenying0907出品 71"/>
            <p:cNvSpPr>
              <a:spLocks/>
            </p:cNvSpPr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66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74" y="2372339"/>
            <a:ext cx="2388712" cy="2388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265" y="2708430"/>
            <a:ext cx="3217350" cy="2413012"/>
          </a:xfrm>
          <a:prstGeom prst="rect">
            <a:avLst/>
          </a:prstGeom>
        </p:spPr>
      </p:pic>
      <p:pic>
        <p:nvPicPr>
          <p:cNvPr id="154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834" y="3902865"/>
            <a:ext cx="1385076" cy="2680064"/>
          </a:xfrm>
          <a:prstGeom prst="rect">
            <a:avLst/>
          </a:prstGeom>
        </p:spPr>
      </p:pic>
      <p:pic>
        <p:nvPicPr>
          <p:cNvPr id="155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86" y="574685"/>
            <a:ext cx="843159" cy="1311088"/>
          </a:xfrm>
          <a:prstGeom prst="rect">
            <a:avLst/>
          </a:prstGeom>
        </p:spPr>
      </p:pic>
      <p:cxnSp>
        <p:nvCxnSpPr>
          <p:cNvPr id="156" name="直接连接符 7"/>
          <p:cNvCxnSpPr/>
          <p:nvPr/>
        </p:nvCxnSpPr>
        <p:spPr>
          <a:xfrm>
            <a:off x="4109122" y="1722149"/>
            <a:ext cx="5272551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矩形 13"/>
          <p:cNvSpPr/>
          <p:nvPr/>
        </p:nvSpPr>
        <p:spPr>
          <a:xfrm>
            <a:off x="4028926" y="901647"/>
            <a:ext cx="53527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a) Đề-ca-gam, Héc-tô-gam</a:t>
            </a:r>
            <a:endParaRPr lang="zh-CN" altLang="en-US" sz="3600" b="1" dirty="0"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9" name="图片 21">
            <a:extLst>
              <a:ext uri="{FF2B5EF4-FFF2-40B4-BE49-F238E27FC236}">
                <a16:creationId xmlns:a16="http://schemas.microsoft.com/office/drawing/2014/main" id="{DF430FA6-B996-4B7E-B089-F52B0A5C74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7929" y="5315045"/>
            <a:ext cx="3191606" cy="150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0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2" fill="hold" nodeType="after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36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37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 tmFilter="0,0; .5, 1; 1, 1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 tmFilter="0,0; .5, 1; 1, 1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7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7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81" grpId="0"/>
          <p:bldP spid="85" grpId="0"/>
          <p:bldP spid="1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 tmFilter="0,0; .5, 1; 1, 1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 tmFilter="0,0; .5, 1; 1, 1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7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7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81" grpId="0"/>
          <p:bldP spid="85" grpId="0"/>
          <p:bldP spid="15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4614" y="2727781"/>
            <a:ext cx="681308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per Black" panose="02040603050506020204" pitchFamily="18" charset="0"/>
              </a:rPr>
              <a:t>Giới thiệu bảng đơn vị </a:t>
            </a:r>
            <a:endParaRPr lang="en-US" sz="440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per Black" panose="02040603050506020204" pitchFamily="18" charset="0"/>
            </a:endParaRPr>
          </a:p>
          <a:p>
            <a:pPr algn="ctr"/>
            <a:r>
              <a:rPr lang="vi-VN" sz="440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per Black" panose="02040603050506020204" pitchFamily="18" charset="0"/>
              </a:rPr>
              <a:t>đo khối lượng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0897">
            <a:off x="449566" y="4304847"/>
            <a:ext cx="1988944" cy="2309384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703" y="4061158"/>
            <a:ext cx="2364084" cy="3375638"/>
          </a:xfrm>
          <a:prstGeom prst="rect">
            <a:avLst/>
          </a:prstGeom>
        </p:spPr>
      </p:pic>
      <p:pic>
        <p:nvPicPr>
          <p:cNvPr id="8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84" b="48423"/>
          <a:stretch/>
        </p:blipFill>
        <p:spPr>
          <a:xfrm>
            <a:off x="-1114852" y="-334023"/>
            <a:ext cx="3161546" cy="2247750"/>
          </a:xfrm>
          <a:prstGeom prst="rect">
            <a:avLst/>
          </a:prstGeom>
        </p:spPr>
      </p:pic>
      <p:pic>
        <p:nvPicPr>
          <p:cNvPr id="9" name="图片 37">
            <a:extLst>
              <a:ext uri="{FF2B5EF4-FFF2-40B4-BE49-F238E27FC236}">
                <a16:creationId xmlns:a16="http://schemas.microsoft.com/office/drawing/2014/main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65388">
            <a:off x="2066309" y="918374"/>
            <a:ext cx="8284242" cy="317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-202748" y="5981516"/>
            <a:ext cx="12626139" cy="1125547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4687" h="868049">
                <a:moveTo>
                  <a:pt x="181593" y="830441"/>
                </a:moveTo>
                <a:cubicBezTo>
                  <a:pt x="-39070" y="863778"/>
                  <a:pt x="-144903" y="431617"/>
                  <a:pt x="378874" y="293240"/>
                </a:cubicBezTo>
                <a:cubicBezTo>
                  <a:pt x="902651" y="154863"/>
                  <a:pt x="2471406" y="7747"/>
                  <a:pt x="3324252" y="178"/>
                </a:cubicBezTo>
                <a:cubicBezTo>
                  <a:pt x="4177098" y="-7391"/>
                  <a:pt x="4753002" y="228778"/>
                  <a:pt x="5495952" y="247828"/>
                </a:cubicBezTo>
                <a:cubicBezTo>
                  <a:pt x="6238902" y="266878"/>
                  <a:pt x="6950102" y="149403"/>
                  <a:pt x="7781952" y="114478"/>
                </a:cubicBezTo>
                <a:cubicBezTo>
                  <a:pt x="8613802" y="79553"/>
                  <a:pt x="9766052" y="12743"/>
                  <a:pt x="10487052" y="38278"/>
                </a:cubicBezTo>
                <a:cubicBezTo>
                  <a:pt x="11208052" y="63813"/>
                  <a:pt x="11739840" y="226823"/>
                  <a:pt x="12084597" y="267688"/>
                </a:cubicBezTo>
                <a:cubicBezTo>
                  <a:pt x="12429354" y="308553"/>
                  <a:pt x="12130659" y="865419"/>
                  <a:pt x="12205266" y="868049"/>
                </a:cubicBezTo>
                <a:lnTo>
                  <a:pt x="181593" y="83044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10" y="-82292"/>
            <a:ext cx="5963479" cy="6858000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859531" y="-531213"/>
            <a:ext cx="1219200" cy="4645116"/>
            <a:chOff x="2466473" y="-517358"/>
            <a:chExt cx="517357" cy="4645116"/>
          </a:xfrm>
        </p:grpSpPr>
        <p:sp>
          <p:nvSpPr>
            <p:cNvPr id="26" name="任意多边形 25"/>
            <p:cNvSpPr/>
            <p:nvPr/>
          </p:nvSpPr>
          <p:spPr>
            <a:xfrm>
              <a:off x="2610853" y="-517358"/>
              <a:ext cx="180655" cy="1852863"/>
            </a:xfrm>
            <a:custGeom>
              <a:avLst/>
              <a:gdLst>
                <a:gd name="connsiteX0" fmla="*/ 0 w 180655"/>
                <a:gd name="connsiteY0" fmla="*/ 0 h 1852863"/>
                <a:gd name="connsiteX1" fmla="*/ 180473 w 180655"/>
                <a:gd name="connsiteY1" fmla="*/ 709863 h 1852863"/>
                <a:gd name="connsiteX2" fmla="*/ 36094 w 180655"/>
                <a:gd name="connsiteY2" fmla="*/ 1082842 h 1852863"/>
                <a:gd name="connsiteX3" fmla="*/ 144379 w 180655"/>
                <a:gd name="connsiteY3" fmla="*/ 1515979 h 1852863"/>
                <a:gd name="connsiteX4" fmla="*/ 60158 w 180655"/>
                <a:gd name="connsiteY4" fmla="*/ 1852863 h 185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55" h="1852863">
                  <a:moveTo>
                    <a:pt x="0" y="0"/>
                  </a:moveTo>
                  <a:cubicBezTo>
                    <a:pt x="87228" y="264694"/>
                    <a:pt x="174457" y="529389"/>
                    <a:pt x="180473" y="709863"/>
                  </a:cubicBezTo>
                  <a:cubicBezTo>
                    <a:pt x="186489" y="890337"/>
                    <a:pt x="42110" y="948489"/>
                    <a:pt x="36094" y="1082842"/>
                  </a:cubicBezTo>
                  <a:cubicBezTo>
                    <a:pt x="30078" y="1217195"/>
                    <a:pt x="140368" y="1387642"/>
                    <a:pt x="144379" y="1515979"/>
                  </a:cubicBezTo>
                  <a:cubicBezTo>
                    <a:pt x="148390" y="1644316"/>
                    <a:pt x="68179" y="1774658"/>
                    <a:pt x="60158" y="1852863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466473" y="1203160"/>
              <a:ext cx="517357" cy="292459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Helvetica" panose="020B060402020203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314669" y="-134171"/>
            <a:ext cx="1219200" cy="4260105"/>
            <a:chOff x="3562875" y="-132347"/>
            <a:chExt cx="517357" cy="4260105"/>
          </a:xfrm>
        </p:grpSpPr>
        <p:sp>
          <p:nvSpPr>
            <p:cNvPr id="28" name="任意多边形 27"/>
            <p:cNvSpPr/>
            <p:nvPr/>
          </p:nvSpPr>
          <p:spPr>
            <a:xfrm>
              <a:off x="3788915" y="-132347"/>
              <a:ext cx="121624" cy="1576136"/>
            </a:xfrm>
            <a:custGeom>
              <a:avLst/>
              <a:gdLst>
                <a:gd name="connsiteX0" fmla="*/ 73222 w 121624"/>
                <a:gd name="connsiteY0" fmla="*/ 0 h 1576136"/>
                <a:gd name="connsiteX1" fmla="*/ 1032 w 121624"/>
                <a:gd name="connsiteY1" fmla="*/ 529389 h 1576136"/>
                <a:gd name="connsiteX2" fmla="*/ 121348 w 121624"/>
                <a:gd name="connsiteY2" fmla="*/ 1299410 h 1576136"/>
                <a:gd name="connsiteX3" fmla="*/ 37127 w 121624"/>
                <a:gd name="connsiteY3" fmla="*/ 1576136 h 15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24" h="1576136">
                  <a:moveTo>
                    <a:pt x="73222" y="0"/>
                  </a:moveTo>
                  <a:cubicBezTo>
                    <a:pt x="33116" y="156410"/>
                    <a:pt x="-6989" y="312821"/>
                    <a:pt x="1032" y="529389"/>
                  </a:cubicBezTo>
                  <a:cubicBezTo>
                    <a:pt x="9053" y="745957"/>
                    <a:pt x="115332" y="1124952"/>
                    <a:pt x="121348" y="1299410"/>
                  </a:cubicBezTo>
                  <a:cubicBezTo>
                    <a:pt x="127364" y="1473868"/>
                    <a:pt x="33116" y="1530015"/>
                    <a:pt x="37127" y="1576136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3562875" y="1203160"/>
              <a:ext cx="517357" cy="292459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854813" y="-146202"/>
            <a:ext cx="1219200" cy="4260105"/>
            <a:chOff x="4617166" y="-132347"/>
            <a:chExt cx="517357" cy="4260105"/>
          </a:xfrm>
        </p:grpSpPr>
        <p:sp>
          <p:nvSpPr>
            <p:cNvPr id="29" name="任意多边形 28"/>
            <p:cNvSpPr/>
            <p:nvPr/>
          </p:nvSpPr>
          <p:spPr>
            <a:xfrm>
              <a:off x="4824613" y="-132347"/>
              <a:ext cx="96303" cy="1467852"/>
            </a:xfrm>
            <a:custGeom>
              <a:avLst/>
              <a:gdLst>
                <a:gd name="connsiteX0" fmla="*/ 84271 w 96303"/>
                <a:gd name="connsiteY0" fmla="*/ 0 h 1467852"/>
                <a:gd name="connsiteX1" fmla="*/ 50 w 96303"/>
                <a:gd name="connsiteY1" fmla="*/ 433136 h 1467852"/>
                <a:gd name="connsiteX2" fmla="*/ 72240 w 96303"/>
                <a:gd name="connsiteY2" fmla="*/ 1010652 h 1467852"/>
                <a:gd name="connsiteX3" fmla="*/ 96303 w 96303"/>
                <a:gd name="connsiteY3" fmla="*/ 1467852 h 146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03" h="1467852">
                  <a:moveTo>
                    <a:pt x="84271" y="0"/>
                  </a:moveTo>
                  <a:cubicBezTo>
                    <a:pt x="43163" y="132347"/>
                    <a:pt x="2055" y="264694"/>
                    <a:pt x="50" y="433136"/>
                  </a:cubicBezTo>
                  <a:cubicBezTo>
                    <a:pt x="-1955" y="601578"/>
                    <a:pt x="56198" y="838199"/>
                    <a:pt x="72240" y="1010652"/>
                  </a:cubicBezTo>
                  <a:cubicBezTo>
                    <a:pt x="88282" y="1183105"/>
                    <a:pt x="90287" y="1387642"/>
                    <a:pt x="96303" y="1467852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4617166" y="1203160"/>
              <a:ext cx="517357" cy="292459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68335" y="-160275"/>
            <a:ext cx="1219200" cy="4248074"/>
            <a:chOff x="5713568" y="-120316"/>
            <a:chExt cx="517357" cy="4248074"/>
          </a:xfrm>
        </p:grpSpPr>
        <p:sp>
          <p:nvSpPr>
            <p:cNvPr id="30" name="任意多边形 29"/>
            <p:cNvSpPr/>
            <p:nvPr/>
          </p:nvSpPr>
          <p:spPr>
            <a:xfrm>
              <a:off x="5991330" y="-120316"/>
              <a:ext cx="108681" cy="1564105"/>
            </a:xfrm>
            <a:custGeom>
              <a:avLst/>
              <a:gdLst>
                <a:gd name="connsiteX0" fmla="*/ 108681 w 108681"/>
                <a:gd name="connsiteY0" fmla="*/ 0 h 1564105"/>
                <a:gd name="connsiteX1" fmla="*/ 396 w 108681"/>
                <a:gd name="connsiteY1" fmla="*/ 998621 h 1564105"/>
                <a:gd name="connsiteX2" fmla="*/ 72586 w 108681"/>
                <a:gd name="connsiteY2" fmla="*/ 1564105 h 156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681" h="1564105">
                  <a:moveTo>
                    <a:pt x="108681" y="0"/>
                  </a:moveTo>
                  <a:cubicBezTo>
                    <a:pt x="57546" y="368968"/>
                    <a:pt x="6412" y="737937"/>
                    <a:pt x="396" y="998621"/>
                  </a:cubicBezTo>
                  <a:cubicBezTo>
                    <a:pt x="-5620" y="1259305"/>
                    <a:pt x="58549" y="1463842"/>
                    <a:pt x="72586" y="1564105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713568" y="1203160"/>
              <a:ext cx="517357" cy="292459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765767" y="-98076"/>
            <a:ext cx="1219200" cy="4211979"/>
            <a:chOff x="6791272" y="-84221"/>
            <a:chExt cx="517357" cy="4211979"/>
          </a:xfrm>
        </p:grpSpPr>
        <p:sp>
          <p:nvSpPr>
            <p:cNvPr id="31" name="任意多边形 30"/>
            <p:cNvSpPr/>
            <p:nvPr/>
          </p:nvSpPr>
          <p:spPr>
            <a:xfrm>
              <a:off x="6978316" y="-84221"/>
              <a:ext cx="156834" cy="1503947"/>
            </a:xfrm>
            <a:custGeom>
              <a:avLst/>
              <a:gdLst>
                <a:gd name="connsiteX0" fmla="*/ 0 w 156834"/>
                <a:gd name="connsiteY0" fmla="*/ 0 h 1503947"/>
                <a:gd name="connsiteX1" fmla="*/ 156410 w 156834"/>
                <a:gd name="connsiteY1" fmla="*/ 842210 h 1503947"/>
                <a:gd name="connsiteX2" fmla="*/ 48126 w 156834"/>
                <a:gd name="connsiteY2" fmla="*/ 1503947 h 15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834" h="1503947">
                  <a:moveTo>
                    <a:pt x="0" y="0"/>
                  </a:moveTo>
                  <a:cubicBezTo>
                    <a:pt x="74194" y="295776"/>
                    <a:pt x="148389" y="591552"/>
                    <a:pt x="156410" y="842210"/>
                  </a:cubicBezTo>
                  <a:cubicBezTo>
                    <a:pt x="164431" y="1092868"/>
                    <a:pt x="56147" y="1383631"/>
                    <a:pt x="48126" y="1503947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6791272" y="1203160"/>
              <a:ext cx="517357" cy="292459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293432" y="-107664"/>
            <a:ext cx="1219200" cy="4211979"/>
            <a:chOff x="7887674" y="-84221"/>
            <a:chExt cx="517357" cy="4211979"/>
          </a:xfrm>
        </p:grpSpPr>
        <p:sp>
          <p:nvSpPr>
            <p:cNvPr id="32" name="任意多边形 31"/>
            <p:cNvSpPr/>
            <p:nvPr/>
          </p:nvSpPr>
          <p:spPr>
            <a:xfrm>
              <a:off x="8125100" y="-84221"/>
              <a:ext cx="137475" cy="1479884"/>
            </a:xfrm>
            <a:custGeom>
              <a:avLst/>
              <a:gdLst>
                <a:gd name="connsiteX0" fmla="*/ 20279 w 137475"/>
                <a:gd name="connsiteY0" fmla="*/ 0 h 1479884"/>
                <a:gd name="connsiteX1" fmla="*/ 8247 w 137475"/>
                <a:gd name="connsiteY1" fmla="*/ 457200 h 1479884"/>
                <a:gd name="connsiteX2" fmla="*/ 128563 w 137475"/>
                <a:gd name="connsiteY2" fmla="*/ 1263316 h 1479884"/>
                <a:gd name="connsiteX3" fmla="*/ 128563 w 137475"/>
                <a:gd name="connsiteY3" fmla="*/ 1479884 h 147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475" h="1479884">
                  <a:moveTo>
                    <a:pt x="20279" y="0"/>
                  </a:moveTo>
                  <a:cubicBezTo>
                    <a:pt x="5239" y="123323"/>
                    <a:pt x="-9800" y="246647"/>
                    <a:pt x="8247" y="457200"/>
                  </a:cubicBezTo>
                  <a:cubicBezTo>
                    <a:pt x="26294" y="667753"/>
                    <a:pt x="108510" y="1092869"/>
                    <a:pt x="128563" y="1263316"/>
                  </a:cubicBezTo>
                  <a:cubicBezTo>
                    <a:pt x="148616" y="1433763"/>
                    <a:pt x="128563" y="1479884"/>
                    <a:pt x="128563" y="1479884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7887674" y="1203160"/>
              <a:ext cx="517357" cy="292459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793098" y="-83601"/>
            <a:ext cx="1219200" cy="4187916"/>
            <a:chOff x="8941965" y="-60158"/>
            <a:chExt cx="517357" cy="4187916"/>
          </a:xfrm>
        </p:grpSpPr>
        <p:sp>
          <p:nvSpPr>
            <p:cNvPr id="33" name="任意多边形 32"/>
            <p:cNvSpPr/>
            <p:nvPr/>
          </p:nvSpPr>
          <p:spPr>
            <a:xfrm>
              <a:off x="9082100" y="-60158"/>
              <a:ext cx="233097" cy="1383632"/>
            </a:xfrm>
            <a:custGeom>
              <a:avLst/>
              <a:gdLst>
                <a:gd name="connsiteX0" fmla="*/ 134089 w 233097"/>
                <a:gd name="connsiteY0" fmla="*/ 0 h 1383632"/>
                <a:gd name="connsiteX1" fmla="*/ 1742 w 233097"/>
                <a:gd name="connsiteY1" fmla="*/ 433137 h 1383632"/>
                <a:gd name="connsiteX2" fmla="*/ 218311 w 233097"/>
                <a:gd name="connsiteY2" fmla="*/ 1118937 h 1383632"/>
                <a:gd name="connsiteX3" fmla="*/ 218311 w 233097"/>
                <a:gd name="connsiteY3" fmla="*/ 1383632 h 138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097" h="1383632">
                  <a:moveTo>
                    <a:pt x="134089" y="0"/>
                  </a:moveTo>
                  <a:cubicBezTo>
                    <a:pt x="60897" y="123324"/>
                    <a:pt x="-12295" y="246648"/>
                    <a:pt x="1742" y="433137"/>
                  </a:cubicBezTo>
                  <a:cubicBezTo>
                    <a:pt x="15779" y="619626"/>
                    <a:pt x="182216" y="960521"/>
                    <a:pt x="218311" y="1118937"/>
                  </a:cubicBezTo>
                  <a:cubicBezTo>
                    <a:pt x="254406" y="1277353"/>
                    <a:pt x="212295" y="1321469"/>
                    <a:pt x="218311" y="1383632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8941965" y="1203160"/>
              <a:ext cx="517357" cy="292459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sp>
        <p:nvSpPr>
          <p:cNvPr id="27" name="任意多边形 26"/>
          <p:cNvSpPr/>
          <p:nvPr/>
        </p:nvSpPr>
        <p:spPr>
          <a:xfrm>
            <a:off x="-2053248" y="6226655"/>
            <a:ext cx="14710470" cy="1125547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4687" h="868049">
                <a:moveTo>
                  <a:pt x="181593" y="830441"/>
                </a:moveTo>
                <a:cubicBezTo>
                  <a:pt x="-39070" y="863778"/>
                  <a:pt x="-144903" y="431617"/>
                  <a:pt x="378874" y="293240"/>
                </a:cubicBezTo>
                <a:cubicBezTo>
                  <a:pt x="902651" y="154863"/>
                  <a:pt x="2471406" y="7747"/>
                  <a:pt x="3324252" y="178"/>
                </a:cubicBezTo>
                <a:cubicBezTo>
                  <a:pt x="4177098" y="-7391"/>
                  <a:pt x="4753002" y="228778"/>
                  <a:pt x="5495952" y="247828"/>
                </a:cubicBezTo>
                <a:cubicBezTo>
                  <a:pt x="6238902" y="266878"/>
                  <a:pt x="6950102" y="149403"/>
                  <a:pt x="7781952" y="114478"/>
                </a:cubicBezTo>
                <a:cubicBezTo>
                  <a:pt x="8613802" y="79553"/>
                  <a:pt x="9766052" y="12743"/>
                  <a:pt x="10487052" y="38278"/>
                </a:cubicBezTo>
                <a:cubicBezTo>
                  <a:pt x="11208052" y="63813"/>
                  <a:pt x="11739840" y="226823"/>
                  <a:pt x="12084597" y="267688"/>
                </a:cubicBezTo>
                <a:cubicBezTo>
                  <a:pt x="12429354" y="308553"/>
                  <a:pt x="12130659" y="865419"/>
                  <a:pt x="12205266" y="868049"/>
                </a:cubicBezTo>
                <a:lnTo>
                  <a:pt x="181593" y="830441"/>
                </a:lnTo>
                <a:close/>
              </a:path>
            </a:pathLst>
          </a:custGeom>
          <a:solidFill>
            <a:srgbClr val="62626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2" y="3331669"/>
            <a:ext cx="1944214" cy="34440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8798" y="2076984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2474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122946" y="4406105"/>
            <a:ext cx="85477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các đơn vị đo </a:t>
            </a:r>
            <a:r>
              <a:rPr lang="en-US" sz="4400" b="1" cap="none" spc="0">
                <a:ln w="0"/>
                <a:solidFill>
                  <a:srgbClr val="EC6A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</a:t>
            </a:r>
            <a:r>
              <a:rPr lang="en-US" sz="4000" b="1" cap="none" spc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 học </a:t>
            </a:r>
          </a:p>
          <a:p>
            <a:pPr algn="ctr"/>
            <a:r>
              <a:rPr lang="en-US" sz="4000" b="1" cap="none" spc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 thứ tự </a:t>
            </a:r>
            <a:r>
              <a:rPr lang="en-US" sz="4400" b="1" cap="none" spc="0">
                <a:ln w="0"/>
                <a:solidFill>
                  <a:srgbClr val="F2474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 lớn đến bé</a:t>
            </a:r>
            <a:r>
              <a:rPr lang="en-US" sz="4000" b="1" cap="none" spc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520750" y="2087304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EC6A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52707" y="2087304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480590" y="2103259"/>
            <a:ext cx="10791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rgbClr val="65A3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916666" y="2157852"/>
            <a:ext cx="91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237894" y="2098482"/>
            <a:ext cx="1261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dag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0154370" y="2098482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2761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6" grpId="0"/>
      <p:bldP spid="42" grpId="0"/>
      <p:bldP spid="43" grpId="0"/>
      <p:bldP spid="44" grpId="0"/>
      <p:bldP spid="45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-420969" y="5744490"/>
            <a:ext cx="12626139" cy="1125547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4687" h="868049">
                <a:moveTo>
                  <a:pt x="181593" y="830441"/>
                </a:moveTo>
                <a:cubicBezTo>
                  <a:pt x="-39070" y="863778"/>
                  <a:pt x="-144903" y="431617"/>
                  <a:pt x="378874" y="293240"/>
                </a:cubicBezTo>
                <a:cubicBezTo>
                  <a:pt x="902651" y="154863"/>
                  <a:pt x="2471406" y="7747"/>
                  <a:pt x="3324252" y="178"/>
                </a:cubicBezTo>
                <a:cubicBezTo>
                  <a:pt x="4177098" y="-7391"/>
                  <a:pt x="4753002" y="228778"/>
                  <a:pt x="5495952" y="247828"/>
                </a:cubicBezTo>
                <a:cubicBezTo>
                  <a:pt x="6238902" y="266878"/>
                  <a:pt x="6950102" y="149403"/>
                  <a:pt x="7781952" y="114478"/>
                </a:cubicBezTo>
                <a:cubicBezTo>
                  <a:pt x="8613802" y="79553"/>
                  <a:pt x="9766052" y="12743"/>
                  <a:pt x="10487052" y="38278"/>
                </a:cubicBezTo>
                <a:cubicBezTo>
                  <a:pt x="11208052" y="63813"/>
                  <a:pt x="11739840" y="226823"/>
                  <a:pt x="12084597" y="267688"/>
                </a:cubicBezTo>
                <a:cubicBezTo>
                  <a:pt x="12429354" y="308553"/>
                  <a:pt x="12130659" y="865419"/>
                  <a:pt x="12205266" y="868049"/>
                </a:cubicBezTo>
                <a:lnTo>
                  <a:pt x="181593" y="83044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-2053248" y="6226655"/>
            <a:ext cx="14710470" cy="1125547"/>
          </a:xfrm>
          <a:custGeom>
            <a:avLst/>
            <a:gdLst>
              <a:gd name="connsiteX0" fmla="*/ 244465 w 11941165"/>
              <a:gd name="connsiteY0" fmla="*/ 171607 h 249882"/>
              <a:gd name="connsiteX1" fmla="*/ 301615 w 11941165"/>
              <a:gd name="connsiteY1" fmla="*/ 209707 h 249882"/>
              <a:gd name="connsiteX2" fmla="*/ 3235315 w 11941165"/>
              <a:gd name="connsiteY2" fmla="*/ 157 h 249882"/>
              <a:gd name="connsiteX3" fmla="*/ 5407015 w 11941165"/>
              <a:gd name="connsiteY3" fmla="*/ 247807 h 249882"/>
              <a:gd name="connsiteX4" fmla="*/ 7693015 w 11941165"/>
              <a:gd name="connsiteY4" fmla="*/ 114457 h 249882"/>
              <a:gd name="connsiteX5" fmla="*/ 10398115 w 11941165"/>
              <a:gd name="connsiteY5" fmla="*/ 38257 h 249882"/>
              <a:gd name="connsiteX6" fmla="*/ 11941165 w 11941165"/>
              <a:gd name="connsiteY6" fmla="*/ 190657 h 249882"/>
              <a:gd name="connsiteX0" fmla="*/ 251307 w 11948007"/>
              <a:gd name="connsiteY0" fmla="*/ 171628 h 297698"/>
              <a:gd name="connsiteX1" fmla="*/ 296779 w 11948007"/>
              <a:gd name="connsiteY1" fmla="*/ 293240 h 297698"/>
              <a:gd name="connsiteX2" fmla="*/ 3242157 w 11948007"/>
              <a:gd name="connsiteY2" fmla="*/ 178 h 297698"/>
              <a:gd name="connsiteX3" fmla="*/ 5413857 w 11948007"/>
              <a:gd name="connsiteY3" fmla="*/ 247828 h 297698"/>
              <a:gd name="connsiteX4" fmla="*/ 7699857 w 11948007"/>
              <a:gd name="connsiteY4" fmla="*/ 114478 h 297698"/>
              <a:gd name="connsiteX5" fmla="*/ 10404957 w 11948007"/>
              <a:gd name="connsiteY5" fmla="*/ 38278 h 297698"/>
              <a:gd name="connsiteX6" fmla="*/ 11948007 w 11948007"/>
              <a:gd name="connsiteY6" fmla="*/ 190678 h 297698"/>
              <a:gd name="connsiteX0" fmla="*/ 181593 w 12030102"/>
              <a:gd name="connsiteY0" fmla="*/ 830441 h 832268"/>
              <a:gd name="connsiteX1" fmla="*/ 378874 w 12030102"/>
              <a:gd name="connsiteY1" fmla="*/ 293240 h 832268"/>
              <a:gd name="connsiteX2" fmla="*/ 3324252 w 12030102"/>
              <a:gd name="connsiteY2" fmla="*/ 178 h 832268"/>
              <a:gd name="connsiteX3" fmla="*/ 5495952 w 12030102"/>
              <a:gd name="connsiteY3" fmla="*/ 247828 h 832268"/>
              <a:gd name="connsiteX4" fmla="*/ 7781952 w 12030102"/>
              <a:gd name="connsiteY4" fmla="*/ 114478 h 832268"/>
              <a:gd name="connsiteX5" fmla="*/ 10487052 w 12030102"/>
              <a:gd name="connsiteY5" fmla="*/ 38278 h 832268"/>
              <a:gd name="connsiteX6" fmla="*/ 12030102 w 12030102"/>
              <a:gd name="connsiteY6" fmla="*/ 190678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555595 w 12555595"/>
              <a:gd name="connsiteY6" fmla="*/ 283469 h 832268"/>
              <a:gd name="connsiteX0" fmla="*/ 181593 w 12555595"/>
              <a:gd name="connsiteY0" fmla="*/ 830441 h 832268"/>
              <a:gd name="connsiteX1" fmla="*/ 378874 w 12555595"/>
              <a:gd name="connsiteY1" fmla="*/ 293240 h 832268"/>
              <a:gd name="connsiteX2" fmla="*/ 3324252 w 12555595"/>
              <a:gd name="connsiteY2" fmla="*/ 178 h 832268"/>
              <a:gd name="connsiteX3" fmla="*/ 5495952 w 12555595"/>
              <a:gd name="connsiteY3" fmla="*/ 247828 h 832268"/>
              <a:gd name="connsiteX4" fmla="*/ 7781952 w 12555595"/>
              <a:gd name="connsiteY4" fmla="*/ 114478 h 832268"/>
              <a:gd name="connsiteX5" fmla="*/ 10487052 w 12555595"/>
              <a:gd name="connsiteY5" fmla="*/ 38278 h 832268"/>
              <a:gd name="connsiteX6" fmla="*/ 12084597 w 12555595"/>
              <a:gd name="connsiteY6" fmla="*/ 267688 h 832268"/>
              <a:gd name="connsiteX7" fmla="*/ 12555595 w 12555595"/>
              <a:gd name="connsiteY7" fmla="*/ 283469 h 832268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0" fmla="*/ 181593 w 12254687"/>
              <a:gd name="connsiteY0" fmla="*/ 830441 h 868049"/>
              <a:gd name="connsiteX1" fmla="*/ 378874 w 12254687"/>
              <a:gd name="connsiteY1" fmla="*/ 293240 h 868049"/>
              <a:gd name="connsiteX2" fmla="*/ 3324252 w 12254687"/>
              <a:gd name="connsiteY2" fmla="*/ 178 h 868049"/>
              <a:gd name="connsiteX3" fmla="*/ 5495952 w 12254687"/>
              <a:gd name="connsiteY3" fmla="*/ 247828 h 868049"/>
              <a:gd name="connsiteX4" fmla="*/ 7781952 w 12254687"/>
              <a:gd name="connsiteY4" fmla="*/ 114478 h 868049"/>
              <a:gd name="connsiteX5" fmla="*/ 10487052 w 12254687"/>
              <a:gd name="connsiteY5" fmla="*/ 38278 h 868049"/>
              <a:gd name="connsiteX6" fmla="*/ 12084597 w 12254687"/>
              <a:gd name="connsiteY6" fmla="*/ 267688 h 868049"/>
              <a:gd name="connsiteX7" fmla="*/ 12205266 w 12254687"/>
              <a:gd name="connsiteY7" fmla="*/ 868049 h 868049"/>
              <a:gd name="connsiteX8" fmla="*/ 181593 w 12254687"/>
              <a:gd name="connsiteY8" fmla="*/ 830441 h 86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54687" h="868049">
                <a:moveTo>
                  <a:pt x="181593" y="830441"/>
                </a:moveTo>
                <a:cubicBezTo>
                  <a:pt x="-39070" y="863778"/>
                  <a:pt x="-144903" y="431617"/>
                  <a:pt x="378874" y="293240"/>
                </a:cubicBezTo>
                <a:cubicBezTo>
                  <a:pt x="902651" y="154863"/>
                  <a:pt x="2471406" y="7747"/>
                  <a:pt x="3324252" y="178"/>
                </a:cubicBezTo>
                <a:cubicBezTo>
                  <a:pt x="4177098" y="-7391"/>
                  <a:pt x="4753002" y="228778"/>
                  <a:pt x="5495952" y="247828"/>
                </a:cubicBezTo>
                <a:cubicBezTo>
                  <a:pt x="6238902" y="266878"/>
                  <a:pt x="6950102" y="149403"/>
                  <a:pt x="7781952" y="114478"/>
                </a:cubicBezTo>
                <a:cubicBezTo>
                  <a:pt x="8613802" y="79553"/>
                  <a:pt x="9766052" y="12743"/>
                  <a:pt x="10487052" y="38278"/>
                </a:cubicBezTo>
                <a:cubicBezTo>
                  <a:pt x="11208052" y="63813"/>
                  <a:pt x="11739840" y="226823"/>
                  <a:pt x="12084597" y="267688"/>
                </a:cubicBezTo>
                <a:cubicBezTo>
                  <a:pt x="12429354" y="308553"/>
                  <a:pt x="12130659" y="865419"/>
                  <a:pt x="12205266" y="868049"/>
                </a:cubicBezTo>
                <a:lnTo>
                  <a:pt x="181593" y="830441"/>
                </a:lnTo>
                <a:close/>
              </a:path>
            </a:pathLst>
          </a:custGeom>
          <a:solidFill>
            <a:srgbClr val="62626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25976"/>
              </p:ext>
            </p:extLst>
          </p:nvPr>
        </p:nvGraphicFramePr>
        <p:xfrm>
          <a:off x="591654" y="1493107"/>
          <a:ext cx="10857014" cy="37618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1002">
                  <a:extLst>
                    <a:ext uri="{9D8B030D-6E8A-4147-A177-3AD203B41FA5}">
                      <a16:colId xmlns:a16="http://schemas.microsoft.com/office/drawing/2014/main" val="3128580948"/>
                    </a:ext>
                  </a:extLst>
                </a:gridCol>
                <a:gridCol w="1551002">
                  <a:extLst>
                    <a:ext uri="{9D8B030D-6E8A-4147-A177-3AD203B41FA5}">
                      <a16:colId xmlns:a16="http://schemas.microsoft.com/office/drawing/2014/main" val="359287566"/>
                    </a:ext>
                  </a:extLst>
                </a:gridCol>
                <a:gridCol w="1551002">
                  <a:extLst>
                    <a:ext uri="{9D8B030D-6E8A-4147-A177-3AD203B41FA5}">
                      <a16:colId xmlns:a16="http://schemas.microsoft.com/office/drawing/2014/main" val="271979983"/>
                    </a:ext>
                  </a:extLst>
                </a:gridCol>
                <a:gridCol w="1551002">
                  <a:extLst>
                    <a:ext uri="{9D8B030D-6E8A-4147-A177-3AD203B41FA5}">
                      <a16:colId xmlns:a16="http://schemas.microsoft.com/office/drawing/2014/main" val="2328405323"/>
                    </a:ext>
                  </a:extLst>
                </a:gridCol>
                <a:gridCol w="1551002">
                  <a:extLst>
                    <a:ext uri="{9D8B030D-6E8A-4147-A177-3AD203B41FA5}">
                      <a16:colId xmlns:a16="http://schemas.microsoft.com/office/drawing/2014/main" val="955203423"/>
                    </a:ext>
                  </a:extLst>
                </a:gridCol>
                <a:gridCol w="1551002">
                  <a:extLst>
                    <a:ext uri="{9D8B030D-6E8A-4147-A177-3AD203B41FA5}">
                      <a16:colId xmlns:a16="http://schemas.microsoft.com/office/drawing/2014/main" val="1264269429"/>
                    </a:ext>
                  </a:extLst>
                </a:gridCol>
                <a:gridCol w="1551002">
                  <a:extLst>
                    <a:ext uri="{9D8B030D-6E8A-4147-A177-3AD203B41FA5}">
                      <a16:colId xmlns:a16="http://schemas.microsoft.com/office/drawing/2014/main" val="1413725385"/>
                    </a:ext>
                  </a:extLst>
                </a:gridCol>
              </a:tblGrid>
              <a:tr h="1253936">
                <a:tc gridSpan="3"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Ki-lô-gam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978150"/>
                  </a:ext>
                </a:extLst>
              </a:tr>
              <a:tr h="12539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442169"/>
                  </a:ext>
                </a:extLst>
              </a:tr>
              <a:tr h="12539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161735"/>
                  </a:ext>
                </a:extLst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5434283" y="2928403"/>
            <a:ext cx="91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748425" y="2928403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481730" y="2921341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80740" y="2950186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990272" y="2956295"/>
            <a:ext cx="91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575292" y="2939788"/>
            <a:ext cx="1261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dag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514122" y="2950186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015816" y="316489"/>
            <a:ext cx="78806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Bảng đơn vị đo khối lượng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199776" y="5446922"/>
            <a:ext cx="982192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xét: </a:t>
            </a:r>
            <a:r>
              <a:rPr lang="en-US" sz="3600" b="0" i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 đơn vị đo khối lượng đều gấp 10 lần </a:t>
            </a:r>
          </a:p>
          <a:p>
            <a:pPr algn="ctr"/>
            <a:r>
              <a:rPr lang="en-US" sz="3600" b="0" i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 vị bé hơn, liền nó</a:t>
            </a:r>
          </a:p>
        </p:txBody>
      </p:sp>
      <p:sp>
        <p:nvSpPr>
          <p:cNvPr id="3" name="Rectangle 2"/>
          <p:cNvSpPr/>
          <p:nvPr/>
        </p:nvSpPr>
        <p:spPr>
          <a:xfrm>
            <a:off x="731473" y="4039214"/>
            <a:ext cx="13773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tấn</a:t>
            </a: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tạ</a:t>
            </a: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1000kg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307602" y="4089810"/>
            <a:ext cx="12827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tạ</a:t>
            </a: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yến</a:t>
            </a: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100kg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907808" y="4096872"/>
            <a:ext cx="10695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yến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10kg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210918" y="4001805"/>
            <a:ext cx="13596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1kg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10hg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1000g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707502" y="4028255"/>
            <a:ext cx="15311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1hg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10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100g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627571" y="4056342"/>
            <a:ext cx="8980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1dag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10g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0321657" y="4118655"/>
            <a:ext cx="4924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</a:t>
            </a:r>
          </a:p>
        </p:txBody>
      </p:sp>
      <p:grpSp>
        <p:nvGrpSpPr>
          <p:cNvPr id="64" name="组合 34"/>
          <p:cNvGrpSpPr/>
          <p:nvPr/>
        </p:nvGrpSpPr>
        <p:grpSpPr>
          <a:xfrm>
            <a:off x="859531" y="-531213"/>
            <a:ext cx="1219200" cy="4645116"/>
            <a:chOff x="2466473" y="-517358"/>
            <a:chExt cx="517357" cy="4645116"/>
          </a:xfrm>
        </p:grpSpPr>
        <p:sp>
          <p:nvSpPr>
            <p:cNvPr id="65" name="任意多边形 25"/>
            <p:cNvSpPr/>
            <p:nvPr/>
          </p:nvSpPr>
          <p:spPr>
            <a:xfrm>
              <a:off x="2610853" y="-517358"/>
              <a:ext cx="180655" cy="1852863"/>
            </a:xfrm>
            <a:custGeom>
              <a:avLst/>
              <a:gdLst>
                <a:gd name="connsiteX0" fmla="*/ 0 w 180655"/>
                <a:gd name="connsiteY0" fmla="*/ 0 h 1852863"/>
                <a:gd name="connsiteX1" fmla="*/ 180473 w 180655"/>
                <a:gd name="connsiteY1" fmla="*/ 709863 h 1852863"/>
                <a:gd name="connsiteX2" fmla="*/ 36094 w 180655"/>
                <a:gd name="connsiteY2" fmla="*/ 1082842 h 1852863"/>
                <a:gd name="connsiteX3" fmla="*/ 144379 w 180655"/>
                <a:gd name="connsiteY3" fmla="*/ 1515979 h 1852863"/>
                <a:gd name="connsiteX4" fmla="*/ 60158 w 180655"/>
                <a:gd name="connsiteY4" fmla="*/ 1852863 h 185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55" h="1852863">
                  <a:moveTo>
                    <a:pt x="0" y="0"/>
                  </a:moveTo>
                  <a:cubicBezTo>
                    <a:pt x="87228" y="264694"/>
                    <a:pt x="174457" y="529389"/>
                    <a:pt x="180473" y="709863"/>
                  </a:cubicBezTo>
                  <a:cubicBezTo>
                    <a:pt x="186489" y="890337"/>
                    <a:pt x="42110" y="948489"/>
                    <a:pt x="36094" y="1082842"/>
                  </a:cubicBezTo>
                  <a:cubicBezTo>
                    <a:pt x="30078" y="1217195"/>
                    <a:pt x="140368" y="1387642"/>
                    <a:pt x="144379" y="1515979"/>
                  </a:cubicBezTo>
                  <a:cubicBezTo>
                    <a:pt x="148390" y="1644316"/>
                    <a:pt x="68179" y="1774658"/>
                    <a:pt x="60158" y="1852863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6" name="圆角矩形 3"/>
            <p:cNvSpPr/>
            <p:nvPr/>
          </p:nvSpPr>
          <p:spPr>
            <a:xfrm>
              <a:off x="2466473" y="1203160"/>
              <a:ext cx="517357" cy="292459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Helvetica" panose="020B0604020202030204" pitchFamily="34" charset="0"/>
              </a:endParaRPr>
            </a:p>
          </p:txBody>
        </p:sp>
      </p:grpSp>
      <p:grpSp>
        <p:nvGrpSpPr>
          <p:cNvPr id="67" name="组合 35"/>
          <p:cNvGrpSpPr/>
          <p:nvPr/>
        </p:nvGrpSpPr>
        <p:grpSpPr>
          <a:xfrm>
            <a:off x="2314669" y="-134171"/>
            <a:ext cx="1219200" cy="4260105"/>
            <a:chOff x="3562875" y="-132347"/>
            <a:chExt cx="517357" cy="4260105"/>
          </a:xfrm>
        </p:grpSpPr>
        <p:sp>
          <p:nvSpPr>
            <p:cNvPr id="68" name="任意多边形 27"/>
            <p:cNvSpPr/>
            <p:nvPr/>
          </p:nvSpPr>
          <p:spPr>
            <a:xfrm>
              <a:off x="3788915" y="-132347"/>
              <a:ext cx="121624" cy="1576136"/>
            </a:xfrm>
            <a:custGeom>
              <a:avLst/>
              <a:gdLst>
                <a:gd name="connsiteX0" fmla="*/ 73222 w 121624"/>
                <a:gd name="connsiteY0" fmla="*/ 0 h 1576136"/>
                <a:gd name="connsiteX1" fmla="*/ 1032 w 121624"/>
                <a:gd name="connsiteY1" fmla="*/ 529389 h 1576136"/>
                <a:gd name="connsiteX2" fmla="*/ 121348 w 121624"/>
                <a:gd name="connsiteY2" fmla="*/ 1299410 h 1576136"/>
                <a:gd name="connsiteX3" fmla="*/ 37127 w 121624"/>
                <a:gd name="connsiteY3" fmla="*/ 1576136 h 15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24" h="1576136">
                  <a:moveTo>
                    <a:pt x="73222" y="0"/>
                  </a:moveTo>
                  <a:cubicBezTo>
                    <a:pt x="33116" y="156410"/>
                    <a:pt x="-6989" y="312821"/>
                    <a:pt x="1032" y="529389"/>
                  </a:cubicBezTo>
                  <a:cubicBezTo>
                    <a:pt x="9053" y="745957"/>
                    <a:pt x="115332" y="1124952"/>
                    <a:pt x="121348" y="1299410"/>
                  </a:cubicBezTo>
                  <a:cubicBezTo>
                    <a:pt x="127364" y="1473868"/>
                    <a:pt x="33116" y="1530015"/>
                    <a:pt x="37127" y="1576136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9" name="圆角矩形 7"/>
            <p:cNvSpPr/>
            <p:nvPr/>
          </p:nvSpPr>
          <p:spPr>
            <a:xfrm>
              <a:off x="3562875" y="1203160"/>
              <a:ext cx="517357" cy="292459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70" name="组合 36"/>
          <p:cNvGrpSpPr/>
          <p:nvPr/>
        </p:nvGrpSpPr>
        <p:grpSpPr>
          <a:xfrm>
            <a:off x="3854813" y="-146202"/>
            <a:ext cx="1219200" cy="4260105"/>
            <a:chOff x="4617166" y="-132347"/>
            <a:chExt cx="517357" cy="4260105"/>
          </a:xfrm>
        </p:grpSpPr>
        <p:sp>
          <p:nvSpPr>
            <p:cNvPr id="71" name="任意多边形 28"/>
            <p:cNvSpPr/>
            <p:nvPr/>
          </p:nvSpPr>
          <p:spPr>
            <a:xfrm>
              <a:off x="4824613" y="-132347"/>
              <a:ext cx="96303" cy="1467852"/>
            </a:xfrm>
            <a:custGeom>
              <a:avLst/>
              <a:gdLst>
                <a:gd name="connsiteX0" fmla="*/ 84271 w 96303"/>
                <a:gd name="connsiteY0" fmla="*/ 0 h 1467852"/>
                <a:gd name="connsiteX1" fmla="*/ 50 w 96303"/>
                <a:gd name="connsiteY1" fmla="*/ 433136 h 1467852"/>
                <a:gd name="connsiteX2" fmla="*/ 72240 w 96303"/>
                <a:gd name="connsiteY2" fmla="*/ 1010652 h 1467852"/>
                <a:gd name="connsiteX3" fmla="*/ 96303 w 96303"/>
                <a:gd name="connsiteY3" fmla="*/ 1467852 h 146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03" h="1467852">
                  <a:moveTo>
                    <a:pt x="84271" y="0"/>
                  </a:moveTo>
                  <a:cubicBezTo>
                    <a:pt x="43163" y="132347"/>
                    <a:pt x="2055" y="264694"/>
                    <a:pt x="50" y="433136"/>
                  </a:cubicBezTo>
                  <a:cubicBezTo>
                    <a:pt x="-1955" y="601578"/>
                    <a:pt x="56198" y="838199"/>
                    <a:pt x="72240" y="1010652"/>
                  </a:cubicBezTo>
                  <a:cubicBezTo>
                    <a:pt x="88282" y="1183105"/>
                    <a:pt x="90287" y="1387642"/>
                    <a:pt x="96303" y="1467852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2" name="圆角矩形 8"/>
            <p:cNvSpPr/>
            <p:nvPr/>
          </p:nvSpPr>
          <p:spPr>
            <a:xfrm>
              <a:off x="4617166" y="1203160"/>
              <a:ext cx="517357" cy="292459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73" name="组合 37"/>
          <p:cNvGrpSpPr/>
          <p:nvPr/>
        </p:nvGrpSpPr>
        <p:grpSpPr>
          <a:xfrm>
            <a:off x="5368335" y="-160275"/>
            <a:ext cx="1219200" cy="4248074"/>
            <a:chOff x="5713568" y="-120316"/>
            <a:chExt cx="517357" cy="4248074"/>
          </a:xfrm>
        </p:grpSpPr>
        <p:sp>
          <p:nvSpPr>
            <p:cNvPr id="74" name="任意多边形 29"/>
            <p:cNvSpPr/>
            <p:nvPr/>
          </p:nvSpPr>
          <p:spPr>
            <a:xfrm>
              <a:off x="5991330" y="-120316"/>
              <a:ext cx="108681" cy="1564105"/>
            </a:xfrm>
            <a:custGeom>
              <a:avLst/>
              <a:gdLst>
                <a:gd name="connsiteX0" fmla="*/ 108681 w 108681"/>
                <a:gd name="connsiteY0" fmla="*/ 0 h 1564105"/>
                <a:gd name="connsiteX1" fmla="*/ 396 w 108681"/>
                <a:gd name="connsiteY1" fmla="*/ 998621 h 1564105"/>
                <a:gd name="connsiteX2" fmla="*/ 72586 w 108681"/>
                <a:gd name="connsiteY2" fmla="*/ 1564105 h 156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681" h="1564105">
                  <a:moveTo>
                    <a:pt x="108681" y="0"/>
                  </a:moveTo>
                  <a:cubicBezTo>
                    <a:pt x="57546" y="368968"/>
                    <a:pt x="6412" y="737937"/>
                    <a:pt x="396" y="998621"/>
                  </a:cubicBezTo>
                  <a:cubicBezTo>
                    <a:pt x="-5620" y="1259305"/>
                    <a:pt x="58549" y="1463842"/>
                    <a:pt x="72586" y="1564105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5" name="圆角矩形 9"/>
            <p:cNvSpPr/>
            <p:nvPr/>
          </p:nvSpPr>
          <p:spPr>
            <a:xfrm>
              <a:off x="5713568" y="1203160"/>
              <a:ext cx="517357" cy="292459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76" name="组合 38"/>
          <p:cNvGrpSpPr/>
          <p:nvPr/>
        </p:nvGrpSpPr>
        <p:grpSpPr>
          <a:xfrm>
            <a:off x="6918167" y="-98076"/>
            <a:ext cx="1219200" cy="4211979"/>
            <a:chOff x="6791272" y="-84221"/>
            <a:chExt cx="517357" cy="4211979"/>
          </a:xfrm>
        </p:grpSpPr>
        <p:sp>
          <p:nvSpPr>
            <p:cNvPr id="77" name="任意多边形 30"/>
            <p:cNvSpPr/>
            <p:nvPr/>
          </p:nvSpPr>
          <p:spPr>
            <a:xfrm>
              <a:off x="6978316" y="-84221"/>
              <a:ext cx="156834" cy="1503947"/>
            </a:xfrm>
            <a:custGeom>
              <a:avLst/>
              <a:gdLst>
                <a:gd name="connsiteX0" fmla="*/ 0 w 156834"/>
                <a:gd name="connsiteY0" fmla="*/ 0 h 1503947"/>
                <a:gd name="connsiteX1" fmla="*/ 156410 w 156834"/>
                <a:gd name="connsiteY1" fmla="*/ 842210 h 1503947"/>
                <a:gd name="connsiteX2" fmla="*/ 48126 w 156834"/>
                <a:gd name="connsiteY2" fmla="*/ 1503947 h 15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834" h="1503947">
                  <a:moveTo>
                    <a:pt x="0" y="0"/>
                  </a:moveTo>
                  <a:cubicBezTo>
                    <a:pt x="74194" y="295776"/>
                    <a:pt x="148389" y="591552"/>
                    <a:pt x="156410" y="842210"/>
                  </a:cubicBezTo>
                  <a:cubicBezTo>
                    <a:pt x="164431" y="1092868"/>
                    <a:pt x="56147" y="1383631"/>
                    <a:pt x="48126" y="1503947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8" name="圆角矩形 10"/>
            <p:cNvSpPr/>
            <p:nvPr/>
          </p:nvSpPr>
          <p:spPr>
            <a:xfrm>
              <a:off x="6791272" y="1203160"/>
              <a:ext cx="517357" cy="292459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79" name="组合 39"/>
          <p:cNvGrpSpPr/>
          <p:nvPr/>
        </p:nvGrpSpPr>
        <p:grpSpPr>
          <a:xfrm>
            <a:off x="8445832" y="-126714"/>
            <a:ext cx="1219200" cy="4211979"/>
            <a:chOff x="7887674" y="-84221"/>
            <a:chExt cx="517357" cy="4211979"/>
          </a:xfrm>
        </p:grpSpPr>
        <p:sp>
          <p:nvSpPr>
            <p:cNvPr id="80" name="任意多边形 31"/>
            <p:cNvSpPr/>
            <p:nvPr/>
          </p:nvSpPr>
          <p:spPr>
            <a:xfrm>
              <a:off x="8125100" y="-84221"/>
              <a:ext cx="137475" cy="1479884"/>
            </a:xfrm>
            <a:custGeom>
              <a:avLst/>
              <a:gdLst>
                <a:gd name="connsiteX0" fmla="*/ 20279 w 137475"/>
                <a:gd name="connsiteY0" fmla="*/ 0 h 1479884"/>
                <a:gd name="connsiteX1" fmla="*/ 8247 w 137475"/>
                <a:gd name="connsiteY1" fmla="*/ 457200 h 1479884"/>
                <a:gd name="connsiteX2" fmla="*/ 128563 w 137475"/>
                <a:gd name="connsiteY2" fmla="*/ 1263316 h 1479884"/>
                <a:gd name="connsiteX3" fmla="*/ 128563 w 137475"/>
                <a:gd name="connsiteY3" fmla="*/ 1479884 h 147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475" h="1479884">
                  <a:moveTo>
                    <a:pt x="20279" y="0"/>
                  </a:moveTo>
                  <a:cubicBezTo>
                    <a:pt x="5239" y="123323"/>
                    <a:pt x="-9800" y="246647"/>
                    <a:pt x="8247" y="457200"/>
                  </a:cubicBezTo>
                  <a:cubicBezTo>
                    <a:pt x="26294" y="667753"/>
                    <a:pt x="108510" y="1092869"/>
                    <a:pt x="128563" y="1263316"/>
                  </a:cubicBezTo>
                  <a:cubicBezTo>
                    <a:pt x="148616" y="1433763"/>
                    <a:pt x="128563" y="1479884"/>
                    <a:pt x="128563" y="1479884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1" name="圆角矩形 11"/>
            <p:cNvSpPr/>
            <p:nvPr/>
          </p:nvSpPr>
          <p:spPr>
            <a:xfrm>
              <a:off x="7887674" y="1203160"/>
              <a:ext cx="517357" cy="292459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grpSp>
        <p:nvGrpSpPr>
          <p:cNvPr id="82" name="组合 40"/>
          <p:cNvGrpSpPr/>
          <p:nvPr/>
        </p:nvGrpSpPr>
        <p:grpSpPr>
          <a:xfrm>
            <a:off x="10040748" y="-83601"/>
            <a:ext cx="1219200" cy="4187916"/>
            <a:chOff x="8941965" y="-60158"/>
            <a:chExt cx="517357" cy="4187916"/>
          </a:xfrm>
        </p:grpSpPr>
        <p:sp>
          <p:nvSpPr>
            <p:cNvPr id="83" name="任意多边形 32"/>
            <p:cNvSpPr/>
            <p:nvPr/>
          </p:nvSpPr>
          <p:spPr>
            <a:xfrm>
              <a:off x="9082100" y="-60158"/>
              <a:ext cx="233097" cy="1383632"/>
            </a:xfrm>
            <a:custGeom>
              <a:avLst/>
              <a:gdLst>
                <a:gd name="connsiteX0" fmla="*/ 134089 w 233097"/>
                <a:gd name="connsiteY0" fmla="*/ 0 h 1383632"/>
                <a:gd name="connsiteX1" fmla="*/ 1742 w 233097"/>
                <a:gd name="connsiteY1" fmla="*/ 433137 h 1383632"/>
                <a:gd name="connsiteX2" fmla="*/ 218311 w 233097"/>
                <a:gd name="connsiteY2" fmla="*/ 1118937 h 1383632"/>
                <a:gd name="connsiteX3" fmla="*/ 218311 w 233097"/>
                <a:gd name="connsiteY3" fmla="*/ 1383632 h 138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097" h="1383632">
                  <a:moveTo>
                    <a:pt x="134089" y="0"/>
                  </a:moveTo>
                  <a:cubicBezTo>
                    <a:pt x="60897" y="123324"/>
                    <a:pt x="-12295" y="246648"/>
                    <a:pt x="1742" y="433137"/>
                  </a:cubicBezTo>
                  <a:cubicBezTo>
                    <a:pt x="15779" y="619626"/>
                    <a:pt x="182216" y="960521"/>
                    <a:pt x="218311" y="1118937"/>
                  </a:cubicBezTo>
                  <a:cubicBezTo>
                    <a:pt x="254406" y="1277353"/>
                    <a:pt x="212295" y="1321469"/>
                    <a:pt x="218311" y="1383632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4" name="圆角矩形 12"/>
            <p:cNvSpPr/>
            <p:nvPr/>
          </p:nvSpPr>
          <p:spPr>
            <a:xfrm>
              <a:off x="8941965" y="1203160"/>
              <a:ext cx="517357" cy="292459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908798" y="2076984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2474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520750" y="2087304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EC6A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852707" y="2087304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480590" y="2103259"/>
            <a:ext cx="10791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rgbClr val="65A3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89" name="Rectangle 88"/>
          <p:cNvSpPr/>
          <p:nvPr/>
        </p:nvSpPr>
        <p:spPr>
          <a:xfrm>
            <a:off x="7030966" y="2157852"/>
            <a:ext cx="91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</a:p>
        </p:txBody>
      </p:sp>
      <p:sp>
        <p:nvSpPr>
          <p:cNvPr id="90" name="Rectangle 89"/>
          <p:cNvSpPr/>
          <p:nvPr/>
        </p:nvSpPr>
        <p:spPr>
          <a:xfrm>
            <a:off x="8485544" y="2098482"/>
            <a:ext cx="1261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dag</a:t>
            </a:r>
          </a:p>
        </p:txBody>
      </p:sp>
      <p:sp>
        <p:nvSpPr>
          <p:cNvPr id="91" name="Rectangle 90"/>
          <p:cNvSpPr/>
          <p:nvPr/>
        </p:nvSpPr>
        <p:spPr>
          <a:xfrm>
            <a:off x="10402020" y="2098482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54229" y="1694170"/>
            <a:ext cx="39004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Lớn hơn ki-lô-gam</a:t>
            </a:r>
            <a:endParaRPr lang="vi-VN" sz="3600" b="1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319359" y="1661109"/>
            <a:ext cx="35942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vi-VN" sz="36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 ki-lô-gam</a:t>
            </a:r>
            <a:endParaRPr lang="vi-VN" sz="3600" b="1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5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3.75E-6 -0.25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2.08333E-6 -0.25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1.66667E-6 -0.25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2.29167E-6 -0.25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2.70833E-6 -0.25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3.75E-6 -0.2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2.08333E-7 -0.25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"/>
                            </p:stCondLst>
                            <p:childTnLst>
                              <p:par>
                                <p:cTn id="8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1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0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5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45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46" grpId="0"/>
      <p:bldP spid="47" grpId="0"/>
      <p:bldP spid="47" grpId="1"/>
      <p:bldP spid="48" grpId="0"/>
      <p:bldP spid="48" grpId="1"/>
      <p:bldP spid="49" grpId="0"/>
      <p:bldP spid="49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7" grpId="0" animBg="1"/>
      <p:bldP spid="85" grpId="0"/>
      <p:bldP spid="85" grpId="2"/>
      <p:bldP spid="86" grpId="0"/>
      <p:bldP spid="86" grpId="2"/>
      <p:bldP spid="87" grpId="0"/>
      <p:bldP spid="87" grpId="2"/>
      <p:bldP spid="88" grpId="0"/>
      <p:bldP spid="88" grpId="2"/>
      <p:bldP spid="89" grpId="0"/>
      <p:bldP spid="89" grpId="2"/>
      <p:bldP spid="90" grpId="0"/>
      <p:bldP spid="90" grpId="2"/>
      <p:bldP spid="91" grpId="0"/>
      <p:bldP spid="91" grpId="2"/>
      <p:bldP spid="15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986020" y="516685"/>
            <a:ext cx="10440867" cy="5729399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40867" h="5729399">
                <a:moveTo>
                  <a:pt x="9333939" y="5615359"/>
                </a:moveTo>
                <a:cubicBezTo>
                  <a:pt x="8360718" y="5936201"/>
                  <a:pt x="5884886" y="5479002"/>
                  <a:pt x="4425055" y="5470981"/>
                </a:cubicBezTo>
                <a:cubicBezTo>
                  <a:pt x="2965224" y="5462960"/>
                  <a:pt x="1283476" y="5938876"/>
                  <a:pt x="574950" y="5567234"/>
                </a:cubicBezTo>
                <a:cubicBezTo>
                  <a:pt x="-133576" y="5195592"/>
                  <a:pt x="203307" y="4118097"/>
                  <a:pt x="173897" y="3241129"/>
                </a:cubicBezTo>
                <a:cubicBezTo>
                  <a:pt x="144487" y="2364161"/>
                  <a:pt x="-318061" y="829465"/>
                  <a:pt x="398487" y="305423"/>
                </a:cubicBezTo>
                <a:cubicBezTo>
                  <a:pt x="1115035" y="-218619"/>
                  <a:pt x="2901056" y="88855"/>
                  <a:pt x="4473182" y="96876"/>
                </a:cubicBezTo>
                <a:cubicBezTo>
                  <a:pt x="6045308" y="104897"/>
                  <a:pt x="8866044" y="-221292"/>
                  <a:pt x="9831244" y="353550"/>
                </a:cubicBezTo>
                <a:cubicBezTo>
                  <a:pt x="10796444" y="928392"/>
                  <a:pt x="10347266" y="2668960"/>
                  <a:pt x="10264382" y="3545928"/>
                </a:cubicBezTo>
                <a:cubicBezTo>
                  <a:pt x="10181498" y="4422896"/>
                  <a:pt x="10307160" y="5294517"/>
                  <a:pt x="9333939" y="56153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866274" y="413711"/>
            <a:ext cx="10680361" cy="5935349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2686" h="5781561">
                <a:moveTo>
                  <a:pt x="9333939" y="5696181"/>
                </a:moveTo>
                <a:cubicBezTo>
                  <a:pt x="8337325" y="5993583"/>
                  <a:pt x="5744531" y="5419186"/>
                  <a:pt x="4284700" y="5411165"/>
                </a:cubicBezTo>
                <a:cubicBezTo>
                  <a:pt x="2824869" y="5403144"/>
                  <a:pt x="1260084" y="5996258"/>
                  <a:pt x="574950" y="5648056"/>
                </a:cubicBezTo>
                <a:cubicBezTo>
                  <a:pt x="-110184" y="5299854"/>
                  <a:pt x="203307" y="4198919"/>
                  <a:pt x="173897" y="3321951"/>
                </a:cubicBezTo>
                <a:cubicBezTo>
                  <a:pt x="144487" y="2444983"/>
                  <a:pt x="-318061" y="910287"/>
                  <a:pt x="398487" y="386245"/>
                </a:cubicBezTo>
                <a:cubicBezTo>
                  <a:pt x="1115035" y="-137797"/>
                  <a:pt x="2919250" y="193116"/>
                  <a:pt x="4473182" y="177698"/>
                </a:cubicBezTo>
                <a:cubicBezTo>
                  <a:pt x="6027114" y="162280"/>
                  <a:pt x="8756879" y="-281108"/>
                  <a:pt x="9722079" y="293734"/>
                </a:cubicBezTo>
                <a:cubicBezTo>
                  <a:pt x="10687279" y="868576"/>
                  <a:pt x="10329072" y="2726342"/>
                  <a:pt x="10264382" y="3626750"/>
                </a:cubicBezTo>
                <a:cubicBezTo>
                  <a:pt x="10199692" y="4527158"/>
                  <a:pt x="10330553" y="5398779"/>
                  <a:pt x="9333939" y="5696181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605383" y="424476"/>
            <a:ext cx="10968706" cy="6037510"/>
          </a:xfrm>
          <a:custGeom>
            <a:avLst/>
            <a:gdLst>
              <a:gd name="connsiteX0" fmla="*/ 8615741 w 11086589"/>
              <a:gd name="connsiteY0" fmla="*/ 5429310 h 5721367"/>
              <a:gd name="connsiteX1" fmla="*/ 8455320 w 11086589"/>
              <a:gd name="connsiteY1" fmla="*/ 5461394 h 5721367"/>
              <a:gd name="connsiteX2" fmla="*/ 4396668 w 11086589"/>
              <a:gd name="connsiteY2" fmla="*/ 5718068 h 5721367"/>
              <a:gd name="connsiteX3" fmla="*/ 1316583 w 11086589"/>
              <a:gd name="connsiteY3" fmla="*/ 5397226 h 5721367"/>
              <a:gd name="connsiteX4" fmla="*/ 113425 w 11086589"/>
              <a:gd name="connsiteY4" fmla="*/ 3263626 h 5721367"/>
              <a:gd name="connsiteX5" fmla="*/ 546562 w 11086589"/>
              <a:gd name="connsiteY5" fmla="*/ 135415 h 5721367"/>
              <a:gd name="connsiteX6" fmla="*/ 4492920 w 11086589"/>
              <a:gd name="connsiteY6" fmla="*/ 520426 h 5721367"/>
              <a:gd name="connsiteX7" fmla="*/ 9867025 w 11086589"/>
              <a:gd name="connsiteY7" fmla="*/ 103331 h 5721367"/>
              <a:gd name="connsiteX8" fmla="*/ 11070183 w 11086589"/>
              <a:gd name="connsiteY8" fmla="*/ 1194194 h 5721367"/>
              <a:gd name="connsiteX9" fmla="*/ 10588920 w 11086589"/>
              <a:gd name="connsiteY9" fmla="*/ 3648636 h 5721367"/>
              <a:gd name="connsiteX10" fmla="*/ 10941846 w 11086589"/>
              <a:gd name="connsiteY10" fmla="*/ 5204720 h 5721367"/>
              <a:gd name="connsiteX11" fmla="*/ 8615741 w 11086589"/>
              <a:gd name="connsiteY11" fmla="*/ 5429310 h 5721367"/>
              <a:gd name="connsiteX0" fmla="*/ 8595349 w 11066197"/>
              <a:gd name="connsiteY0" fmla="*/ 5429310 h 5909763"/>
              <a:gd name="connsiteX1" fmla="*/ 8434928 w 11066197"/>
              <a:gd name="connsiteY1" fmla="*/ 5461394 h 5909763"/>
              <a:gd name="connsiteX2" fmla="*/ 4376276 w 11066197"/>
              <a:gd name="connsiteY2" fmla="*/ 5718068 h 5909763"/>
              <a:gd name="connsiteX3" fmla="*/ 1007433 w 11066197"/>
              <a:gd name="connsiteY3" fmla="*/ 5718068 h 5909763"/>
              <a:gd name="connsiteX4" fmla="*/ 93033 w 11066197"/>
              <a:gd name="connsiteY4" fmla="*/ 3263626 h 5909763"/>
              <a:gd name="connsiteX5" fmla="*/ 526170 w 11066197"/>
              <a:gd name="connsiteY5" fmla="*/ 135415 h 5909763"/>
              <a:gd name="connsiteX6" fmla="*/ 4472528 w 11066197"/>
              <a:gd name="connsiteY6" fmla="*/ 520426 h 5909763"/>
              <a:gd name="connsiteX7" fmla="*/ 9846633 w 11066197"/>
              <a:gd name="connsiteY7" fmla="*/ 103331 h 5909763"/>
              <a:gd name="connsiteX8" fmla="*/ 11049791 w 11066197"/>
              <a:gd name="connsiteY8" fmla="*/ 1194194 h 5909763"/>
              <a:gd name="connsiteX9" fmla="*/ 10568528 w 11066197"/>
              <a:gd name="connsiteY9" fmla="*/ 3648636 h 5909763"/>
              <a:gd name="connsiteX10" fmla="*/ 10921454 w 11066197"/>
              <a:gd name="connsiteY10" fmla="*/ 5204720 h 5909763"/>
              <a:gd name="connsiteX11" fmla="*/ 8595349 w 11066197"/>
              <a:gd name="connsiteY11" fmla="*/ 5429310 h 5909763"/>
              <a:gd name="connsiteX0" fmla="*/ 8595349 w 11066197"/>
              <a:gd name="connsiteY0" fmla="*/ 542931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11" fmla="*/ 8595349 w 11066197"/>
              <a:gd name="connsiteY11" fmla="*/ 5429310 h 5987120"/>
              <a:gd name="connsiteX0" fmla="*/ 10921454 w 11066197"/>
              <a:gd name="connsiteY0" fmla="*/ 5204720 h 5987120"/>
              <a:gd name="connsiteX1" fmla="*/ 8434928 w 11066197"/>
              <a:gd name="connsiteY1" fmla="*/ 5461394 h 5987120"/>
              <a:gd name="connsiteX2" fmla="*/ 4456486 w 11066197"/>
              <a:gd name="connsiteY2" fmla="*/ 5894531 h 5987120"/>
              <a:gd name="connsiteX3" fmla="*/ 1007433 w 11066197"/>
              <a:gd name="connsiteY3" fmla="*/ 5718068 h 5987120"/>
              <a:gd name="connsiteX4" fmla="*/ 93033 w 11066197"/>
              <a:gd name="connsiteY4" fmla="*/ 3263626 h 5987120"/>
              <a:gd name="connsiteX5" fmla="*/ 526170 w 11066197"/>
              <a:gd name="connsiteY5" fmla="*/ 135415 h 5987120"/>
              <a:gd name="connsiteX6" fmla="*/ 4472528 w 11066197"/>
              <a:gd name="connsiteY6" fmla="*/ 520426 h 5987120"/>
              <a:gd name="connsiteX7" fmla="*/ 9846633 w 11066197"/>
              <a:gd name="connsiteY7" fmla="*/ 103331 h 5987120"/>
              <a:gd name="connsiteX8" fmla="*/ 11049791 w 11066197"/>
              <a:gd name="connsiteY8" fmla="*/ 1194194 h 5987120"/>
              <a:gd name="connsiteX9" fmla="*/ 10568528 w 11066197"/>
              <a:gd name="connsiteY9" fmla="*/ 3648636 h 5987120"/>
              <a:gd name="connsiteX10" fmla="*/ 10921454 w 11066197"/>
              <a:gd name="connsiteY10" fmla="*/ 5204720 h 5987120"/>
              <a:gd name="connsiteX0" fmla="*/ 10921454 w 11066197"/>
              <a:gd name="connsiteY0" fmla="*/ 5204720 h 6002815"/>
              <a:gd name="connsiteX1" fmla="*/ 4456486 w 11066197"/>
              <a:gd name="connsiteY1" fmla="*/ 5894531 h 6002815"/>
              <a:gd name="connsiteX2" fmla="*/ 1007433 w 11066197"/>
              <a:gd name="connsiteY2" fmla="*/ 5718068 h 6002815"/>
              <a:gd name="connsiteX3" fmla="*/ 93033 w 11066197"/>
              <a:gd name="connsiteY3" fmla="*/ 3263626 h 6002815"/>
              <a:gd name="connsiteX4" fmla="*/ 526170 w 11066197"/>
              <a:gd name="connsiteY4" fmla="*/ 135415 h 6002815"/>
              <a:gd name="connsiteX5" fmla="*/ 4472528 w 11066197"/>
              <a:gd name="connsiteY5" fmla="*/ 520426 h 6002815"/>
              <a:gd name="connsiteX6" fmla="*/ 9846633 w 11066197"/>
              <a:gd name="connsiteY6" fmla="*/ 103331 h 6002815"/>
              <a:gd name="connsiteX7" fmla="*/ 11049791 w 11066197"/>
              <a:gd name="connsiteY7" fmla="*/ 1194194 h 6002815"/>
              <a:gd name="connsiteX8" fmla="*/ 10568528 w 11066197"/>
              <a:gd name="connsiteY8" fmla="*/ 3648636 h 6002815"/>
              <a:gd name="connsiteX9" fmla="*/ 10921454 w 11066197"/>
              <a:gd name="connsiteY9" fmla="*/ 5204720 h 6002815"/>
              <a:gd name="connsiteX0" fmla="*/ 10472275 w 11066197"/>
              <a:gd name="connsiteY0" fmla="*/ 5573688 h 5980491"/>
              <a:gd name="connsiteX1" fmla="*/ 4456486 w 11066197"/>
              <a:gd name="connsiteY1" fmla="*/ 5894531 h 5980491"/>
              <a:gd name="connsiteX2" fmla="*/ 1007433 w 11066197"/>
              <a:gd name="connsiteY2" fmla="*/ 5718068 h 5980491"/>
              <a:gd name="connsiteX3" fmla="*/ 93033 w 11066197"/>
              <a:gd name="connsiteY3" fmla="*/ 3263626 h 5980491"/>
              <a:gd name="connsiteX4" fmla="*/ 526170 w 11066197"/>
              <a:gd name="connsiteY4" fmla="*/ 135415 h 5980491"/>
              <a:gd name="connsiteX5" fmla="*/ 4472528 w 11066197"/>
              <a:gd name="connsiteY5" fmla="*/ 520426 h 5980491"/>
              <a:gd name="connsiteX6" fmla="*/ 9846633 w 11066197"/>
              <a:gd name="connsiteY6" fmla="*/ 103331 h 5980491"/>
              <a:gd name="connsiteX7" fmla="*/ 11049791 w 11066197"/>
              <a:gd name="connsiteY7" fmla="*/ 1194194 h 5980491"/>
              <a:gd name="connsiteX8" fmla="*/ 10568528 w 11066197"/>
              <a:gd name="connsiteY8" fmla="*/ 3648636 h 5980491"/>
              <a:gd name="connsiteX9" fmla="*/ 10472275 w 11066197"/>
              <a:gd name="connsiteY9" fmla="*/ 5573688 h 5980491"/>
              <a:gd name="connsiteX0" fmla="*/ 10229604 w 10823526"/>
              <a:gd name="connsiteY0" fmla="*/ 5582178 h 5980556"/>
              <a:gd name="connsiteX1" fmla="*/ 4213815 w 10823526"/>
              <a:gd name="connsiteY1" fmla="*/ 5903021 h 5980556"/>
              <a:gd name="connsiteX2" fmla="*/ 764762 w 10823526"/>
              <a:gd name="connsiteY2" fmla="*/ 5726558 h 5980556"/>
              <a:gd name="connsiteX3" fmla="*/ 363709 w 10823526"/>
              <a:gd name="connsiteY3" fmla="*/ 3400453 h 5980556"/>
              <a:gd name="connsiteX4" fmla="*/ 283499 w 10823526"/>
              <a:gd name="connsiteY4" fmla="*/ 143905 h 5980556"/>
              <a:gd name="connsiteX5" fmla="*/ 4229857 w 10823526"/>
              <a:gd name="connsiteY5" fmla="*/ 528916 h 5980556"/>
              <a:gd name="connsiteX6" fmla="*/ 9603962 w 10823526"/>
              <a:gd name="connsiteY6" fmla="*/ 111821 h 5980556"/>
              <a:gd name="connsiteX7" fmla="*/ 10807120 w 10823526"/>
              <a:gd name="connsiteY7" fmla="*/ 1202684 h 5980556"/>
              <a:gd name="connsiteX8" fmla="*/ 10325857 w 10823526"/>
              <a:gd name="connsiteY8" fmla="*/ 3657126 h 5980556"/>
              <a:gd name="connsiteX9" fmla="*/ 10229604 w 10823526"/>
              <a:gd name="connsiteY9" fmla="*/ 5582178 h 5980556"/>
              <a:gd name="connsiteX0" fmla="*/ 10261679 w 10855601"/>
              <a:gd name="connsiteY0" fmla="*/ 5644288 h 6042666"/>
              <a:gd name="connsiteX1" fmla="*/ 4245890 w 10855601"/>
              <a:gd name="connsiteY1" fmla="*/ 5965131 h 6042666"/>
              <a:gd name="connsiteX2" fmla="*/ 796837 w 10855601"/>
              <a:gd name="connsiteY2" fmla="*/ 5788668 h 6042666"/>
              <a:gd name="connsiteX3" fmla="*/ 395784 w 10855601"/>
              <a:gd name="connsiteY3" fmla="*/ 3462563 h 6042666"/>
              <a:gd name="connsiteX4" fmla="*/ 315574 w 10855601"/>
              <a:gd name="connsiteY4" fmla="*/ 206015 h 6042666"/>
              <a:gd name="connsiteX5" fmla="*/ 4695069 w 10855601"/>
              <a:gd name="connsiteY5" fmla="*/ 318310 h 6042666"/>
              <a:gd name="connsiteX6" fmla="*/ 9636037 w 10855601"/>
              <a:gd name="connsiteY6" fmla="*/ 173931 h 6042666"/>
              <a:gd name="connsiteX7" fmla="*/ 10839195 w 10855601"/>
              <a:gd name="connsiteY7" fmla="*/ 1264794 h 6042666"/>
              <a:gd name="connsiteX8" fmla="*/ 10357932 w 10855601"/>
              <a:gd name="connsiteY8" fmla="*/ 3719236 h 6042666"/>
              <a:gd name="connsiteX9" fmla="*/ 10261679 w 10855601"/>
              <a:gd name="connsiteY9" fmla="*/ 5644288 h 6042666"/>
              <a:gd name="connsiteX0" fmla="*/ 10039792 w 10633714"/>
              <a:gd name="connsiteY0" fmla="*/ 5522731 h 5921109"/>
              <a:gd name="connsiteX1" fmla="*/ 4024003 w 10633714"/>
              <a:gd name="connsiteY1" fmla="*/ 5843574 h 5921109"/>
              <a:gd name="connsiteX2" fmla="*/ 574950 w 10633714"/>
              <a:gd name="connsiteY2" fmla="*/ 5667111 h 5921109"/>
              <a:gd name="connsiteX3" fmla="*/ 173897 w 10633714"/>
              <a:gd name="connsiteY3" fmla="*/ 3341006 h 5921109"/>
              <a:gd name="connsiteX4" fmla="*/ 398487 w 10633714"/>
              <a:gd name="connsiteY4" fmla="*/ 405300 h 5921109"/>
              <a:gd name="connsiteX5" fmla="*/ 4473182 w 10633714"/>
              <a:gd name="connsiteY5" fmla="*/ 196753 h 5921109"/>
              <a:gd name="connsiteX6" fmla="*/ 9414150 w 10633714"/>
              <a:gd name="connsiteY6" fmla="*/ 52374 h 5921109"/>
              <a:gd name="connsiteX7" fmla="*/ 10617308 w 10633714"/>
              <a:gd name="connsiteY7" fmla="*/ 1143237 h 5921109"/>
              <a:gd name="connsiteX8" fmla="*/ 10136045 w 10633714"/>
              <a:gd name="connsiteY8" fmla="*/ 3597679 h 5921109"/>
              <a:gd name="connsiteX9" fmla="*/ 10039792 w 10633714"/>
              <a:gd name="connsiteY9" fmla="*/ 5522731 h 5921109"/>
              <a:gd name="connsiteX0" fmla="*/ 10039792 w 10221163"/>
              <a:gd name="connsiteY0" fmla="*/ 5558917 h 5957295"/>
              <a:gd name="connsiteX1" fmla="*/ 4024003 w 10221163"/>
              <a:gd name="connsiteY1" fmla="*/ 5879760 h 5957295"/>
              <a:gd name="connsiteX2" fmla="*/ 574950 w 10221163"/>
              <a:gd name="connsiteY2" fmla="*/ 5703297 h 5957295"/>
              <a:gd name="connsiteX3" fmla="*/ 173897 w 10221163"/>
              <a:gd name="connsiteY3" fmla="*/ 3377192 h 5957295"/>
              <a:gd name="connsiteX4" fmla="*/ 398487 w 10221163"/>
              <a:gd name="connsiteY4" fmla="*/ 441486 h 5957295"/>
              <a:gd name="connsiteX5" fmla="*/ 4473182 w 10221163"/>
              <a:gd name="connsiteY5" fmla="*/ 232939 h 5957295"/>
              <a:gd name="connsiteX6" fmla="*/ 9414150 w 10221163"/>
              <a:gd name="connsiteY6" fmla="*/ 88560 h 5957295"/>
              <a:gd name="connsiteX7" fmla="*/ 10152087 w 10221163"/>
              <a:gd name="connsiteY7" fmla="*/ 1692771 h 5957295"/>
              <a:gd name="connsiteX8" fmla="*/ 10136045 w 10221163"/>
              <a:gd name="connsiteY8" fmla="*/ 3633865 h 5957295"/>
              <a:gd name="connsiteX9" fmla="*/ 10039792 w 10221163"/>
              <a:gd name="connsiteY9" fmla="*/ 5558917 h 5957295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290578"/>
              <a:gd name="connsiteY0" fmla="*/ 5700259 h 6098637"/>
              <a:gd name="connsiteX1" fmla="*/ 4024003 w 10290578"/>
              <a:gd name="connsiteY1" fmla="*/ 6021102 h 6098637"/>
              <a:gd name="connsiteX2" fmla="*/ 574950 w 10290578"/>
              <a:gd name="connsiteY2" fmla="*/ 5844639 h 6098637"/>
              <a:gd name="connsiteX3" fmla="*/ 173897 w 10290578"/>
              <a:gd name="connsiteY3" fmla="*/ 3518534 h 6098637"/>
              <a:gd name="connsiteX4" fmla="*/ 398487 w 10290578"/>
              <a:gd name="connsiteY4" fmla="*/ 582828 h 6098637"/>
              <a:gd name="connsiteX5" fmla="*/ 4473182 w 10290578"/>
              <a:gd name="connsiteY5" fmla="*/ 374281 h 6098637"/>
              <a:gd name="connsiteX6" fmla="*/ 9414150 w 10290578"/>
              <a:gd name="connsiteY6" fmla="*/ 229902 h 6098637"/>
              <a:gd name="connsiteX7" fmla="*/ 10136045 w 10290578"/>
              <a:gd name="connsiteY7" fmla="*/ 3775207 h 6098637"/>
              <a:gd name="connsiteX8" fmla="*/ 10039792 w 10290578"/>
              <a:gd name="connsiteY8" fmla="*/ 5700259 h 6098637"/>
              <a:gd name="connsiteX0" fmla="*/ 10039792 w 10221163"/>
              <a:gd name="connsiteY0" fmla="*/ 5700259 h 6098637"/>
              <a:gd name="connsiteX1" fmla="*/ 4024003 w 10221163"/>
              <a:gd name="connsiteY1" fmla="*/ 6021102 h 6098637"/>
              <a:gd name="connsiteX2" fmla="*/ 574950 w 10221163"/>
              <a:gd name="connsiteY2" fmla="*/ 5844639 h 6098637"/>
              <a:gd name="connsiteX3" fmla="*/ 173897 w 10221163"/>
              <a:gd name="connsiteY3" fmla="*/ 3518534 h 6098637"/>
              <a:gd name="connsiteX4" fmla="*/ 398487 w 10221163"/>
              <a:gd name="connsiteY4" fmla="*/ 582828 h 6098637"/>
              <a:gd name="connsiteX5" fmla="*/ 4473182 w 10221163"/>
              <a:gd name="connsiteY5" fmla="*/ 374281 h 6098637"/>
              <a:gd name="connsiteX6" fmla="*/ 9414150 w 10221163"/>
              <a:gd name="connsiteY6" fmla="*/ 229902 h 6098637"/>
              <a:gd name="connsiteX7" fmla="*/ 10136045 w 10221163"/>
              <a:gd name="connsiteY7" fmla="*/ 3775207 h 6098637"/>
              <a:gd name="connsiteX8" fmla="*/ 10039792 w 10221163"/>
              <a:gd name="connsiteY8" fmla="*/ 5700259 h 6098637"/>
              <a:gd name="connsiteX0" fmla="*/ 10039792 w 10617640"/>
              <a:gd name="connsiteY0" fmla="*/ 5703794 h 6102172"/>
              <a:gd name="connsiteX1" fmla="*/ 4024003 w 10617640"/>
              <a:gd name="connsiteY1" fmla="*/ 6024637 h 6102172"/>
              <a:gd name="connsiteX2" fmla="*/ 574950 w 10617640"/>
              <a:gd name="connsiteY2" fmla="*/ 5848174 h 6102172"/>
              <a:gd name="connsiteX3" fmla="*/ 173897 w 10617640"/>
              <a:gd name="connsiteY3" fmla="*/ 3522069 h 6102172"/>
              <a:gd name="connsiteX4" fmla="*/ 398487 w 10617640"/>
              <a:gd name="connsiteY4" fmla="*/ 586363 h 6102172"/>
              <a:gd name="connsiteX5" fmla="*/ 4473182 w 10617640"/>
              <a:gd name="connsiteY5" fmla="*/ 377816 h 6102172"/>
              <a:gd name="connsiteX6" fmla="*/ 9414150 w 10617640"/>
              <a:gd name="connsiteY6" fmla="*/ 233437 h 6102172"/>
              <a:gd name="connsiteX7" fmla="*/ 10392719 w 10617640"/>
              <a:gd name="connsiteY7" fmla="*/ 3826868 h 6102172"/>
              <a:gd name="connsiteX8" fmla="*/ 10039792 w 10617640"/>
              <a:gd name="connsiteY8" fmla="*/ 5703794 h 6102172"/>
              <a:gd name="connsiteX0" fmla="*/ 10039792 w 10612529"/>
              <a:gd name="connsiteY0" fmla="*/ 5703794 h 6102172"/>
              <a:gd name="connsiteX1" fmla="*/ 4024003 w 10612529"/>
              <a:gd name="connsiteY1" fmla="*/ 6024637 h 6102172"/>
              <a:gd name="connsiteX2" fmla="*/ 574950 w 10612529"/>
              <a:gd name="connsiteY2" fmla="*/ 5848174 h 6102172"/>
              <a:gd name="connsiteX3" fmla="*/ 173897 w 10612529"/>
              <a:gd name="connsiteY3" fmla="*/ 3522069 h 6102172"/>
              <a:gd name="connsiteX4" fmla="*/ 398487 w 10612529"/>
              <a:gd name="connsiteY4" fmla="*/ 586363 h 6102172"/>
              <a:gd name="connsiteX5" fmla="*/ 4473182 w 10612529"/>
              <a:gd name="connsiteY5" fmla="*/ 377816 h 6102172"/>
              <a:gd name="connsiteX6" fmla="*/ 9414150 w 10612529"/>
              <a:gd name="connsiteY6" fmla="*/ 233437 h 6102172"/>
              <a:gd name="connsiteX7" fmla="*/ 10392719 w 10612529"/>
              <a:gd name="connsiteY7" fmla="*/ 3826868 h 6102172"/>
              <a:gd name="connsiteX8" fmla="*/ 10039792 w 10612529"/>
              <a:gd name="connsiteY8" fmla="*/ 5703794 h 6102172"/>
              <a:gd name="connsiteX0" fmla="*/ 10039792 w 10544672"/>
              <a:gd name="connsiteY0" fmla="*/ 5703794 h 6102172"/>
              <a:gd name="connsiteX1" fmla="*/ 4024003 w 10544672"/>
              <a:gd name="connsiteY1" fmla="*/ 6024637 h 6102172"/>
              <a:gd name="connsiteX2" fmla="*/ 574950 w 10544672"/>
              <a:gd name="connsiteY2" fmla="*/ 5848174 h 6102172"/>
              <a:gd name="connsiteX3" fmla="*/ 173897 w 10544672"/>
              <a:gd name="connsiteY3" fmla="*/ 3522069 h 6102172"/>
              <a:gd name="connsiteX4" fmla="*/ 398487 w 10544672"/>
              <a:gd name="connsiteY4" fmla="*/ 586363 h 6102172"/>
              <a:gd name="connsiteX5" fmla="*/ 4473182 w 10544672"/>
              <a:gd name="connsiteY5" fmla="*/ 377816 h 6102172"/>
              <a:gd name="connsiteX6" fmla="*/ 9414150 w 10544672"/>
              <a:gd name="connsiteY6" fmla="*/ 233437 h 6102172"/>
              <a:gd name="connsiteX7" fmla="*/ 10392719 w 10544672"/>
              <a:gd name="connsiteY7" fmla="*/ 3826868 h 6102172"/>
              <a:gd name="connsiteX8" fmla="*/ 10039792 w 10544672"/>
              <a:gd name="connsiteY8" fmla="*/ 5703794 h 6102172"/>
              <a:gd name="connsiteX0" fmla="*/ 9333939 w 10395205"/>
              <a:gd name="connsiteY0" fmla="*/ 5896299 h 6103210"/>
              <a:gd name="connsiteX1" fmla="*/ 4024003 w 10395205"/>
              <a:gd name="connsiteY1" fmla="*/ 6024637 h 6103210"/>
              <a:gd name="connsiteX2" fmla="*/ 574950 w 10395205"/>
              <a:gd name="connsiteY2" fmla="*/ 5848174 h 6103210"/>
              <a:gd name="connsiteX3" fmla="*/ 173897 w 10395205"/>
              <a:gd name="connsiteY3" fmla="*/ 3522069 h 6103210"/>
              <a:gd name="connsiteX4" fmla="*/ 398487 w 10395205"/>
              <a:gd name="connsiteY4" fmla="*/ 586363 h 6103210"/>
              <a:gd name="connsiteX5" fmla="*/ 4473182 w 10395205"/>
              <a:gd name="connsiteY5" fmla="*/ 377816 h 6103210"/>
              <a:gd name="connsiteX6" fmla="*/ 9414150 w 10395205"/>
              <a:gd name="connsiteY6" fmla="*/ 233437 h 6103210"/>
              <a:gd name="connsiteX7" fmla="*/ 10392719 w 10395205"/>
              <a:gd name="connsiteY7" fmla="*/ 3826868 h 6103210"/>
              <a:gd name="connsiteX8" fmla="*/ 9333939 w 10395205"/>
              <a:gd name="connsiteY8" fmla="*/ 5896299 h 6103210"/>
              <a:gd name="connsiteX0" fmla="*/ 9333939 w 10533420"/>
              <a:gd name="connsiteY0" fmla="*/ 5769640 h 5976551"/>
              <a:gd name="connsiteX1" fmla="*/ 4024003 w 10533420"/>
              <a:gd name="connsiteY1" fmla="*/ 5897978 h 5976551"/>
              <a:gd name="connsiteX2" fmla="*/ 574950 w 10533420"/>
              <a:gd name="connsiteY2" fmla="*/ 5721515 h 5976551"/>
              <a:gd name="connsiteX3" fmla="*/ 173897 w 10533420"/>
              <a:gd name="connsiteY3" fmla="*/ 3395410 h 5976551"/>
              <a:gd name="connsiteX4" fmla="*/ 398487 w 10533420"/>
              <a:gd name="connsiteY4" fmla="*/ 459704 h 5976551"/>
              <a:gd name="connsiteX5" fmla="*/ 4473182 w 10533420"/>
              <a:gd name="connsiteY5" fmla="*/ 251157 h 5976551"/>
              <a:gd name="connsiteX6" fmla="*/ 9863329 w 10533420"/>
              <a:gd name="connsiteY6" fmla="*/ 267199 h 5976551"/>
              <a:gd name="connsiteX7" fmla="*/ 10392719 w 10533420"/>
              <a:gd name="connsiteY7" fmla="*/ 3700209 h 5976551"/>
              <a:gd name="connsiteX8" fmla="*/ 9333939 w 10533420"/>
              <a:gd name="connsiteY8" fmla="*/ 5769640 h 5976551"/>
              <a:gd name="connsiteX0" fmla="*/ 9333939 w 10533420"/>
              <a:gd name="connsiteY0" fmla="*/ 5769640 h 5883680"/>
              <a:gd name="connsiteX1" fmla="*/ 4425055 w 10533420"/>
              <a:gd name="connsiteY1" fmla="*/ 5625262 h 5883680"/>
              <a:gd name="connsiteX2" fmla="*/ 574950 w 10533420"/>
              <a:gd name="connsiteY2" fmla="*/ 5721515 h 5883680"/>
              <a:gd name="connsiteX3" fmla="*/ 173897 w 10533420"/>
              <a:gd name="connsiteY3" fmla="*/ 3395410 h 5883680"/>
              <a:gd name="connsiteX4" fmla="*/ 398487 w 10533420"/>
              <a:gd name="connsiteY4" fmla="*/ 459704 h 5883680"/>
              <a:gd name="connsiteX5" fmla="*/ 4473182 w 10533420"/>
              <a:gd name="connsiteY5" fmla="*/ 251157 h 5883680"/>
              <a:gd name="connsiteX6" fmla="*/ 9863329 w 10533420"/>
              <a:gd name="connsiteY6" fmla="*/ 267199 h 5883680"/>
              <a:gd name="connsiteX7" fmla="*/ 10392719 w 10533420"/>
              <a:gd name="connsiteY7" fmla="*/ 3700209 h 5883680"/>
              <a:gd name="connsiteX8" fmla="*/ 9333939 w 10533420"/>
              <a:gd name="connsiteY8" fmla="*/ 5769640 h 5883680"/>
              <a:gd name="connsiteX0" fmla="*/ 9333939 w 10517490"/>
              <a:gd name="connsiteY0" fmla="*/ 5615359 h 5729399"/>
              <a:gd name="connsiteX1" fmla="*/ 4425055 w 10517490"/>
              <a:gd name="connsiteY1" fmla="*/ 5470981 h 5729399"/>
              <a:gd name="connsiteX2" fmla="*/ 574950 w 10517490"/>
              <a:gd name="connsiteY2" fmla="*/ 5567234 h 5729399"/>
              <a:gd name="connsiteX3" fmla="*/ 173897 w 10517490"/>
              <a:gd name="connsiteY3" fmla="*/ 3241129 h 5729399"/>
              <a:gd name="connsiteX4" fmla="*/ 398487 w 10517490"/>
              <a:gd name="connsiteY4" fmla="*/ 305423 h 5729399"/>
              <a:gd name="connsiteX5" fmla="*/ 4473182 w 10517490"/>
              <a:gd name="connsiteY5" fmla="*/ 96876 h 5729399"/>
              <a:gd name="connsiteX6" fmla="*/ 9831244 w 10517490"/>
              <a:gd name="connsiteY6" fmla="*/ 353550 h 5729399"/>
              <a:gd name="connsiteX7" fmla="*/ 10392719 w 10517490"/>
              <a:gd name="connsiteY7" fmla="*/ 3545928 h 5729399"/>
              <a:gd name="connsiteX8" fmla="*/ 9333939 w 10517490"/>
              <a:gd name="connsiteY8" fmla="*/ 5615359 h 5729399"/>
              <a:gd name="connsiteX0" fmla="*/ 9333939 w 10440867"/>
              <a:gd name="connsiteY0" fmla="*/ 5615359 h 5729399"/>
              <a:gd name="connsiteX1" fmla="*/ 4425055 w 10440867"/>
              <a:gd name="connsiteY1" fmla="*/ 5470981 h 5729399"/>
              <a:gd name="connsiteX2" fmla="*/ 574950 w 10440867"/>
              <a:gd name="connsiteY2" fmla="*/ 5567234 h 5729399"/>
              <a:gd name="connsiteX3" fmla="*/ 173897 w 10440867"/>
              <a:gd name="connsiteY3" fmla="*/ 3241129 h 5729399"/>
              <a:gd name="connsiteX4" fmla="*/ 398487 w 10440867"/>
              <a:gd name="connsiteY4" fmla="*/ 305423 h 5729399"/>
              <a:gd name="connsiteX5" fmla="*/ 4473182 w 10440867"/>
              <a:gd name="connsiteY5" fmla="*/ 96876 h 5729399"/>
              <a:gd name="connsiteX6" fmla="*/ 9831244 w 10440867"/>
              <a:gd name="connsiteY6" fmla="*/ 353550 h 5729399"/>
              <a:gd name="connsiteX7" fmla="*/ 10264382 w 10440867"/>
              <a:gd name="connsiteY7" fmla="*/ 3545928 h 5729399"/>
              <a:gd name="connsiteX8" fmla="*/ 9333939 w 10440867"/>
              <a:gd name="connsiteY8" fmla="*/ 5615359 h 5729399"/>
              <a:gd name="connsiteX0" fmla="*/ 9333939 w 10382686"/>
              <a:gd name="connsiteY0" fmla="*/ 5696181 h 5810221"/>
              <a:gd name="connsiteX1" fmla="*/ 4425055 w 10382686"/>
              <a:gd name="connsiteY1" fmla="*/ 5551803 h 5810221"/>
              <a:gd name="connsiteX2" fmla="*/ 574950 w 10382686"/>
              <a:gd name="connsiteY2" fmla="*/ 5648056 h 5810221"/>
              <a:gd name="connsiteX3" fmla="*/ 173897 w 10382686"/>
              <a:gd name="connsiteY3" fmla="*/ 3321951 h 5810221"/>
              <a:gd name="connsiteX4" fmla="*/ 398487 w 10382686"/>
              <a:gd name="connsiteY4" fmla="*/ 386245 h 5810221"/>
              <a:gd name="connsiteX5" fmla="*/ 4473182 w 10382686"/>
              <a:gd name="connsiteY5" fmla="*/ 177698 h 5810221"/>
              <a:gd name="connsiteX6" fmla="*/ 9722079 w 10382686"/>
              <a:gd name="connsiteY6" fmla="*/ 293734 h 5810221"/>
              <a:gd name="connsiteX7" fmla="*/ 10264382 w 10382686"/>
              <a:gd name="connsiteY7" fmla="*/ 3626750 h 5810221"/>
              <a:gd name="connsiteX8" fmla="*/ 9333939 w 10382686"/>
              <a:gd name="connsiteY8" fmla="*/ 5696181 h 5810221"/>
              <a:gd name="connsiteX0" fmla="*/ 9333939 w 10382686"/>
              <a:gd name="connsiteY0" fmla="*/ 5696181 h 5781561"/>
              <a:gd name="connsiteX1" fmla="*/ 4284700 w 10382686"/>
              <a:gd name="connsiteY1" fmla="*/ 5411165 h 5781561"/>
              <a:gd name="connsiteX2" fmla="*/ 574950 w 10382686"/>
              <a:gd name="connsiteY2" fmla="*/ 5648056 h 5781561"/>
              <a:gd name="connsiteX3" fmla="*/ 173897 w 10382686"/>
              <a:gd name="connsiteY3" fmla="*/ 3321951 h 5781561"/>
              <a:gd name="connsiteX4" fmla="*/ 398487 w 10382686"/>
              <a:gd name="connsiteY4" fmla="*/ 386245 h 5781561"/>
              <a:gd name="connsiteX5" fmla="*/ 4473182 w 10382686"/>
              <a:gd name="connsiteY5" fmla="*/ 177698 h 5781561"/>
              <a:gd name="connsiteX6" fmla="*/ 9722079 w 10382686"/>
              <a:gd name="connsiteY6" fmla="*/ 293734 h 5781561"/>
              <a:gd name="connsiteX7" fmla="*/ 10264382 w 10382686"/>
              <a:gd name="connsiteY7" fmla="*/ 3626750 h 5781561"/>
              <a:gd name="connsiteX8" fmla="*/ 9333939 w 10382686"/>
              <a:gd name="connsiteY8" fmla="*/ 5696181 h 5781561"/>
              <a:gd name="connsiteX0" fmla="*/ 9281946 w 10330693"/>
              <a:gd name="connsiteY0" fmla="*/ 5696181 h 5781561"/>
              <a:gd name="connsiteX1" fmla="*/ 4232707 w 10330693"/>
              <a:gd name="connsiteY1" fmla="*/ 5411165 h 5781561"/>
              <a:gd name="connsiteX2" fmla="*/ 522957 w 10330693"/>
              <a:gd name="connsiteY2" fmla="*/ 5648056 h 5781561"/>
              <a:gd name="connsiteX3" fmla="*/ 243114 w 10330693"/>
              <a:gd name="connsiteY3" fmla="*/ 3290698 h 5781561"/>
              <a:gd name="connsiteX4" fmla="*/ 346494 w 10330693"/>
              <a:gd name="connsiteY4" fmla="*/ 386245 h 5781561"/>
              <a:gd name="connsiteX5" fmla="*/ 4421189 w 10330693"/>
              <a:gd name="connsiteY5" fmla="*/ 177698 h 5781561"/>
              <a:gd name="connsiteX6" fmla="*/ 9670086 w 10330693"/>
              <a:gd name="connsiteY6" fmla="*/ 293734 h 5781561"/>
              <a:gd name="connsiteX7" fmla="*/ 10212389 w 10330693"/>
              <a:gd name="connsiteY7" fmla="*/ 3626750 h 5781561"/>
              <a:gd name="connsiteX8" fmla="*/ 9281946 w 10330693"/>
              <a:gd name="connsiteY8" fmla="*/ 5696181 h 5781561"/>
              <a:gd name="connsiteX0" fmla="*/ 9281946 w 10330693"/>
              <a:gd name="connsiteY0" fmla="*/ 5696181 h 5766746"/>
              <a:gd name="connsiteX1" fmla="*/ 3626658 w 10330693"/>
              <a:gd name="connsiteY1" fmla="*/ 5317407 h 5766746"/>
              <a:gd name="connsiteX2" fmla="*/ 522957 w 10330693"/>
              <a:gd name="connsiteY2" fmla="*/ 5648056 h 5766746"/>
              <a:gd name="connsiteX3" fmla="*/ 243114 w 10330693"/>
              <a:gd name="connsiteY3" fmla="*/ 3290698 h 5766746"/>
              <a:gd name="connsiteX4" fmla="*/ 346494 w 10330693"/>
              <a:gd name="connsiteY4" fmla="*/ 386245 h 5766746"/>
              <a:gd name="connsiteX5" fmla="*/ 4421189 w 10330693"/>
              <a:gd name="connsiteY5" fmla="*/ 177698 h 5766746"/>
              <a:gd name="connsiteX6" fmla="*/ 9670086 w 10330693"/>
              <a:gd name="connsiteY6" fmla="*/ 293734 h 5766746"/>
              <a:gd name="connsiteX7" fmla="*/ 10212389 w 10330693"/>
              <a:gd name="connsiteY7" fmla="*/ 3626750 h 5766746"/>
              <a:gd name="connsiteX8" fmla="*/ 9281946 w 10330693"/>
              <a:gd name="connsiteY8" fmla="*/ 5696181 h 5766746"/>
              <a:gd name="connsiteX0" fmla="*/ 9281946 w 10211852"/>
              <a:gd name="connsiteY0" fmla="*/ 5692783 h 5766172"/>
              <a:gd name="connsiteX1" fmla="*/ 3626658 w 10211852"/>
              <a:gd name="connsiteY1" fmla="*/ 5314009 h 5766172"/>
              <a:gd name="connsiteX2" fmla="*/ 522957 w 10211852"/>
              <a:gd name="connsiteY2" fmla="*/ 5644658 h 5766172"/>
              <a:gd name="connsiteX3" fmla="*/ 243114 w 10211852"/>
              <a:gd name="connsiteY3" fmla="*/ 3287300 h 5766172"/>
              <a:gd name="connsiteX4" fmla="*/ 346494 w 10211852"/>
              <a:gd name="connsiteY4" fmla="*/ 382847 h 5766172"/>
              <a:gd name="connsiteX5" fmla="*/ 4421189 w 10211852"/>
              <a:gd name="connsiteY5" fmla="*/ 174300 h 5766172"/>
              <a:gd name="connsiteX6" fmla="*/ 9670086 w 10211852"/>
              <a:gd name="connsiteY6" fmla="*/ 290336 h 5766172"/>
              <a:gd name="connsiteX7" fmla="*/ 10000272 w 10211852"/>
              <a:gd name="connsiteY7" fmla="*/ 3576473 h 5766172"/>
              <a:gd name="connsiteX8" fmla="*/ 9281946 w 10211852"/>
              <a:gd name="connsiteY8" fmla="*/ 5692783 h 5766172"/>
              <a:gd name="connsiteX0" fmla="*/ 9281946 w 10193103"/>
              <a:gd name="connsiteY0" fmla="*/ 5834146 h 5907535"/>
              <a:gd name="connsiteX1" fmla="*/ 3626658 w 10193103"/>
              <a:gd name="connsiteY1" fmla="*/ 5455372 h 5907535"/>
              <a:gd name="connsiteX2" fmla="*/ 522957 w 10193103"/>
              <a:gd name="connsiteY2" fmla="*/ 5786021 h 5907535"/>
              <a:gd name="connsiteX3" fmla="*/ 243114 w 10193103"/>
              <a:gd name="connsiteY3" fmla="*/ 3428663 h 5907535"/>
              <a:gd name="connsiteX4" fmla="*/ 346494 w 10193103"/>
              <a:gd name="connsiteY4" fmla="*/ 524210 h 5907535"/>
              <a:gd name="connsiteX5" fmla="*/ 4421189 w 10193103"/>
              <a:gd name="connsiteY5" fmla="*/ 315663 h 5907535"/>
              <a:gd name="connsiteX6" fmla="*/ 9639783 w 10193103"/>
              <a:gd name="connsiteY6" fmla="*/ 244181 h 5907535"/>
              <a:gd name="connsiteX7" fmla="*/ 10000272 w 10193103"/>
              <a:gd name="connsiteY7" fmla="*/ 3717836 h 5907535"/>
              <a:gd name="connsiteX8" fmla="*/ 9281946 w 10193103"/>
              <a:gd name="connsiteY8" fmla="*/ 5834146 h 5907535"/>
              <a:gd name="connsiteX0" fmla="*/ 9428829 w 10339986"/>
              <a:gd name="connsiteY0" fmla="*/ 5834146 h 5907535"/>
              <a:gd name="connsiteX1" fmla="*/ 3773541 w 10339986"/>
              <a:gd name="connsiteY1" fmla="*/ 5455372 h 5907535"/>
              <a:gd name="connsiteX2" fmla="*/ 669840 w 10339986"/>
              <a:gd name="connsiteY2" fmla="*/ 5786021 h 5907535"/>
              <a:gd name="connsiteX3" fmla="*/ 389997 w 10339986"/>
              <a:gd name="connsiteY3" fmla="*/ 3428663 h 5907535"/>
              <a:gd name="connsiteX4" fmla="*/ 493377 w 10339986"/>
              <a:gd name="connsiteY4" fmla="*/ 524210 h 5907535"/>
              <a:gd name="connsiteX5" fmla="*/ 4568072 w 10339986"/>
              <a:gd name="connsiteY5" fmla="*/ 315663 h 5907535"/>
              <a:gd name="connsiteX6" fmla="*/ 9786666 w 10339986"/>
              <a:gd name="connsiteY6" fmla="*/ 244181 h 5907535"/>
              <a:gd name="connsiteX7" fmla="*/ 10147155 w 10339986"/>
              <a:gd name="connsiteY7" fmla="*/ 3717836 h 5907535"/>
              <a:gd name="connsiteX8" fmla="*/ 9428829 w 10339986"/>
              <a:gd name="connsiteY8" fmla="*/ 5834146 h 5907535"/>
              <a:gd name="connsiteX0" fmla="*/ 9095501 w 10359569"/>
              <a:gd name="connsiteY0" fmla="*/ 5802893 h 5881075"/>
              <a:gd name="connsiteX1" fmla="*/ 3773541 w 10359569"/>
              <a:gd name="connsiteY1" fmla="*/ 5455372 h 5881075"/>
              <a:gd name="connsiteX2" fmla="*/ 669840 w 10359569"/>
              <a:gd name="connsiteY2" fmla="*/ 5786021 h 5881075"/>
              <a:gd name="connsiteX3" fmla="*/ 389997 w 10359569"/>
              <a:gd name="connsiteY3" fmla="*/ 3428663 h 5881075"/>
              <a:gd name="connsiteX4" fmla="*/ 493377 w 10359569"/>
              <a:gd name="connsiteY4" fmla="*/ 524210 h 5881075"/>
              <a:gd name="connsiteX5" fmla="*/ 4568072 w 10359569"/>
              <a:gd name="connsiteY5" fmla="*/ 315663 h 5881075"/>
              <a:gd name="connsiteX6" fmla="*/ 9786666 w 10359569"/>
              <a:gd name="connsiteY6" fmla="*/ 244181 h 5881075"/>
              <a:gd name="connsiteX7" fmla="*/ 10147155 w 10359569"/>
              <a:gd name="connsiteY7" fmla="*/ 3717836 h 5881075"/>
              <a:gd name="connsiteX8" fmla="*/ 9095501 w 10359569"/>
              <a:gd name="connsiteY8" fmla="*/ 5802893 h 58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9569" h="5881075">
                <a:moveTo>
                  <a:pt x="9095501" y="5802893"/>
                </a:moveTo>
                <a:cubicBezTo>
                  <a:pt x="8033232" y="6092482"/>
                  <a:pt x="5177818" y="5458184"/>
                  <a:pt x="3773541" y="5455372"/>
                </a:cubicBezTo>
                <a:cubicBezTo>
                  <a:pt x="2369264" y="5452560"/>
                  <a:pt x="1233764" y="6123806"/>
                  <a:pt x="669840" y="5786021"/>
                </a:cubicBezTo>
                <a:cubicBezTo>
                  <a:pt x="105916" y="5448236"/>
                  <a:pt x="419407" y="4305631"/>
                  <a:pt x="389997" y="3428663"/>
                </a:cubicBezTo>
                <a:cubicBezTo>
                  <a:pt x="360587" y="2551695"/>
                  <a:pt x="-536296" y="1199307"/>
                  <a:pt x="493377" y="524210"/>
                </a:cubicBezTo>
                <a:cubicBezTo>
                  <a:pt x="1523050" y="-150887"/>
                  <a:pt x="3019191" y="362334"/>
                  <a:pt x="4568072" y="315663"/>
                </a:cubicBezTo>
                <a:cubicBezTo>
                  <a:pt x="6116953" y="268992"/>
                  <a:pt x="8856819" y="-322848"/>
                  <a:pt x="9786666" y="244181"/>
                </a:cubicBezTo>
                <a:cubicBezTo>
                  <a:pt x="10716513" y="811210"/>
                  <a:pt x="10262349" y="2791384"/>
                  <a:pt x="10147155" y="3717836"/>
                </a:cubicBezTo>
                <a:cubicBezTo>
                  <a:pt x="10031961" y="4644288"/>
                  <a:pt x="10157770" y="5513304"/>
                  <a:pt x="9095501" y="5802893"/>
                </a:cubicBezTo>
                <a:close/>
              </a:path>
            </a:pathLst>
          </a:custGeom>
          <a:noFill/>
          <a:ln>
            <a:solidFill>
              <a:srgbClr val="9CC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panose="020B0604020202030204" pitchFamily="34" charset="0"/>
            </a:endParaRPr>
          </a:p>
        </p:txBody>
      </p:sp>
      <p:sp>
        <p:nvSpPr>
          <p:cNvPr id="81" name="原创设计师QQ：178119980 喵小姐"/>
          <p:cNvSpPr/>
          <p:nvPr/>
        </p:nvSpPr>
        <p:spPr>
          <a:xfrm>
            <a:off x="6821242" y="1381395"/>
            <a:ext cx="366704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tấn = 1000kg</a:t>
            </a: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endParaRPr lang="en-US" altLang="zh-CN" dirty="0">
              <a:solidFill>
                <a:srgbClr val="0070C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6" name="淘宝网Chenying0907出品 448"/>
          <p:cNvGrpSpPr/>
          <p:nvPr/>
        </p:nvGrpSpPr>
        <p:grpSpPr>
          <a:xfrm rot="9323520">
            <a:off x="5457540" y="2122656"/>
            <a:ext cx="1896855" cy="404652"/>
            <a:chOff x="4811714" y="3189288"/>
            <a:chExt cx="2571750" cy="476251"/>
          </a:xfrm>
          <a:solidFill>
            <a:srgbClr val="C8DCE5"/>
          </a:solidFill>
        </p:grpSpPr>
        <p:sp>
          <p:nvSpPr>
            <p:cNvPr id="87" name="淘宝网Chenying0907出品 5"/>
            <p:cNvSpPr>
              <a:spLocks/>
            </p:cNvSpPr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88" name="淘宝网Chenying0907出品 6"/>
            <p:cNvSpPr>
              <a:spLocks/>
            </p:cNvSpPr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89" name="淘宝网Chenying0907出品 7"/>
            <p:cNvSpPr>
              <a:spLocks/>
            </p:cNvSpPr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90" name="淘宝网Chenying0907出品 8"/>
            <p:cNvSpPr>
              <a:spLocks/>
            </p:cNvSpPr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91" name="淘宝网Chenying0907出品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92" name="淘宝网Chenying0907出品 10"/>
            <p:cNvSpPr>
              <a:spLocks/>
            </p:cNvSpPr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93" name="淘宝网Chenying0907出品 11"/>
            <p:cNvSpPr>
              <a:spLocks/>
            </p:cNvSpPr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94" name="淘宝网Chenying0907出品 12"/>
            <p:cNvSpPr>
              <a:spLocks/>
            </p:cNvSpPr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95" name="淘宝网Chenying0907出品 13"/>
            <p:cNvSpPr>
              <a:spLocks/>
            </p:cNvSpPr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96" name="淘宝网Chenying0907出品 14"/>
            <p:cNvSpPr>
              <a:spLocks/>
            </p:cNvSpPr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97" name="淘宝网Chenying0907出品 15"/>
            <p:cNvSpPr>
              <a:spLocks/>
            </p:cNvSpPr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98" name="淘宝网Chenying0907出品 16"/>
            <p:cNvSpPr>
              <a:spLocks/>
            </p:cNvSpPr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99" name="淘宝网Chenying0907出品 17"/>
            <p:cNvSpPr>
              <a:spLocks/>
            </p:cNvSpPr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00" name="淘宝网Chenying0907出品 18"/>
            <p:cNvSpPr>
              <a:spLocks/>
            </p:cNvSpPr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01" name="淘宝网Chenying0907出品 19"/>
            <p:cNvSpPr>
              <a:spLocks/>
            </p:cNvSpPr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02" name="淘宝网Chenying0907出品 20"/>
            <p:cNvSpPr>
              <a:spLocks/>
            </p:cNvSpPr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03" name="淘宝网Chenying0907出品 21"/>
            <p:cNvSpPr>
              <a:spLocks/>
            </p:cNvSpPr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04" name="淘宝网Chenying0907出品 22"/>
            <p:cNvSpPr>
              <a:spLocks/>
            </p:cNvSpPr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05" name="淘宝网Chenying0907出品 23"/>
            <p:cNvSpPr>
              <a:spLocks/>
            </p:cNvSpPr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06" name="淘宝网Chenying0907出品 24"/>
            <p:cNvSpPr>
              <a:spLocks/>
            </p:cNvSpPr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07" name="淘宝网Chenying0907出品 25"/>
            <p:cNvSpPr>
              <a:spLocks/>
            </p:cNvSpPr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08" name="淘宝网Chenying0907出品 26"/>
            <p:cNvSpPr>
              <a:spLocks/>
            </p:cNvSpPr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09" name="淘宝网Chenying0907出品 27"/>
            <p:cNvSpPr>
              <a:spLocks/>
            </p:cNvSpPr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10" name="淘宝网Chenying0907出品 28"/>
            <p:cNvSpPr>
              <a:spLocks/>
            </p:cNvSpPr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11" name="淘宝网Chenying0907出品 29"/>
            <p:cNvSpPr>
              <a:spLocks/>
            </p:cNvSpPr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12" name="淘宝网Chenying0907出品 30"/>
            <p:cNvSpPr>
              <a:spLocks/>
            </p:cNvSpPr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13" name="淘宝网Chenying0907出品 31"/>
            <p:cNvSpPr>
              <a:spLocks/>
            </p:cNvSpPr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14" name="淘宝网Chenying0907出品 32"/>
            <p:cNvSpPr>
              <a:spLocks/>
            </p:cNvSpPr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15" name="淘宝网Chenying0907出品 33"/>
            <p:cNvSpPr>
              <a:spLocks/>
            </p:cNvSpPr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16" name="淘宝网Chenying0907出品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17" name="淘宝网Chenying0907出品 35"/>
            <p:cNvSpPr>
              <a:spLocks/>
            </p:cNvSpPr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18" name="淘宝网Chenying0907出品 36"/>
            <p:cNvSpPr>
              <a:spLocks/>
            </p:cNvSpPr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19" name="淘宝网Chenying0907出品 37"/>
            <p:cNvSpPr>
              <a:spLocks/>
            </p:cNvSpPr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20" name="淘宝网Chenying0907出品 38"/>
            <p:cNvSpPr>
              <a:spLocks/>
            </p:cNvSpPr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21" name="淘宝网Chenying0907出品 39"/>
            <p:cNvSpPr>
              <a:spLocks/>
            </p:cNvSpPr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22" name="淘宝网Chenying0907出品 40"/>
            <p:cNvSpPr>
              <a:spLocks/>
            </p:cNvSpPr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23" name="淘宝网Chenying0907出品 41"/>
            <p:cNvSpPr>
              <a:spLocks/>
            </p:cNvSpPr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24" name="淘宝网Chenying0907出品 42"/>
            <p:cNvSpPr>
              <a:spLocks/>
            </p:cNvSpPr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25" name="淘宝网Chenying0907出品 43"/>
            <p:cNvSpPr>
              <a:spLocks/>
            </p:cNvSpPr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26" name="淘宝网Chenying0907出品 44"/>
            <p:cNvSpPr>
              <a:spLocks/>
            </p:cNvSpPr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27" name="淘宝网Chenying0907出品 45"/>
            <p:cNvSpPr>
              <a:spLocks/>
            </p:cNvSpPr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28" name="淘宝网Chenying0907出品 46"/>
            <p:cNvSpPr>
              <a:spLocks/>
            </p:cNvSpPr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29" name="淘宝网Chenying0907出品 47"/>
            <p:cNvSpPr>
              <a:spLocks/>
            </p:cNvSpPr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30" name="淘宝网Chenying0907出品 48"/>
            <p:cNvSpPr>
              <a:spLocks/>
            </p:cNvSpPr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31" name="淘宝网Chenying0907出品 49"/>
            <p:cNvSpPr>
              <a:spLocks/>
            </p:cNvSpPr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32" name="淘宝网Chenying0907出品 50"/>
            <p:cNvSpPr>
              <a:spLocks/>
            </p:cNvSpPr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33" name="淘宝网Chenying0907出品 51"/>
            <p:cNvSpPr>
              <a:spLocks/>
            </p:cNvSpPr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34" name="淘宝网Chenying0907出品 52"/>
            <p:cNvSpPr>
              <a:spLocks/>
            </p:cNvSpPr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35" name="淘宝网Chenying0907出品 53"/>
            <p:cNvSpPr>
              <a:spLocks/>
            </p:cNvSpPr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36" name="淘宝网Chenying0907出品 54"/>
            <p:cNvSpPr>
              <a:spLocks/>
            </p:cNvSpPr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37" name="淘宝网Chenying0907出品 55"/>
            <p:cNvSpPr>
              <a:spLocks/>
            </p:cNvSpPr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38" name="淘宝网Chenying0907出品 56"/>
            <p:cNvSpPr>
              <a:spLocks/>
            </p:cNvSpPr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39" name="淘宝网Chenying0907出品 57"/>
            <p:cNvSpPr>
              <a:spLocks/>
            </p:cNvSpPr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40" name="淘宝网Chenying0907出品 58"/>
            <p:cNvSpPr>
              <a:spLocks/>
            </p:cNvSpPr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41" name="淘宝网Chenying0907出品 59"/>
            <p:cNvSpPr>
              <a:spLocks/>
            </p:cNvSpPr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42" name="淘宝网Chenying0907出品 60"/>
            <p:cNvSpPr>
              <a:spLocks/>
            </p:cNvSpPr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43" name="淘宝网Chenying0907出品 61"/>
            <p:cNvSpPr>
              <a:spLocks/>
            </p:cNvSpPr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44" name="淘宝网Chenying0907出品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45" name="淘宝网Chenying0907出品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46" name="淘宝网Chenying0907出品 64"/>
            <p:cNvSpPr>
              <a:spLocks noEditPoints="1"/>
            </p:cNvSpPr>
            <p:nvPr/>
          </p:nvSpPr>
          <p:spPr bwMode="auto">
            <a:xfrm>
              <a:off x="4811714" y="3516311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47" name="淘宝网Chenying0907出品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48" name="淘宝网Chenying0907出品 66"/>
            <p:cNvSpPr>
              <a:spLocks/>
            </p:cNvSpPr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49" name="淘宝网Chenying0907出品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50" name="淘宝网Chenying0907出品 68"/>
            <p:cNvSpPr>
              <a:spLocks/>
            </p:cNvSpPr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51" name="淘宝网Chenying0907出品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52" name="淘宝网Chenying0907出品 70"/>
            <p:cNvSpPr>
              <a:spLocks/>
            </p:cNvSpPr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  <p:sp>
          <p:nvSpPr>
            <p:cNvPr id="153" name="淘宝网Chenying0907出品 71"/>
            <p:cNvSpPr>
              <a:spLocks/>
            </p:cNvSpPr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D6A6B1"/>
                </a:solidFill>
                <a:latin typeface="Helvetica" panose="020B060402020203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155" name="原创设计师QQ：178119980 喵小姐"/>
          <p:cNvSpPr/>
          <p:nvPr/>
        </p:nvSpPr>
        <p:spPr>
          <a:xfrm>
            <a:off x="3419856" y="692795"/>
            <a:ext cx="69326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Đơn vị đo thông dụng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81504" y="632363"/>
            <a:ext cx="2335199" cy="2335199"/>
            <a:chOff x="1090731" y="908548"/>
            <a:chExt cx="2619194" cy="26191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5781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31" y="908548"/>
              <a:ext cx="2619194" cy="261919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650379" y="2063795"/>
              <a:ext cx="15263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50kg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8171" y="2967562"/>
            <a:ext cx="8928043" cy="2881695"/>
            <a:chOff x="1698171" y="2967562"/>
            <a:chExt cx="8928043" cy="2881695"/>
          </a:xfrm>
        </p:grpSpPr>
        <p:grpSp>
          <p:nvGrpSpPr>
            <p:cNvPr id="11" name="Group 10"/>
            <p:cNvGrpSpPr/>
            <p:nvPr/>
          </p:nvGrpSpPr>
          <p:grpSpPr>
            <a:xfrm>
              <a:off x="2130671" y="3043331"/>
              <a:ext cx="8239552" cy="2414700"/>
              <a:chOff x="1838741" y="2607741"/>
              <a:chExt cx="8239552" cy="24147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856508" y="2607741"/>
                <a:ext cx="8221785" cy="1199679"/>
                <a:chOff x="1856508" y="2607741"/>
                <a:chExt cx="8221785" cy="1199679"/>
              </a:xfrm>
            </p:grpSpPr>
            <p:grpSp>
              <p:nvGrpSpPr>
                <p:cNvPr id="205" name="Group 204"/>
                <p:cNvGrpSpPr/>
                <p:nvPr/>
              </p:nvGrpSpPr>
              <p:grpSpPr>
                <a:xfrm>
                  <a:off x="1856508" y="2607741"/>
                  <a:ext cx="994086" cy="1138446"/>
                  <a:chOff x="1090731" y="908548"/>
                  <a:chExt cx="2619194" cy="2619194"/>
                </a:xfrm>
              </p:grpSpPr>
              <p:pic>
                <p:nvPicPr>
                  <p:cNvPr id="206" name="Picture 205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5781" r="925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0731" y="908548"/>
                    <a:ext cx="2619194" cy="2619194"/>
                  </a:xfrm>
                  <a:prstGeom prst="rect">
                    <a:avLst/>
                  </a:prstGeom>
                </p:spPr>
              </p:pic>
              <p:sp>
                <p:nvSpPr>
                  <p:cNvPr id="207" name="Rectangle 206"/>
                  <p:cNvSpPr/>
                  <p:nvPr/>
                </p:nvSpPr>
                <p:spPr>
                  <a:xfrm>
                    <a:off x="1691234" y="2063796"/>
                    <a:ext cx="1444667" cy="73354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16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50kg</a:t>
                    </a:r>
                  </a:p>
                </p:txBody>
              </p:sp>
            </p:grpSp>
            <p:grpSp>
              <p:nvGrpSpPr>
                <p:cNvPr id="208" name="Group 207"/>
                <p:cNvGrpSpPr/>
                <p:nvPr/>
              </p:nvGrpSpPr>
              <p:grpSpPr>
                <a:xfrm>
                  <a:off x="2629259" y="2607741"/>
                  <a:ext cx="994086" cy="1138446"/>
                  <a:chOff x="1090730" y="908548"/>
                  <a:chExt cx="2619193" cy="2619194"/>
                </a:xfrm>
              </p:grpSpPr>
              <p:pic>
                <p:nvPicPr>
                  <p:cNvPr id="209" name="Picture 208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5781" r="925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0730" y="908548"/>
                    <a:ext cx="2619193" cy="2619194"/>
                  </a:xfrm>
                  <a:prstGeom prst="rect">
                    <a:avLst/>
                  </a:prstGeom>
                </p:spPr>
              </p:pic>
              <p:sp>
                <p:nvSpPr>
                  <p:cNvPr id="210" name="Rectangle 209"/>
                  <p:cNvSpPr/>
                  <p:nvPr/>
                </p:nvSpPr>
                <p:spPr>
                  <a:xfrm>
                    <a:off x="1691234" y="2063796"/>
                    <a:ext cx="1444667" cy="73354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16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50kg</a:t>
                    </a:r>
                  </a:p>
                </p:txBody>
              </p:sp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3439444" y="2621244"/>
                  <a:ext cx="994086" cy="1138446"/>
                  <a:chOff x="1090731" y="908548"/>
                  <a:chExt cx="2619194" cy="2619194"/>
                </a:xfrm>
              </p:grpSpPr>
              <p:pic>
                <p:nvPicPr>
                  <p:cNvPr id="212" name="Picture 211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5781" r="925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0731" y="908548"/>
                    <a:ext cx="2619194" cy="2619194"/>
                  </a:xfrm>
                  <a:prstGeom prst="rect">
                    <a:avLst/>
                  </a:prstGeom>
                </p:spPr>
              </p:pic>
              <p:sp>
                <p:nvSpPr>
                  <p:cNvPr id="213" name="Rectangle 212"/>
                  <p:cNvSpPr/>
                  <p:nvPr/>
                </p:nvSpPr>
                <p:spPr>
                  <a:xfrm>
                    <a:off x="1691234" y="2063796"/>
                    <a:ext cx="1444667" cy="73354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16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50kg</a:t>
                    </a:r>
                  </a:p>
                </p:txBody>
              </p:sp>
            </p:grpSp>
            <p:grpSp>
              <p:nvGrpSpPr>
                <p:cNvPr id="214" name="Group 213"/>
                <p:cNvGrpSpPr/>
                <p:nvPr/>
              </p:nvGrpSpPr>
              <p:grpSpPr>
                <a:xfrm>
                  <a:off x="4229895" y="2646129"/>
                  <a:ext cx="994086" cy="1138446"/>
                  <a:chOff x="1090731" y="908548"/>
                  <a:chExt cx="2619194" cy="2619194"/>
                </a:xfrm>
              </p:grpSpPr>
              <p:pic>
                <p:nvPicPr>
                  <p:cNvPr id="215" name="Picture 214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5781" r="925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0731" y="908548"/>
                    <a:ext cx="2619194" cy="2619194"/>
                  </a:xfrm>
                  <a:prstGeom prst="rect">
                    <a:avLst/>
                  </a:prstGeom>
                </p:spPr>
              </p:pic>
              <p:sp>
                <p:nvSpPr>
                  <p:cNvPr id="216" name="Rectangle 215"/>
                  <p:cNvSpPr/>
                  <p:nvPr/>
                </p:nvSpPr>
                <p:spPr>
                  <a:xfrm>
                    <a:off x="1691234" y="2063796"/>
                    <a:ext cx="1444667" cy="73354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16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50kg</a:t>
                    </a:r>
                  </a:p>
                </p:txBody>
              </p:sp>
            </p:grpSp>
            <p:grpSp>
              <p:nvGrpSpPr>
                <p:cNvPr id="217" name="Group 216"/>
                <p:cNvGrpSpPr/>
                <p:nvPr/>
              </p:nvGrpSpPr>
              <p:grpSpPr>
                <a:xfrm>
                  <a:off x="5002646" y="2646129"/>
                  <a:ext cx="994086" cy="1138446"/>
                  <a:chOff x="1090730" y="908548"/>
                  <a:chExt cx="2619193" cy="2619194"/>
                </a:xfrm>
              </p:grpSpPr>
              <p:pic>
                <p:nvPicPr>
                  <p:cNvPr id="218" name="Picture 217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5781" r="925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0730" y="908548"/>
                    <a:ext cx="2619193" cy="2619194"/>
                  </a:xfrm>
                  <a:prstGeom prst="rect">
                    <a:avLst/>
                  </a:prstGeom>
                </p:spPr>
              </p:pic>
              <p:sp>
                <p:nvSpPr>
                  <p:cNvPr id="219" name="Rectangle 218"/>
                  <p:cNvSpPr/>
                  <p:nvPr/>
                </p:nvSpPr>
                <p:spPr>
                  <a:xfrm>
                    <a:off x="1691234" y="2063796"/>
                    <a:ext cx="1444667" cy="73354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16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50kg</a:t>
                    </a:r>
                  </a:p>
                </p:txBody>
              </p:sp>
            </p:grpSp>
            <p:grpSp>
              <p:nvGrpSpPr>
                <p:cNvPr id="220" name="Group 219"/>
                <p:cNvGrpSpPr/>
                <p:nvPr/>
              </p:nvGrpSpPr>
              <p:grpSpPr>
                <a:xfrm>
                  <a:off x="5812831" y="2659632"/>
                  <a:ext cx="994086" cy="1138446"/>
                  <a:chOff x="1090731" y="908548"/>
                  <a:chExt cx="2619194" cy="2619194"/>
                </a:xfrm>
              </p:grpSpPr>
              <p:pic>
                <p:nvPicPr>
                  <p:cNvPr id="221" name="Picture 220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5781" r="925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0731" y="908548"/>
                    <a:ext cx="2619194" cy="2619194"/>
                  </a:xfrm>
                  <a:prstGeom prst="rect">
                    <a:avLst/>
                  </a:prstGeom>
                </p:spPr>
              </p:pic>
              <p:sp>
                <p:nvSpPr>
                  <p:cNvPr id="222" name="Rectangle 221"/>
                  <p:cNvSpPr/>
                  <p:nvPr/>
                </p:nvSpPr>
                <p:spPr>
                  <a:xfrm>
                    <a:off x="1691234" y="2063796"/>
                    <a:ext cx="1444667" cy="73354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16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50kg</a:t>
                    </a:r>
                  </a:p>
                </p:txBody>
              </p: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6658593" y="2668974"/>
                  <a:ext cx="994086" cy="1138446"/>
                  <a:chOff x="1090731" y="908548"/>
                  <a:chExt cx="2619194" cy="2619194"/>
                </a:xfrm>
              </p:grpSpPr>
              <p:pic>
                <p:nvPicPr>
                  <p:cNvPr id="224" name="Picture 223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5781" r="925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0731" y="908548"/>
                    <a:ext cx="2619194" cy="2619194"/>
                  </a:xfrm>
                  <a:prstGeom prst="rect">
                    <a:avLst/>
                  </a:prstGeom>
                </p:spPr>
              </p:pic>
              <p:sp>
                <p:nvSpPr>
                  <p:cNvPr id="225" name="Rectangle 224"/>
                  <p:cNvSpPr/>
                  <p:nvPr/>
                </p:nvSpPr>
                <p:spPr>
                  <a:xfrm>
                    <a:off x="1691234" y="2063796"/>
                    <a:ext cx="1444667" cy="73354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16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50kg</a:t>
                    </a:r>
                  </a:p>
                </p:txBody>
              </p:sp>
            </p:grpSp>
            <p:grpSp>
              <p:nvGrpSpPr>
                <p:cNvPr id="226" name="Group 225"/>
                <p:cNvGrpSpPr/>
                <p:nvPr/>
              </p:nvGrpSpPr>
              <p:grpSpPr>
                <a:xfrm>
                  <a:off x="7501271" y="2655471"/>
                  <a:ext cx="994086" cy="1138446"/>
                  <a:chOff x="1090731" y="908548"/>
                  <a:chExt cx="2619194" cy="2619194"/>
                </a:xfrm>
              </p:grpSpPr>
              <p:pic>
                <p:nvPicPr>
                  <p:cNvPr id="227" name="Picture 226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5781" r="925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0731" y="908548"/>
                    <a:ext cx="2619194" cy="2619194"/>
                  </a:xfrm>
                  <a:prstGeom prst="rect">
                    <a:avLst/>
                  </a:prstGeom>
                </p:spPr>
              </p:pic>
              <p:sp>
                <p:nvSpPr>
                  <p:cNvPr id="228" name="Rectangle 227"/>
                  <p:cNvSpPr/>
                  <p:nvPr/>
                </p:nvSpPr>
                <p:spPr>
                  <a:xfrm>
                    <a:off x="1691234" y="2063796"/>
                    <a:ext cx="1444667" cy="73354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16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50kg</a:t>
                    </a:r>
                  </a:p>
                </p:txBody>
              </p:sp>
            </p:grpSp>
            <p:grpSp>
              <p:nvGrpSpPr>
                <p:cNvPr id="229" name="Group 228"/>
                <p:cNvGrpSpPr/>
                <p:nvPr/>
              </p:nvGrpSpPr>
              <p:grpSpPr>
                <a:xfrm>
                  <a:off x="8274022" y="2655471"/>
                  <a:ext cx="994086" cy="1138446"/>
                  <a:chOff x="1090730" y="908548"/>
                  <a:chExt cx="2619193" cy="2619194"/>
                </a:xfrm>
              </p:grpSpPr>
              <p:pic>
                <p:nvPicPr>
                  <p:cNvPr id="230" name="Picture 229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5781" r="925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0730" y="908548"/>
                    <a:ext cx="2619193" cy="2619194"/>
                  </a:xfrm>
                  <a:prstGeom prst="rect">
                    <a:avLst/>
                  </a:prstGeom>
                </p:spPr>
              </p:pic>
              <p:sp>
                <p:nvSpPr>
                  <p:cNvPr id="231" name="Rectangle 230"/>
                  <p:cNvSpPr/>
                  <p:nvPr/>
                </p:nvSpPr>
                <p:spPr>
                  <a:xfrm>
                    <a:off x="1691234" y="2063796"/>
                    <a:ext cx="1444667" cy="73354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16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50kg</a:t>
                    </a:r>
                  </a:p>
                </p:txBody>
              </p:sp>
            </p:grpSp>
            <p:grpSp>
              <p:nvGrpSpPr>
                <p:cNvPr id="232" name="Group 231"/>
                <p:cNvGrpSpPr/>
                <p:nvPr/>
              </p:nvGrpSpPr>
              <p:grpSpPr>
                <a:xfrm>
                  <a:off x="9084207" y="2668974"/>
                  <a:ext cx="994086" cy="1138446"/>
                  <a:chOff x="1090731" y="908548"/>
                  <a:chExt cx="2619194" cy="2619194"/>
                </a:xfrm>
              </p:grpSpPr>
              <p:pic>
                <p:nvPicPr>
                  <p:cNvPr id="233" name="Picture 232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5781" r="925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0731" y="908548"/>
                    <a:ext cx="2619194" cy="2619194"/>
                  </a:xfrm>
                  <a:prstGeom prst="rect">
                    <a:avLst/>
                  </a:prstGeom>
                </p:spPr>
              </p:pic>
              <p:sp>
                <p:nvSpPr>
                  <p:cNvPr id="234" name="Rectangle 233"/>
                  <p:cNvSpPr/>
                  <p:nvPr/>
                </p:nvSpPr>
                <p:spPr>
                  <a:xfrm>
                    <a:off x="1691234" y="2063796"/>
                    <a:ext cx="1444667" cy="73354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16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50kg</a:t>
                    </a:r>
                  </a:p>
                </p:txBody>
              </p:sp>
            </p:grpSp>
          </p:grpSp>
          <p:grpSp>
            <p:nvGrpSpPr>
              <p:cNvPr id="267" name="Group 266"/>
              <p:cNvGrpSpPr/>
              <p:nvPr/>
            </p:nvGrpSpPr>
            <p:grpSpPr>
              <a:xfrm>
                <a:off x="1838741" y="3822762"/>
                <a:ext cx="8221785" cy="1199679"/>
                <a:chOff x="1856508" y="2607741"/>
                <a:chExt cx="8221785" cy="1199679"/>
              </a:xfrm>
            </p:grpSpPr>
            <p:grpSp>
              <p:nvGrpSpPr>
                <p:cNvPr id="268" name="Group 267"/>
                <p:cNvGrpSpPr/>
                <p:nvPr/>
              </p:nvGrpSpPr>
              <p:grpSpPr>
                <a:xfrm>
                  <a:off x="1856508" y="2607741"/>
                  <a:ext cx="994086" cy="1138446"/>
                  <a:chOff x="1090731" y="908548"/>
                  <a:chExt cx="2619194" cy="2619194"/>
                </a:xfrm>
              </p:grpSpPr>
              <p:pic>
                <p:nvPicPr>
                  <p:cNvPr id="296" name="Picture 295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5781" r="925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0731" y="908548"/>
                    <a:ext cx="2619194" cy="2619194"/>
                  </a:xfrm>
                  <a:prstGeom prst="rect">
                    <a:avLst/>
                  </a:prstGeom>
                </p:spPr>
              </p:pic>
              <p:sp>
                <p:nvSpPr>
                  <p:cNvPr id="297" name="Rectangle 296"/>
                  <p:cNvSpPr/>
                  <p:nvPr/>
                </p:nvSpPr>
                <p:spPr>
                  <a:xfrm>
                    <a:off x="1691234" y="2063796"/>
                    <a:ext cx="1444667" cy="73354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16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50kg</a:t>
                    </a:r>
                  </a:p>
                </p:txBody>
              </p:sp>
            </p:grpSp>
            <p:grpSp>
              <p:nvGrpSpPr>
                <p:cNvPr id="269" name="Group 268"/>
                <p:cNvGrpSpPr/>
                <p:nvPr/>
              </p:nvGrpSpPr>
              <p:grpSpPr>
                <a:xfrm>
                  <a:off x="2629259" y="2607741"/>
                  <a:ext cx="994086" cy="1138446"/>
                  <a:chOff x="1090730" y="908548"/>
                  <a:chExt cx="2619193" cy="2619194"/>
                </a:xfrm>
              </p:grpSpPr>
              <p:pic>
                <p:nvPicPr>
                  <p:cNvPr id="294" name="Picture 293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5781" r="925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0730" y="908548"/>
                    <a:ext cx="2619193" cy="2619194"/>
                  </a:xfrm>
                  <a:prstGeom prst="rect">
                    <a:avLst/>
                  </a:prstGeom>
                </p:spPr>
              </p:pic>
              <p:sp>
                <p:nvSpPr>
                  <p:cNvPr id="295" name="Rectangle 294"/>
                  <p:cNvSpPr/>
                  <p:nvPr/>
                </p:nvSpPr>
                <p:spPr>
                  <a:xfrm>
                    <a:off x="1691234" y="2063796"/>
                    <a:ext cx="1444667" cy="73354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16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50kg</a:t>
                    </a:r>
                  </a:p>
                </p:txBody>
              </p:sp>
            </p:grpSp>
            <p:grpSp>
              <p:nvGrpSpPr>
                <p:cNvPr id="270" name="Group 269"/>
                <p:cNvGrpSpPr/>
                <p:nvPr/>
              </p:nvGrpSpPr>
              <p:grpSpPr>
                <a:xfrm>
                  <a:off x="3439444" y="2621244"/>
                  <a:ext cx="994086" cy="1138446"/>
                  <a:chOff x="1090731" y="908548"/>
                  <a:chExt cx="2619194" cy="2619194"/>
                </a:xfrm>
              </p:grpSpPr>
              <p:pic>
                <p:nvPicPr>
                  <p:cNvPr id="292" name="Picture 291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5781" r="925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0731" y="908548"/>
                    <a:ext cx="2619194" cy="2619194"/>
                  </a:xfrm>
                  <a:prstGeom prst="rect">
                    <a:avLst/>
                  </a:prstGeom>
                </p:spPr>
              </p:pic>
              <p:sp>
                <p:nvSpPr>
                  <p:cNvPr id="293" name="Rectangle 292"/>
                  <p:cNvSpPr/>
                  <p:nvPr/>
                </p:nvSpPr>
                <p:spPr>
                  <a:xfrm>
                    <a:off x="1691234" y="2063796"/>
                    <a:ext cx="1444667" cy="73354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16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50kg</a:t>
                    </a:r>
                  </a:p>
                </p:txBody>
              </p:sp>
            </p:grpSp>
            <p:grpSp>
              <p:nvGrpSpPr>
                <p:cNvPr id="271" name="Group 270"/>
                <p:cNvGrpSpPr/>
                <p:nvPr/>
              </p:nvGrpSpPr>
              <p:grpSpPr>
                <a:xfrm>
                  <a:off x="4229895" y="2646129"/>
                  <a:ext cx="994086" cy="1138446"/>
                  <a:chOff x="1090731" y="908548"/>
                  <a:chExt cx="2619194" cy="2619194"/>
                </a:xfrm>
              </p:grpSpPr>
              <p:pic>
                <p:nvPicPr>
                  <p:cNvPr id="290" name="Picture 289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5781" r="925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0731" y="908548"/>
                    <a:ext cx="2619194" cy="2619194"/>
                  </a:xfrm>
                  <a:prstGeom prst="rect">
                    <a:avLst/>
                  </a:prstGeom>
                </p:spPr>
              </p:pic>
              <p:sp>
                <p:nvSpPr>
                  <p:cNvPr id="291" name="Rectangle 290"/>
                  <p:cNvSpPr/>
                  <p:nvPr/>
                </p:nvSpPr>
                <p:spPr>
                  <a:xfrm>
                    <a:off x="1691234" y="2063796"/>
                    <a:ext cx="1444667" cy="73354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16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50kg</a:t>
                    </a:r>
                  </a:p>
                </p:txBody>
              </p:sp>
            </p:grpSp>
            <p:grpSp>
              <p:nvGrpSpPr>
                <p:cNvPr id="272" name="Group 271"/>
                <p:cNvGrpSpPr/>
                <p:nvPr/>
              </p:nvGrpSpPr>
              <p:grpSpPr>
                <a:xfrm>
                  <a:off x="5002646" y="2646129"/>
                  <a:ext cx="994086" cy="1138446"/>
                  <a:chOff x="1090730" y="908548"/>
                  <a:chExt cx="2619193" cy="2619194"/>
                </a:xfrm>
              </p:grpSpPr>
              <p:pic>
                <p:nvPicPr>
                  <p:cNvPr id="288" name="Picture 287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5781" r="925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0730" y="908548"/>
                    <a:ext cx="2619193" cy="2619194"/>
                  </a:xfrm>
                  <a:prstGeom prst="rect">
                    <a:avLst/>
                  </a:prstGeom>
                </p:spPr>
              </p:pic>
              <p:sp>
                <p:nvSpPr>
                  <p:cNvPr id="289" name="Rectangle 288"/>
                  <p:cNvSpPr/>
                  <p:nvPr/>
                </p:nvSpPr>
                <p:spPr>
                  <a:xfrm>
                    <a:off x="1691234" y="2063796"/>
                    <a:ext cx="1444667" cy="73354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16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50kg</a:t>
                    </a:r>
                  </a:p>
                </p:txBody>
              </p:sp>
            </p:grpSp>
            <p:grpSp>
              <p:nvGrpSpPr>
                <p:cNvPr id="273" name="Group 272"/>
                <p:cNvGrpSpPr/>
                <p:nvPr/>
              </p:nvGrpSpPr>
              <p:grpSpPr>
                <a:xfrm>
                  <a:off x="5812831" y="2659632"/>
                  <a:ext cx="994086" cy="1138446"/>
                  <a:chOff x="1090731" y="908548"/>
                  <a:chExt cx="2619194" cy="2619194"/>
                </a:xfrm>
              </p:grpSpPr>
              <p:pic>
                <p:nvPicPr>
                  <p:cNvPr id="286" name="Picture 285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5781" r="925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0731" y="908548"/>
                    <a:ext cx="2619194" cy="2619194"/>
                  </a:xfrm>
                  <a:prstGeom prst="rect">
                    <a:avLst/>
                  </a:prstGeom>
                </p:spPr>
              </p:pic>
              <p:sp>
                <p:nvSpPr>
                  <p:cNvPr id="287" name="Rectangle 286"/>
                  <p:cNvSpPr/>
                  <p:nvPr/>
                </p:nvSpPr>
                <p:spPr>
                  <a:xfrm>
                    <a:off x="1691234" y="2063796"/>
                    <a:ext cx="1444667" cy="73354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16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50kg</a:t>
                    </a:r>
                  </a:p>
                </p:txBody>
              </p: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6658593" y="2668974"/>
                  <a:ext cx="994086" cy="1138446"/>
                  <a:chOff x="1090731" y="908548"/>
                  <a:chExt cx="2619194" cy="2619194"/>
                </a:xfrm>
              </p:grpSpPr>
              <p:pic>
                <p:nvPicPr>
                  <p:cNvPr id="284" name="Picture 283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5781" r="925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0731" y="908548"/>
                    <a:ext cx="2619194" cy="2619194"/>
                  </a:xfrm>
                  <a:prstGeom prst="rect">
                    <a:avLst/>
                  </a:prstGeom>
                </p:spPr>
              </p:pic>
              <p:sp>
                <p:nvSpPr>
                  <p:cNvPr id="285" name="Rectangle 284"/>
                  <p:cNvSpPr/>
                  <p:nvPr/>
                </p:nvSpPr>
                <p:spPr>
                  <a:xfrm>
                    <a:off x="1691234" y="2063796"/>
                    <a:ext cx="1444667" cy="73354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16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50kg</a:t>
                    </a:r>
                  </a:p>
                </p:txBody>
              </p: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7501271" y="2655471"/>
                  <a:ext cx="994086" cy="1138446"/>
                  <a:chOff x="1090731" y="908548"/>
                  <a:chExt cx="2619194" cy="2619194"/>
                </a:xfrm>
              </p:grpSpPr>
              <p:pic>
                <p:nvPicPr>
                  <p:cNvPr id="282" name="Picture 281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5781" r="925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0731" y="908548"/>
                    <a:ext cx="2619194" cy="2619194"/>
                  </a:xfrm>
                  <a:prstGeom prst="rect">
                    <a:avLst/>
                  </a:prstGeom>
                </p:spPr>
              </p:pic>
              <p:sp>
                <p:nvSpPr>
                  <p:cNvPr id="283" name="Rectangle 282"/>
                  <p:cNvSpPr/>
                  <p:nvPr/>
                </p:nvSpPr>
                <p:spPr>
                  <a:xfrm>
                    <a:off x="1691234" y="2063796"/>
                    <a:ext cx="1444667" cy="73354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16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50kg</a:t>
                    </a:r>
                  </a:p>
                </p:txBody>
              </p:sp>
            </p:grpSp>
            <p:grpSp>
              <p:nvGrpSpPr>
                <p:cNvPr id="276" name="Group 275"/>
                <p:cNvGrpSpPr/>
                <p:nvPr/>
              </p:nvGrpSpPr>
              <p:grpSpPr>
                <a:xfrm>
                  <a:off x="8274022" y="2655471"/>
                  <a:ext cx="994086" cy="1138446"/>
                  <a:chOff x="1090730" y="908548"/>
                  <a:chExt cx="2619193" cy="2619194"/>
                </a:xfrm>
              </p:grpSpPr>
              <p:pic>
                <p:nvPicPr>
                  <p:cNvPr id="280" name="Picture 279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5781" r="925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0730" y="908548"/>
                    <a:ext cx="2619193" cy="2619194"/>
                  </a:xfrm>
                  <a:prstGeom prst="rect">
                    <a:avLst/>
                  </a:prstGeom>
                </p:spPr>
              </p:pic>
              <p:sp>
                <p:nvSpPr>
                  <p:cNvPr id="281" name="Rectangle 280"/>
                  <p:cNvSpPr/>
                  <p:nvPr/>
                </p:nvSpPr>
                <p:spPr>
                  <a:xfrm>
                    <a:off x="1691234" y="2063796"/>
                    <a:ext cx="1444667" cy="73354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16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50kg</a:t>
                    </a:r>
                  </a:p>
                </p:txBody>
              </p:sp>
            </p:grpSp>
            <p:grpSp>
              <p:nvGrpSpPr>
                <p:cNvPr id="277" name="Group 276"/>
                <p:cNvGrpSpPr/>
                <p:nvPr/>
              </p:nvGrpSpPr>
              <p:grpSpPr>
                <a:xfrm>
                  <a:off x="9084207" y="2668974"/>
                  <a:ext cx="994086" cy="1138446"/>
                  <a:chOff x="1090731" y="908548"/>
                  <a:chExt cx="2619194" cy="2619194"/>
                </a:xfrm>
              </p:grpSpPr>
              <p:pic>
                <p:nvPicPr>
                  <p:cNvPr id="278" name="Picture 277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100000" l="5781" r="925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90731" y="908548"/>
                    <a:ext cx="2619194" cy="2619194"/>
                  </a:xfrm>
                  <a:prstGeom prst="rect">
                    <a:avLst/>
                  </a:prstGeom>
                </p:spPr>
              </p:pic>
              <p:sp>
                <p:nvSpPr>
                  <p:cNvPr id="279" name="Rectangle 278"/>
                  <p:cNvSpPr/>
                  <p:nvPr/>
                </p:nvSpPr>
                <p:spPr>
                  <a:xfrm>
                    <a:off x="1691234" y="2063796"/>
                    <a:ext cx="1444667" cy="73354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1600" b="0" cap="none" spc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50kg</a:t>
                    </a:r>
                  </a:p>
                </p:txBody>
              </p:sp>
            </p:grpSp>
          </p:grpSp>
        </p:grpSp>
        <p:sp>
          <p:nvSpPr>
            <p:cNvPr id="12" name="Rounded Rectangle 11"/>
            <p:cNvSpPr/>
            <p:nvPr/>
          </p:nvSpPr>
          <p:spPr>
            <a:xfrm>
              <a:off x="1698171" y="2967562"/>
              <a:ext cx="8928043" cy="2881695"/>
            </a:xfrm>
            <a:prstGeom prst="roundRect">
              <a:avLst/>
            </a:prstGeom>
            <a:noFill/>
            <a:ln w="28575">
              <a:solidFill>
                <a:srgbClr val="A7834B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7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95" y="4929173"/>
            <a:ext cx="909568" cy="175997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965293" y="1381395"/>
            <a:ext cx="464708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4" name="组合 43">
            <a:extLst>
              <a:ext uri="{FF2B5EF4-FFF2-40B4-BE49-F238E27FC236}">
                <a16:creationId xmlns:a16="http://schemas.microsoft.com/office/drawing/2014/main" id="{E48C34C2-D5A2-4F0C-AC0F-4EF5A9C291B1}"/>
              </a:ext>
            </a:extLst>
          </p:cNvPr>
          <p:cNvGrpSpPr/>
          <p:nvPr/>
        </p:nvGrpSpPr>
        <p:grpSpPr>
          <a:xfrm>
            <a:off x="10299899" y="204355"/>
            <a:ext cx="1421290" cy="887160"/>
            <a:chOff x="7180022" y="219753"/>
            <a:chExt cx="1592029" cy="993734"/>
          </a:xfrm>
        </p:grpSpPr>
        <p:pic>
          <p:nvPicPr>
            <p:cNvPr id="156" name="图片 25">
              <a:extLst>
                <a:ext uri="{FF2B5EF4-FFF2-40B4-BE49-F238E27FC236}">
                  <a16:creationId xmlns:a16="http://schemas.microsoft.com/office/drawing/2014/main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158" name="图片 32">
              <a:extLst>
                <a:ext uri="{FF2B5EF4-FFF2-40B4-BE49-F238E27FC236}">
                  <a16:creationId xmlns:a16="http://schemas.microsoft.com/office/drawing/2014/main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343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1" grpId="0"/>
      <p:bldP spid="1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8FA9559-3D3D-4BF4-B4B0-944982483DE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水彩卡通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</TotalTime>
  <Words>725</Words>
  <Application>Microsoft Office PowerPoint</Application>
  <PresentationFormat>Widescreen</PresentationFormat>
  <Paragraphs>224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Calibri Light</vt:lpstr>
      <vt:lpstr>Times New Roman</vt:lpstr>
      <vt:lpstr>UTM Mother</vt:lpstr>
      <vt:lpstr>Helvetica</vt:lpstr>
      <vt:lpstr>Calibri</vt:lpstr>
      <vt:lpstr>Arial</vt:lpstr>
      <vt:lpstr>HP001 4 hàng</vt:lpstr>
      <vt:lpstr>UTM Fancy Full</vt:lpstr>
      <vt:lpstr>UTM Colossalis</vt:lpstr>
      <vt:lpstr>UTM Cooper Black</vt:lpstr>
      <vt:lpstr>Office 主题</vt:lpstr>
      <vt:lpstr>1_Office Theme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水彩卡通</dc:title>
  <dc:creator>KTUTS</dc:creator>
  <cp:keywords>ThyTho</cp:keywords>
  <cp:lastModifiedBy>Phan Thị Hà Thu</cp:lastModifiedBy>
  <cp:revision>116</cp:revision>
  <dcterms:created xsi:type="dcterms:W3CDTF">2015-10-21T03:12:21Z</dcterms:created>
  <dcterms:modified xsi:type="dcterms:W3CDTF">2021-09-28T17:42:20Z</dcterms:modified>
</cp:coreProperties>
</file>