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9" r:id="rId4"/>
    <p:sldId id="473" r:id="rId5"/>
    <p:sldId id="280" r:id="rId6"/>
    <p:sldId id="281" r:id="rId7"/>
    <p:sldId id="297" r:id="rId8"/>
    <p:sldId id="294" r:id="rId9"/>
    <p:sldId id="284" r:id="rId10"/>
    <p:sldId id="286" r:id="rId11"/>
    <p:sldId id="288" r:id="rId12"/>
    <p:sldId id="287" r:id="rId13"/>
    <p:sldId id="291" r:id="rId14"/>
    <p:sldId id="292" r:id="rId15"/>
    <p:sldId id="296" r:id="rId16"/>
    <p:sldId id="293" r:id="rId17"/>
    <p:sldId id="298" r:id="rId18"/>
    <p:sldId id="29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58"/>
    <a:srgbClr val="FFCCCC"/>
    <a:srgbClr val="E6202D"/>
    <a:srgbClr val="F77D69"/>
    <a:srgbClr val="FED6AC"/>
    <a:srgbClr val="489988"/>
    <a:srgbClr val="AD2333"/>
    <a:srgbClr val="BDD194"/>
    <a:srgbClr val="614E75"/>
    <a:srgbClr val="9F4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64" y="84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703">
        <dgm:presLayoutVars>
          <dgm:chMax val="1"/>
          <dgm:bulletEnabled val="1"/>
        </dgm:presLayoutVars>
      </dgm:prSet>
      <dgm:spPr/>
    </dgm:pt>
    <dgm:pt modelId="{E88D0D7A-879B-4296-B7E7-B4DC3D695A28}" type="pres">
      <dgm:prSet presAssocID="{70488A91-96BE-41E6-A04A-31898F430C31}" presName="descendantText" presStyleLbl="alignAcc1" presStyleIdx="1" presStyleCnt="3" custScaleY="130141">
        <dgm:presLayoutVars>
          <dgm:bulletEnabled val="1"/>
        </dgm:presLayoutVars>
      </dgm:prSet>
      <dgm:spPr/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>
        <dgm:presLayoutVars>
          <dgm:chMax val="1"/>
          <dgm:bulletEnabled val="1"/>
        </dgm:presLayoutVars>
      </dgm:prSet>
      <dgm:spPr/>
    </dgm:pt>
    <dgm:pt modelId="{4F1B7FD5-EFF8-4960-AC41-0061805C6F25}" type="pres">
      <dgm:prSet presAssocID="{9028B697-36C1-44A9-9008-DDAC18ADE623}" presName="descendantText" presStyleLbl="alignAcc1" presStyleIdx="2" presStyleCnt="3" custScaleY="108527">
        <dgm:presLayoutVars>
          <dgm:bulletEnabled val="1"/>
        </dgm:presLayoutVars>
      </dgm:prSet>
      <dgm:spPr/>
    </dgm:pt>
  </dgm:ptLst>
  <dgm:cxnLst>
    <dgm:cxn modelId="{89338204-17AD-412B-99F3-DCA6F914DAE1}" type="presOf" srcId="{2BFADB34-BE88-4545-9A25-695C042C224C}" destId="{E88D0D7A-879B-4296-B7E7-B4DC3D695A28}" srcOrd="0" destOrd="1" presId="urn:microsoft.com/office/officeart/2005/8/layout/chevron2"/>
    <dgm:cxn modelId="{F22F9411-348F-46A7-9875-87A8DA53AFCB}" type="presOf" srcId="{57915844-5DAF-42B8-A902-4934E52606D4}" destId="{4213C596-B47F-46F3-B4A6-9B9DA7176A7C}" srcOrd="0" destOrd="0" presId="urn:microsoft.com/office/officeart/2005/8/layout/chevron2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79203564-D780-4B7F-9C68-30DF2523D44B}" type="presOf" srcId="{70488A91-96BE-41E6-A04A-31898F430C31}" destId="{43070E39-FE14-480B-BD71-4D7D30392EC5}" srcOrd="0" destOrd="0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91EDD74B-E3F9-4F33-AC9F-4031A7622D0D}" type="presOf" srcId="{82B2A851-3B19-4492-A71D-FA49F9A9DBBF}" destId="{E88D0D7A-879B-4296-B7E7-B4DC3D695A28}" srcOrd="0" destOrd="2" presId="urn:microsoft.com/office/officeart/2005/8/layout/chevron2"/>
    <dgm:cxn modelId="{D5FEE34D-0618-4F68-A132-564242E75BFD}" type="presOf" srcId="{B5A641A1-9140-4A76-846A-CF69B0B65B06}" destId="{E88D0D7A-879B-4296-B7E7-B4DC3D695A28}" srcOrd="0" destOrd="3" presId="urn:microsoft.com/office/officeart/2005/8/layout/chevron2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C540E259-7FBB-4D21-BAF6-E461AD350D0D}" type="presOf" srcId="{453E80C7-5397-4690-A571-D869DA58E34A}" destId="{4F1B7FD5-EFF8-4960-AC41-0061805C6F25}" srcOrd="0" destOrd="0" presId="urn:microsoft.com/office/officeart/2005/8/layout/chevron2"/>
    <dgm:cxn modelId="{70BA2E8C-C6CA-4411-B88B-84392EDC5DE6}" type="presOf" srcId="{9028B697-36C1-44A9-9008-DDAC18ADE623}" destId="{B0D7A759-488A-496C-ADD8-3FC885DA9124}" srcOrd="0" destOrd="0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5002EDBF-5192-4FCE-9182-139428F9D877}" type="presOf" srcId="{8AFFBCAE-58F0-4958-96F9-2ADDAECB42F7}" destId="{E88D0D7A-879B-4296-B7E7-B4DC3D695A28}" srcOrd="0" destOrd="0" presId="urn:microsoft.com/office/officeart/2005/8/layout/chevron2"/>
    <dgm:cxn modelId="{D43CF0EA-1958-4744-BCBE-C4F91B1AD3A1}" type="presOf" srcId="{2BC586D9-485A-41D5-B66D-CA4EB203A07D}" destId="{97F4B7FB-08EA-428A-8BA3-74FA9CE47723}" srcOrd="0" destOrd="0" presId="urn:microsoft.com/office/officeart/2005/8/layout/chevron2"/>
    <dgm:cxn modelId="{457D34EF-30C1-4F59-A86E-C44D56AA31C9}" type="presOf" srcId="{903DAD32-70BA-4D5F-B998-52B8CD68E04A}" destId="{63DB9146-0FD7-41E6-98AF-D3E66C16A72E}" srcOrd="0" destOrd="0" presId="urn:microsoft.com/office/officeart/2005/8/layout/chevron2"/>
    <dgm:cxn modelId="{27E13EA7-A25E-413D-A410-63A0B3686911}" type="presParOf" srcId="{63DB9146-0FD7-41E6-98AF-D3E66C16A72E}" destId="{33E86F9B-CD70-4446-B1E8-F8CBCE960F3B}" srcOrd="0" destOrd="0" presId="urn:microsoft.com/office/officeart/2005/8/layout/chevron2"/>
    <dgm:cxn modelId="{4E0EBC1D-6F94-4F4D-9C85-F944E1B43DA9}" type="presParOf" srcId="{33E86F9B-CD70-4446-B1E8-F8CBCE960F3B}" destId="{97F4B7FB-08EA-428A-8BA3-74FA9CE47723}" srcOrd="0" destOrd="0" presId="urn:microsoft.com/office/officeart/2005/8/layout/chevron2"/>
    <dgm:cxn modelId="{9C0B7B6D-739A-4DEE-85D5-622CCD8060EF}" type="presParOf" srcId="{33E86F9B-CD70-4446-B1E8-F8CBCE960F3B}" destId="{4213C596-B47F-46F3-B4A6-9B9DA7176A7C}" srcOrd="1" destOrd="0" presId="urn:microsoft.com/office/officeart/2005/8/layout/chevron2"/>
    <dgm:cxn modelId="{929FF818-D2F9-43D3-9BB8-43DDA6E59A40}" type="presParOf" srcId="{63DB9146-0FD7-41E6-98AF-D3E66C16A72E}" destId="{EEEBAEBF-3510-4BB8-831D-6FC023CEB0A1}" srcOrd="1" destOrd="0" presId="urn:microsoft.com/office/officeart/2005/8/layout/chevron2"/>
    <dgm:cxn modelId="{41F4752C-26DB-420B-9FEF-55F4D0D2186F}" type="presParOf" srcId="{63DB9146-0FD7-41E6-98AF-D3E66C16A72E}" destId="{BEE2FDDE-C81E-44F9-B53D-82EAE3D9D268}" srcOrd="2" destOrd="0" presId="urn:microsoft.com/office/officeart/2005/8/layout/chevron2"/>
    <dgm:cxn modelId="{6084C8AF-B7F4-436B-BCE1-2C3D5ECB5296}" type="presParOf" srcId="{BEE2FDDE-C81E-44F9-B53D-82EAE3D9D268}" destId="{43070E39-FE14-480B-BD71-4D7D30392EC5}" srcOrd="0" destOrd="0" presId="urn:microsoft.com/office/officeart/2005/8/layout/chevron2"/>
    <dgm:cxn modelId="{E79DE048-515F-421E-8246-5EC93B0AA64B}" type="presParOf" srcId="{BEE2FDDE-C81E-44F9-B53D-82EAE3D9D268}" destId="{E88D0D7A-879B-4296-B7E7-B4DC3D695A28}" srcOrd="1" destOrd="0" presId="urn:microsoft.com/office/officeart/2005/8/layout/chevron2"/>
    <dgm:cxn modelId="{5FF31451-E0AF-41DD-860B-3BB85499E93D}" type="presParOf" srcId="{63DB9146-0FD7-41E6-98AF-D3E66C16A72E}" destId="{B51EC568-F76E-41C1-8615-9BF64161F9A9}" srcOrd="3" destOrd="0" presId="urn:microsoft.com/office/officeart/2005/8/layout/chevron2"/>
    <dgm:cxn modelId="{D1049E83-DB7C-4330-805D-DF27DF009382}" type="presParOf" srcId="{63DB9146-0FD7-41E6-98AF-D3E66C16A72E}" destId="{5ACD5758-3631-43F8-AF12-1918647ADA4F}" srcOrd="4" destOrd="0" presId="urn:microsoft.com/office/officeart/2005/8/layout/chevron2"/>
    <dgm:cxn modelId="{37E220F6-B293-42F7-A17D-6CED9A2943E6}" type="presParOf" srcId="{5ACD5758-3631-43F8-AF12-1918647ADA4F}" destId="{B0D7A759-488A-496C-ADD8-3FC885DA9124}" srcOrd="0" destOrd="0" presId="urn:microsoft.com/office/officeart/2005/8/layout/chevron2"/>
    <dgm:cxn modelId="{5518A43F-D482-4665-83E6-1E95F158B6A6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B7FB-08EA-428A-8BA3-74FA9CE47723}">
      <dsp:nvSpPr>
        <dsp:cNvPr id="0" name=""/>
        <dsp:cNvSpPr/>
      </dsp:nvSpPr>
      <dsp:spPr>
        <a:xfrm rot="5400000">
          <a:off x="-274526" y="314340"/>
          <a:ext cx="1851595" cy="13025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 rot="-5400000">
        <a:off x="1" y="691086"/>
        <a:ext cx="1302543" cy="549052"/>
      </dsp:txXfrm>
    </dsp:sp>
    <dsp:sp modelId="{4213C596-B47F-46F3-B4A6-9B9DA7176A7C}">
      <dsp:nvSpPr>
        <dsp:cNvPr id="0" name=""/>
        <dsp:cNvSpPr/>
      </dsp:nvSpPr>
      <dsp:spPr>
        <a:xfrm rot="5400000">
          <a:off x="4969859" y="-3631402"/>
          <a:ext cx="1206517" cy="8544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0935" y="96419"/>
        <a:ext cx="8485469" cy="1088723"/>
      </dsp:txXfrm>
    </dsp:sp>
    <dsp:sp modelId="{43070E39-FE14-480B-BD71-4D7D30392EC5}">
      <dsp:nvSpPr>
        <dsp:cNvPr id="0" name=""/>
        <dsp:cNvSpPr/>
      </dsp:nvSpPr>
      <dsp:spPr>
        <a:xfrm rot="5400000">
          <a:off x="-452018" y="2169634"/>
          <a:ext cx="2203364" cy="1299326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67278"/>
        <a:ext cx="1299326" cy="904038"/>
      </dsp:txXfrm>
    </dsp:sp>
    <dsp:sp modelId="{E88D0D7A-879B-4296-B7E7-B4DC3D695A28}">
      <dsp:nvSpPr>
        <dsp:cNvPr id="0" name=""/>
        <dsp:cNvSpPr/>
      </dsp:nvSpPr>
      <dsp:spPr>
        <a:xfrm rot="5400000">
          <a:off x="5436316" y="-2417520"/>
          <a:ext cx="157615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6" y="1796412"/>
        <a:ext cx="9773193" cy="1422271"/>
      </dsp:txXfrm>
    </dsp:sp>
    <dsp:sp modelId="{B0D7A759-488A-496C-ADD8-3FC885DA9124}">
      <dsp:nvSpPr>
        <dsp:cNvPr id="0" name=""/>
        <dsp:cNvSpPr/>
      </dsp:nvSpPr>
      <dsp:spPr>
        <a:xfrm rot="5400000">
          <a:off x="-377959" y="4140081"/>
          <a:ext cx="2055246" cy="1299326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11784"/>
        <a:ext cx="1299326" cy="755920"/>
      </dsp:txXfrm>
    </dsp:sp>
    <dsp:sp modelId="{4F1B7FD5-EFF8-4960-AC41-0061805C6F25}">
      <dsp:nvSpPr>
        <dsp:cNvPr id="0" name=""/>
        <dsp:cNvSpPr/>
      </dsp:nvSpPr>
      <dsp:spPr>
        <a:xfrm rot="5400000">
          <a:off x="5567201" y="-460154"/>
          <a:ext cx="131438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7" y="3871883"/>
        <a:ext cx="9785972" cy="11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8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3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6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0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4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981B24-B9FC-4733-9FE0-F96CD810A0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578" y="-235903"/>
            <a:ext cx="2522684" cy="2179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5400" b="1">
                <a:solidFill>
                  <a:srgbClr val="1E2B58"/>
                </a:solidFill>
                <a:effectLst>
                  <a:glow rad="50800">
                    <a:srgbClr val="FF0000">
                      <a:alpha val="35000"/>
                    </a:srgb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LÀM VĂN</a:t>
            </a: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16">
            <a:extLst>
              <a:ext uri="{FF2B5EF4-FFF2-40B4-BE49-F238E27FC236}">
                <a16:creationId xmlns:a16="http://schemas.microsoft.com/office/drawing/2014/main" id="{A67832BA-4F4B-4FE6-97CB-2C3C71B79A49}"/>
              </a:ext>
            </a:extLst>
          </p:cNvPr>
          <p:cNvSpPr txBox="1"/>
          <p:nvPr/>
        </p:nvSpPr>
        <p:spPr>
          <a:xfrm>
            <a:off x="1662014" y="2613455"/>
            <a:ext cx="9056980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056338"/>
            <a:ext cx="7802433" cy="154297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15824" y="287679"/>
            <a:ext cx="1509027" cy="18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930915"/>
            <a:ext cx="3828678" cy="38286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E7D389-BE87-401C-B90C-C1FC5C304DE3}"/>
              </a:ext>
            </a:extLst>
          </p:cNvPr>
          <p:cNvGrpSpPr/>
          <p:nvPr/>
        </p:nvGrpSpPr>
        <p:grpSpPr>
          <a:xfrm>
            <a:off x="9650363" y="3808778"/>
            <a:ext cx="2758716" cy="2758716"/>
            <a:chOff x="9650363" y="3808778"/>
            <a:chExt cx="2758716" cy="275871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173C6FA3-A2D7-4E36-863C-6DEF0FC5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363" y="3808778"/>
              <a:ext cx="2758716" cy="2758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70C198-3B14-47E0-A978-194B90B82EF6}"/>
                </a:ext>
              </a:extLst>
            </p:cNvPr>
            <p:cNvSpPr txBox="1"/>
            <p:nvPr/>
          </p:nvSpPr>
          <p:spPr>
            <a:xfrm>
              <a:off x="10639707" y="607501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KTUTS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733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6594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7097" y="3222562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483570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331420" y="367656"/>
            <a:ext cx="832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6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21076" y="2959224"/>
            <a:ext cx="4585920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4261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9298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14953" y="3222562"/>
            <a:ext cx="431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02" y="739931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3168901" y="723932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83" y="2250520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4798409" y="630759"/>
            <a:ext cx="6756385" cy="3214758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Đề bài:</a:t>
            </a:r>
          </a:p>
          <a:p>
            <a:pPr algn="just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	Viết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nay.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3" y="1868286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5409" y="4262118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1702465" y="4428554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1" y="3955636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509735" y="443579"/>
            <a:ext cx="11384864" cy="1444282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thăm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nay.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061B324-0B99-42E4-A2B7-35F60AFE3F0C}"/>
              </a:ext>
            </a:extLst>
          </p:cNvPr>
          <p:cNvSpPr/>
          <p:nvPr/>
        </p:nvSpPr>
        <p:spPr>
          <a:xfrm>
            <a:off x="1196339" y="2147110"/>
            <a:ext cx="3506324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48" name="Rectangle: Diagonal Corners Rounded 47">
            <a:extLst>
              <a:ext uri="{FF2B5EF4-FFF2-40B4-BE49-F238E27FC236}">
                <a16:creationId xmlns:a16="http://schemas.microsoft.com/office/drawing/2014/main" id="{C05FED22-E849-445A-AD5C-5E7100B7616B}"/>
              </a:ext>
            </a:extLst>
          </p:cNvPr>
          <p:cNvSpPr/>
          <p:nvPr/>
        </p:nvSpPr>
        <p:spPr>
          <a:xfrm>
            <a:off x="2572095" y="3474436"/>
            <a:ext cx="390726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(Lí do viết thư)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:a16="http://schemas.microsoft.com/office/drawing/2014/main" id="{B318806F-0256-4C63-8C9F-B944BBD8A91E}"/>
              </a:ext>
            </a:extLst>
          </p:cNvPr>
          <p:cNvSpPr/>
          <p:nvPr/>
        </p:nvSpPr>
        <p:spPr>
          <a:xfrm>
            <a:off x="4733566" y="2160545"/>
            <a:ext cx="4788390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ở trường khác.</a:t>
            </a: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B54DDB41-590C-44B0-8EF8-4F6DF65BED1B}"/>
              </a:ext>
            </a:extLst>
          </p:cNvPr>
          <p:cNvSpPr/>
          <p:nvPr/>
        </p:nvSpPr>
        <p:spPr>
          <a:xfrm>
            <a:off x="6479359" y="3477946"/>
            <a:ext cx="466658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hỏi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tình hình lớp, trường em hiện nay.</a:t>
            </a:r>
          </a:p>
        </p:txBody>
      </p:sp>
    </p:spTree>
    <p:extLst>
      <p:ext uri="{BB962C8B-B14F-4D97-AF65-F5344CB8AC3E}">
        <p14:creationId xmlns:p14="http://schemas.microsoft.com/office/powerpoint/2010/main" val="208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784743" y="921106"/>
            <a:ext cx="1014926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2021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…..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						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" y="-21149"/>
            <a:ext cx="1258582" cy="156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32" y="129303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35675"/>
            <a:ext cx="8882890" cy="4087274"/>
          </a:xfrm>
          <a:prstGeom prst="roundRect">
            <a:avLst/>
          </a:prstGeom>
          <a:solidFill>
            <a:srgbClr val="FEF9F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630864"/>
            <a:ext cx="838662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viết thư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một bạn ở trường khác để  thăm hỏi và kể cho bạn nghe tình hình lớp và trường em hiện nay vào vở bài tập.</a:t>
            </a:r>
          </a:p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40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“Cốt truyện”.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4605067" y="53591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E2B5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6EEA5-F2C5-4B32-8439-88EBA2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0" y="2691138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5400" b="1" dirty="0">
              <a:solidFill>
                <a:srgbClr val="1E2B58"/>
              </a:solidFill>
              <a:effectLst>
                <a:glow rad="50800">
                  <a:srgbClr val="FF0000">
                    <a:alpha val="35000"/>
                  </a:srgbClr>
                </a:glow>
              </a:effectLst>
              <a:latin typeface="UTM Tam Le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30271" y="1323391"/>
            <a:ext cx="8042828" cy="3605073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1" y="3539328"/>
            <a:ext cx="4424896" cy="331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7" y="4107964"/>
            <a:ext cx="2071709" cy="249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70229-9FB7-4AF3-9383-C03E5CA3978A}"/>
              </a:ext>
            </a:extLst>
          </p:cNvPr>
          <p:cNvSpPr txBox="1"/>
          <p:nvPr/>
        </p:nvSpPr>
        <p:spPr>
          <a:xfrm>
            <a:off x="1237626" y="5990973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1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00241"/>
            <a:ext cx="8882890" cy="4952909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353052"/>
            <a:ext cx="838662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715380" y="72252"/>
            <a:ext cx="4761240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300" y="-76200"/>
            <a:ext cx="1196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64" y="780494"/>
            <a:ext cx="994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24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058480" y="163732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5058480" y="2494021"/>
            <a:ext cx="252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361" y="2959223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06769" y="2165634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63814" y="3157187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id="{F7CBC1C9-C798-4AE5-8E2B-7AF027C8054A}"/>
              </a:ext>
            </a:extLst>
          </p:cNvPr>
          <p:cNvGrpSpPr/>
          <p:nvPr/>
        </p:nvGrpSpPr>
        <p:grpSpPr>
          <a:xfrm>
            <a:off x="606888" y="412878"/>
            <a:ext cx="2574946" cy="1118532"/>
            <a:chOff x="778436" y="251546"/>
            <a:chExt cx="2574946" cy="1118532"/>
          </a:xfrm>
        </p:grpSpPr>
        <p:sp>
          <p:nvSpPr>
            <p:cNvPr id="8" name="文本框 47">
              <a:extLst>
                <a:ext uri="{FF2B5EF4-FFF2-40B4-BE49-F238E27FC236}">
                  <a16:creationId xmlns:a16="http://schemas.microsoft.com/office/drawing/2014/main" id="{5F672DAB-C319-4D23-BC75-FAD29746A125}"/>
                </a:ext>
              </a:extLst>
            </p:cNvPr>
            <p:cNvSpPr txBox="1"/>
            <p:nvPr/>
          </p:nvSpPr>
          <p:spPr>
            <a:xfrm>
              <a:off x="1538167" y="313101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E6202D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Nhận xét</a:t>
              </a:r>
              <a:endParaRPr lang="zh-CN" altLang="en-US" sz="3200" b="1" dirty="0">
                <a:solidFill>
                  <a:srgbClr val="E6202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27">
              <a:extLst>
                <a:ext uri="{FF2B5EF4-FFF2-40B4-BE49-F238E27FC236}">
                  <a16:creationId xmlns:a16="http://schemas.microsoft.com/office/drawing/2014/main" id="{F9BA525A-F7CC-4487-B30C-AE96DA8276E2}"/>
                </a:ext>
              </a:extLst>
            </p:cNvPr>
            <p:cNvGrpSpPr/>
            <p:nvPr/>
          </p:nvGrpSpPr>
          <p:grpSpPr>
            <a:xfrm>
              <a:off x="778436" y="251546"/>
              <a:ext cx="863216" cy="1118532"/>
              <a:chOff x="1025178" y="91888"/>
              <a:chExt cx="863216" cy="1118531"/>
            </a:xfrm>
          </p:grpSpPr>
          <p:sp>
            <p:nvSpPr>
              <p:cNvPr id="10" name="直角三角形 23">
                <a:extLst>
                  <a:ext uri="{FF2B5EF4-FFF2-40B4-BE49-F238E27FC236}">
                    <a16:creationId xmlns:a16="http://schemas.microsoft.com/office/drawing/2014/main" id="{EAD68311-BFF0-45E6-9271-D3034975F0AC}"/>
                  </a:ext>
                </a:extLst>
              </p:cNvPr>
              <p:cNvSpPr/>
              <p:nvPr/>
            </p:nvSpPr>
            <p:spPr>
              <a:xfrm rot="4835860">
                <a:off x="923028" y="245054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26">
                <a:extLst>
                  <a:ext uri="{FF2B5EF4-FFF2-40B4-BE49-F238E27FC236}">
                    <a16:creationId xmlns:a16="http://schemas.microsoft.com/office/drawing/2014/main" id="{075BD1E1-AB47-486A-BC3B-DC2FC985AA17}"/>
                  </a:ext>
                </a:extLst>
              </p:cNvPr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25">
            <a:extLst>
              <a:ext uri="{FF2B5EF4-FFF2-40B4-BE49-F238E27FC236}">
                <a16:creationId xmlns:a16="http://schemas.microsoft.com/office/drawing/2014/main" id="{640405EE-FA3C-44F3-90E5-20658B2807FD}"/>
              </a:ext>
            </a:extLst>
          </p:cNvPr>
          <p:cNvGrpSpPr/>
          <p:nvPr/>
        </p:nvGrpSpPr>
        <p:grpSpPr>
          <a:xfrm>
            <a:off x="4894553" y="1821226"/>
            <a:ext cx="1197359" cy="1107519"/>
            <a:chOff x="923699" y="1337599"/>
            <a:chExt cx="1071371" cy="1107518"/>
          </a:xfrm>
        </p:grpSpPr>
        <p:grpSp>
          <p:nvGrpSpPr>
            <p:cNvPr id="28" name="组合 8">
              <a:extLst>
                <a:ext uri="{FF2B5EF4-FFF2-40B4-BE49-F238E27FC236}">
                  <a16:creationId xmlns:a16="http://schemas.microsoft.com/office/drawing/2014/main" id="{3940D583-9D75-4B2F-A8F3-64F171281918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30" name="饼形 5">
                <a:extLst>
                  <a:ext uri="{FF2B5EF4-FFF2-40B4-BE49-F238E27FC236}">
                    <a16:creationId xmlns:a16="http://schemas.microsoft.com/office/drawing/2014/main" id="{976B71E1-063B-4921-9381-3D13703ABF3F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饼形 7">
                <a:extLst>
                  <a:ext uri="{FF2B5EF4-FFF2-40B4-BE49-F238E27FC236}">
                    <a16:creationId xmlns:a16="http://schemas.microsoft.com/office/drawing/2014/main" id="{208D7F81-CD36-4C5F-8770-5C2974923CAE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id="{D59501E5-F148-48F3-ACD6-231DF92FC46C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1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4A0801FA-AC6C-4A40-AB1F-61E4E7183316}"/>
              </a:ext>
            </a:extLst>
          </p:cNvPr>
          <p:cNvGrpSpPr/>
          <p:nvPr/>
        </p:nvGrpSpPr>
        <p:grpSpPr>
          <a:xfrm>
            <a:off x="4894553" y="3143448"/>
            <a:ext cx="1197359" cy="1118399"/>
            <a:chOff x="883673" y="2539639"/>
            <a:chExt cx="1071371" cy="1118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0007A56-9CA0-4704-AF08-16B8D52A0F8B}"/>
                </a:ext>
              </a:extLst>
            </p:cNvPr>
            <p:cNvGrpSpPr/>
            <p:nvPr/>
          </p:nvGrpSpPr>
          <p:grpSpPr>
            <a:xfrm rot="767852">
              <a:off x="883673" y="2539639"/>
              <a:ext cx="1071371" cy="1067243"/>
              <a:chOff x="888642" y="1365697"/>
              <a:chExt cx="1356975" cy="1351746"/>
            </a:xfrm>
          </p:grpSpPr>
          <p:sp>
            <p:nvSpPr>
              <p:cNvPr id="26" name="饼形 11">
                <a:extLst>
                  <a:ext uri="{FF2B5EF4-FFF2-40B4-BE49-F238E27FC236}">
                    <a16:creationId xmlns:a16="http://schemas.microsoft.com/office/drawing/2014/main" id="{FCA41134-C6AF-47C0-B40B-7380A66653E9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饼形 12">
                <a:extLst>
                  <a:ext uri="{FF2B5EF4-FFF2-40B4-BE49-F238E27FC236}">
                    <a16:creationId xmlns:a16="http://schemas.microsoft.com/office/drawing/2014/main" id="{1F932BC7-3B80-48BB-953A-A4DDC915F1F6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B4373FAE-B1C4-4BE4-8E81-DCC60BB44A98}"/>
                </a:ext>
              </a:extLst>
            </p:cNvPr>
            <p:cNvSpPr txBox="1"/>
            <p:nvPr/>
          </p:nvSpPr>
          <p:spPr>
            <a:xfrm>
              <a:off x="1384494" y="307326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E2B58"/>
                  </a:solidFill>
                </a:rPr>
                <a:t>2</a:t>
              </a:r>
              <a:endParaRPr lang="zh-CN" altLang="en-US" sz="3200" b="1" dirty="0">
                <a:solidFill>
                  <a:srgbClr val="1E2B58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:a16="http://schemas.microsoft.com/office/drawing/2014/main" id="{6088C4CB-4A9B-4489-A6F2-9DDD48506389}"/>
              </a:ext>
            </a:extLst>
          </p:cNvPr>
          <p:cNvGrpSpPr/>
          <p:nvPr/>
        </p:nvGrpSpPr>
        <p:grpSpPr>
          <a:xfrm>
            <a:off x="4916526" y="4541310"/>
            <a:ext cx="1197359" cy="1107519"/>
            <a:chOff x="923699" y="1337599"/>
            <a:chExt cx="1071371" cy="110751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0" name="组合 32">
              <a:extLst>
                <a:ext uri="{FF2B5EF4-FFF2-40B4-BE49-F238E27FC236}">
                  <a16:creationId xmlns:a16="http://schemas.microsoft.com/office/drawing/2014/main" id="{0310BBAB-9DE8-4EB8-BBCF-E4728AECB087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22" name="饼形 34">
                <a:extLst>
                  <a:ext uri="{FF2B5EF4-FFF2-40B4-BE49-F238E27FC236}">
                    <a16:creationId xmlns:a16="http://schemas.microsoft.com/office/drawing/2014/main" id="{81F80E2A-7513-4448-9943-DFD0294DA24A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35">
                <a:extLst>
                  <a:ext uri="{FF2B5EF4-FFF2-40B4-BE49-F238E27FC236}">
                    <a16:creationId xmlns:a16="http://schemas.microsoft.com/office/drawing/2014/main" id="{9B602EAD-F7C6-4857-9AFB-DEC4F1DFDA43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文本框 33">
              <a:extLst>
                <a:ext uri="{FF2B5EF4-FFF2-40B4-BE49-F238E27FC236}">
                  <a16:creationId xmlns:a16="http://schemas.microsoft.com/office/drawing/2014/main" id="{F2D5D67A-F0D7-409A-B10C-89163DA111EA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3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sp>
        <p:nvSpPr>
          <p:cNvPr id="14" name="文本框 47">
            <a:extLst>
              <a:ext uri="{FF2B5EF4-FFF2-40B4-BE49-F238E27FC236}">
                <a16:creationId xmlns:a16="http://schemas.microsoft.com/office/drawing/2014/main" id="{AA42B002-6F0B-41EE-9C58-8999DB2E297A}"/>
              </a:ext>
            </a:extLst>
          </p:cNvPr>
          <p:cNvSpPr txBox="1"/>
          <p:nvPr/>
        </p:nvSpPr>
        <p:spPr>
          <a:xfrm>
            <a:off x="6550871" y="1875012"/>
            <a:ext cx="5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Người ta viết thư để làm gì?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:a16="http://schemas.microsoft.com/office/drawing/2014/main" id="{A53607CC-D895-4DE2-A7DC-8E7B9C2F894B}"/>
              </a:ext>
            </a:extLst>
          </p:cNvPr>
          <p:cNvSpPr txBox="1"/>
          <p:nvPr/>
        </p:nvSpPr>
        <p:spPr>
          <a:xfrm>
            <a:off x="6550871" y="305342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E2B58"/>
                </a:solidFill>
                <a:latin typeface="Times New Roman" panose="02020603050405020304" pitchFamily="18" charset="0"/>
              </a:rPr>
              <a:t>Để thực hiện mục đích trên, một bức thư cần có những nội dung gì?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:a16="http://schemas.microsoft.com/office/drawing/2014/main" id="{6A15C68F-2095-4F5E-BF87-3C44705BA9D7}"/>
              </a:ext>
            </a:extLst>
          </p:cNvPr>
          <p:cNvSpPr txBox="1"/>
          <p:nvPr/>
        </p:nvSpPr>
        <p:spPr>
          <a:xfrm>
            <a:off x="6582254" y="441894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bức thư thường mở đầu và kết thúc như thế nào?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4EDCE-3164-4059-BCE9-F3CDFF074584}"/>
              </a:ext>
            </a:extLst>
          </p:cNvPr>
          <p:cNvGrpSpPr/>
          <p:nvPr/>
        </p:nvGrpSpPr>
        <p:grpSpPr>
          <a:xfrm>
            <a:off x="300197" y="1433715"/>
            <a:ext cx="4181477" cy="4220965"/>
            <a:chOff x="771524" y="1734127"/>
            <a:chExt cx="4181476" cy="42209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3F3335-0256-4EB0-A03E-DE2E1837D263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858E2B-CBC6-411E-BB55-310082C8329D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Dựa vào bài tập đọc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Thư thăm bạn</a:t>
              </a:r>
              <a:r>
                <a:rPr lang="en-US" altLang="en-US" sz="3200" b="1">
                  <a:latin typeface="Times New Roman" panose="02020603050405020304" pitchFamily="18" charset="0"/>
                </a:rPr>
                <a:t>, trả lời các câu hỏi sau:</a:t>
              </a: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7C1CB9A-728E-4214-8F39-CF991B95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81" y="-554506"/>
            <a:ext cx="2407215" cy="2407215"/>
          </a:xfrm>
          <a:prstGeom prst="rect">
            <a:avLst/>
          </a:prstGeom>
        </p:spPr>
      </p:pic>
      <p:grpSp>
        <p:nvGrpSpPr>
          <p:cNvPr id="46" name="组合 4">
            <a:extLst>
              <a:ext uri="{FF2B5EF4-FFF2-40B4-BE49-F238E27FC236}">
                <a16:creationId xmlns:a16="http://schemas.microsoft.com/office/drawing/2014/main" id="{B071E5F7-761F-4D1F-99D8-ACF362B1442D}"/>
              </a:ext>
            </a:extLst>
          </p:cNvPr>
          <p:cNvGrpSpPr/>
          <p:nvPr/>
        </p:nvGrpSpPr>
        <p:grpSpPr>
          <a:xfrm>
            <a:off x="-588" y="11928"/>
            <a:ext cx="12192588" cy="6858000"/>
            <a:chOff x="-588" y="0"/>
            <a:chExt cx="12192588" cy="6858000"/>
          </a:xfrm>
        </p:grpSpPr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EFC781EA-89FD-4237-9C32-826641C1673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40CE630-35CD-4D7C-A112-371BC098DD4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51E2DC90-7375-4CAB-BC75-41F5A14F9A92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037E6FE-274A-455D-BE81-E70CA7D30286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146F6DE8-DEED-4519-BE5C-29FFA33E0D38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58A4B380-9EC2-45CA-9408-188AEF17CBBD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3A95E42-DD57-4F65-847F-EB8E98505173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3DB492AD-A88A-48C8-88FC-5289CF7692CB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1104B415-72AC-4ABB-9C29-613FFF1F2819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D86AB3F5-DEFD-43C5-808E-56443374ECB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B1AA86E-AADE-4968-B9E1-955DF505AEC3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40F062C9-0F99-4E98-A1D2-7F0D4D5F84C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D2894B80-BDEE-4E5E-BF97-BF534C345D0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BD741A3-EA37-41DE-A714-AF295B21BABA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DC1DF847-26AA-400B-8BC3-B843DEF39B1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A9128300-43B4-477C-A194-5DE876CB2F60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4376FC65-B421-4E9B-A0B9-6914D4CD0534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C593F533-60B7-4259-8201-5BBC5F794964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1988EBBF-38B0-4000-9C97-913C5C14AF7D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5004CB77-57C5-4160-B005-08794C90FA3E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CB8EA86-BA6D-4F86-BC7E-AC6B613E33F0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8B8DE0E-3DED-4B0D-B6C8-7D3F4307575D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F6EA823C-F1DB-4F15-B04C-34F5799A1922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D682D4F1-7036-487D-AFFB-C919658A370E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F12C22B2-86C8-4AD5-BFEF-D3BF3F48DED5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4906D30A-6224-40A5-830F-68DBF7FBA2E7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3AADCF8-7456-42C3-B472-465FD22F6BAD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ECD9C44-FFCF-4F61-9012-A08C4362B678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6D8E6B36-ACD2-463E-BD49-9689096100B7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F5D58B9-812A-4B92-9BD8-B62BBD4E0E7D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68FEC411-30B1-4B8A-8EC3-55962503D849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768E3FAA-FCB2-43DA-9CF9-492F88B27F4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39CB2F9C-B06A-4621-B976-3EAE52074D44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FF80EF9D-849F-4E71-B316-96CCA3B2A600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0BEC69F0-3E20-41E1-ABC6-C86C2610B5BB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9EB7F7A-A67B-4F28-9FFA-E8CD52E8EB2C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直角三角形 228">
              <a:extLst>
                <a:ext uri="{FF2B5EF4-FFF2-40B4-BE49-F238E27FC236}">
                  <a16:creationId xmlns:a16="http://schemas.microsoft.com/office/drawing/2014/main" id="{822A7F61-150D-4B66-8813-2C3B85E293A6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直角三角形 1">
              <a:extLst>
                <a:ext uri="{FF2B5EF4-FFF2-40B4-BE49-F238E27FC236}">
                  <a16:creationId xmlns:a16="http://schemas.microsoft.com/office/drawing/2014/main" id="{A07F17E5-373E-4C55-A95C-6CF49C8D10A5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矩形 2">
              <a:extLst>
                <a:ext uri="{FF2B5EF4-FFF2-40B4-BE49-F238E27FC236}">
                  <a16:creationId xmlns:a16="http://schemas.microsoft.com/office/drawing/2014/main" id="{81421D2F-B991-42D6-9407-00CF6BEE649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5433C-7ED9-4B7B-8052-F312D07A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27027" r="2399" b="13333"/>
          <a:stretch/>
        </p:blipFill>
        <p:spPr>
          <a:xfrm>
            <a:off x="0" y="-1"/>
            <a:ext cx="12192000" cy="6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22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文本框 223"/>
          <p:cNvSpPr txBox="1"/>
          <p:nvPr/>
        </p:nvSpPr>
        <p:spPr>
          <a:xfrm>
            <a:off x="662569" y="2175007"/>
            <a:ext cx="400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5120691" y="1689167"/>
            <a:ext cx="6609677" cy="4589542"/>
            <a:chOff x="5120691" y="1689167"/>
            <a:chExt cx="6609677" cy="4589542"/>
          </a:xfrm>
        </p:grpSpPr>
        <p:sp>
          <p:nvSpPr>
            <p:cNvPr id="4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文本框 224"/>
          <p:cNvSpPr txBox="1"/>
          <p:nvPr/>
        </p:nvSpPr>
        <p:spPr>
          <a:xfrm>
            <a:off x="5762474" y="2596601"/>
            <a:ext cx="547248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grpSp>
        <p:nvGrpSpPr>
          <p:cNvPr id="160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2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618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619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9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262" y="-2775150"/>
            <a:ext cx="6849697" cy="13436426"/>
          </a:xfrm>
          <a:prstGeom prst="rect">
            <a:avLst/>
          </a:prstGeom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122713" y="1717105"/>
            <a:ext cx="8164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E6202D"/>
                </a:solidFill>
                <a:latin typeface="Times New Roman" panose="02020603050405020304" pitchFamily="18" charset="0"/>
              </a:rPr>
              <a:t>Để thực hiện mục đích trên, một bức thư cần có những nội dung sau: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lí do và mục đích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 hỏi tình hình của người nhận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báo tình hình của người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ý kiến cần trao đổi hoặc bày tỏ tình cảm với người nhận thư.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710351" y="543309"/>
            <a:ext cx="10929362" cy="1118899"/>
            <a:chOff x="736114" y="5678557"/>
            <a:chExt cx="8457446" cy="1012155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763453" y="5736605"/>
              <a:ext cx="8402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2. Để thực hiện mục đích trên, một bức thư cần có những nội dung gì?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395851" y="180052"/>
            <a:ext cx="709634" cy="56467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5" y="4219035"/>
            <a:ext cx="1894703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429" y="1179221"/>
            <a:ext cx="9417940" cy="5424780"/>
          </a:xfrm>
          <a:prstGeom prst="rect">
            <a:avLst/>
          </a:prstGeom>
          <a:ln>
            <a:noFill/>
          </a:ln>
          <a:effectLst>
            <a:outerShdw blurRad="101600" dist="76200" dir="8280000" sx="101000" sy="101000" algn="ctr" rotWithShape="0">
              <a:schemeClr val="tx1">
                <a:alpha val="92000"/>
              </a:schemeClr>
            </a:outerShdw>
          </a:effectLst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628025" y="2587555"/>
            <a:ext cx="6729681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589716" y="394353"/>
            <a:ext cx="11395458" cy="720364"/>
            <a:chOff x="736114" y="5678557"/>
            <a:chExt cx="8818124" cy="651641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1151470" y="5733933"/>
              <a:ext cx="8402768" cy="528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3. Một bức thư thường mở đầu và kết thúc như thế nào?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271106" y="33077"/>
            <a:ext cx="938768" cy="74981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71" y="4219035"/>
            <a:ext cx="1894703" cy="2355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DC367-1AAF-4BC7-A5DB-0DBB19BC9DBF}"/>
              </a:ext>
            </a:extLst>
          </p:cNvPr>
          <p:cNvSpPr txBox="1"/>
          <p:nvPr/>
        </p:nvSpPr>
        <p:spPr>
          <a:xfrm>
            <a:off x="2570083" y="1544435"/>
            <a:ext cx="461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701</Words>
  <Application>Microsoft Office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宋体</vt:lpstr>
      <vt:lpstr>Arial</vt:lpstr>
      <vt:lpstr>Broadway</vt:lpstr>
      <vt:lpstr>Calibri</vt:lpstr>
      <vt:lpstr>Calibri Light</vt:lpstr>
      <vt:lpstr>Courier New</vt:lpstr>
      <vt:lpstr>Didot</vt:lpstr>
      <vt:lpstr>HP001 4 hàng</vt:lpstr>
      <vt:lpstr>Times New Roman</vt:lpstr>
      <vt:lpstr>UTM Akashi</vt:lpstr>
      <vt:lpstr>UTM Arruba KT</vt:lpstr>
      <vt:lpstr>UTM Tam Le</vt:lpstr>
      <vt:lpstr>Wingdings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dc:description>http://www.ypppt.com/</dc:description>
  <cp:lastModifiedBy>Phan Thị Hà Thu</cp:lastModifiedBy>
  <cp:revision>202</cp:revision>
  <dcterms:created xsi:type="dcterms:W3CDTF">2014-09-01T16:14:00Z</dcterms:created>
  <dcterms:modified xsi:type="dcterms:W3CDTF">2021-09-23T18:17:40Z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