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3" r:id="rId4"/>
  </p:sldMasterIdLst>
  <p:notesMasterIdLst>
    <p:notesMasterId r:id="rId21"/>
  </p:notesMasterIdLst>
  <p:sldIdLst>
    <p:sldId id="440" r:id="rId5"/>
    <p:sldId id="441" r:id="rId6"/>
    <p:sldId id="444" r:id="rId7"/>
    <p:sldId id="259" r:id="rId8"/>
    <p:sldId id="260" r:id="rId9"/>
    <p:sldId id="274" r:id="rId10"/>
    <p:sldId id="261" r:id="rId11"/>
    <p:sldId id="275" r:id="rId12"/>
    <p:sldId id="439" r:id="rId13"/>
    <p:sldId id="267" r:id="rId14"/>
    <p:sldId id="277" r:id="rId15"/>
    <p:sldId id="269" r:id="rId16"/>
    <p:sldId id="270" r:id="rId17"/>
    <p:sldId id="442" r:id="rId18"/>
    <p:sldId id="438" r:id="rId19"/>
    <p:sldId id="443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88FFE-662B-4897-AC2A-9F348E9A8BEC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A2923-6DE7-4ACF-ABA0-2D77184F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7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1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B3BD2-293B-4297-A8AE-A7A8ACB2F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8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8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6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2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1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4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4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3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0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7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5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5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91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64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5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9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9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37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35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50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83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3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0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0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18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57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66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65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90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98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57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58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02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0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2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187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9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102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60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36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9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5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0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05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5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7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0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6" r:id="rId10"/>
    <p:sldLayoutId id="2147483715" r:id="rId11"/>
    <p:sldLayoutId id="2147483702" r:id="rId12"/>
    <p:sldLayoutId id="214748370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4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7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9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8" r:id="rId2"/>
    <p:sldLayoutId id="2147483700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50" y="3031989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34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50" y="3859630"/>
            <a:ext cx="1521078" cy="19174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97076" y="2795797"/>
            <a:ext cx="6710706" cy="1291071"/>
            <a:chOff x="3495134" y="2187149"/>
            <a:chExt cx="4545106" cy="125929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Hai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495134" y="2187149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101" y="3064850"/>
            <a:ext cx="2317975" cy="2302824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28" y="3996677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5EAE30A-A043-4B1A-A9F1-9C209B5DD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78340"/>
            <a:ext cx="5320146" cy="3117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ree, outdoor, street, plant&#10;&#10;Description automatically generated">
            <a:extLst>
              <a:ext uri="{FF2B5EF4-FFF2-40B4-BE49-F238E27FC236}">
                <a16:creationId xmlns:a16="http://schemas.microsoft.com/office/drawing/2014/main" id="{D46AA0FD-DE68-47A1-92AE-B281585CE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6" y="3284519"/>
            <a:ext cx="5117764" cy="324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912B0C6-4D1F-4AD8-9E48-3AC0A8FE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3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F2787E-92B3-49BC-8976-60D0EDD1CB69}"/>
              </a:ext>
            </a:extLst>
          </p:cNvPr>
          <p:cNvSpPr txBox="1"/>
          <p:nvPr/>
        </p:nvSpPr>
        <p:spPr>
          <a:xfrm>
            <a:off x="1740738" y="1068833"/>
            <a:ext cx="9330537" cy="299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HỆ</a:t>
            </a:r>
            <a:endParaRPr kumimoji="0" lang="en-US" sz="36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Con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54556"/>
              </p:ext>
            </p:extLst>
          </p:nvPr>
        </p:nvGraphicFramePr>
        <p:xfrm>
          <a:off x="2786281" y="18382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68395" y="291559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sp>
        <p:nvSpPr>
          <p:cNvPr id="13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261293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489146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5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8" y="340973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E, C, y, g,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465529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s,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175" b="5776"/>
          <a:stretch/>
        </p:blipFill>
        <p:spPr>
          <a:xfrm>
            <a:off x="-53975" y="-34636"/>
            <a:ext cx="11687175" cy="689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50280"/>
            <a:ext cx="4891968" cy="69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16.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!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13031" y="1218723"/>
            <a:ext cx="8398314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0506" y="1109787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64614" y="12187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63301" y="1454717"/>
            <a:ext cx="691197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 LẮM TRƯỜNG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ƠI!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B74094F0-4015-4F9E-9541-326E14E307AA}"/>
              </a:ext>
            </a:extLst>
          </p:cNvPr>
          <p:cNvSpPr txBox="1"/>
          <p:nvPr/>
        </p:nvSpPr>
        <p:spPr>
          <a:xfrm>
            <a:off x="1623347" y="2720933"/>
            <a:ext cx="8674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zh-CN" sz="44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4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CHỮ HOA E, Ê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E, Ê: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0" y="5478056"/>
            <a:ext cx="6456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F109A-B827-4FC7-A64D-ED77B7FB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7467711" y="337863"/>
            <a:ext cx="3079670" cy="482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CA7FA3-EE54-4A07-8051-5D1DECD6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706854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31">
            <a:extLst>
              <a:ext uri="{FF2B5EF4-FFF2-40B4-BE49-F238E27FC236}">
                <a16:creationId xmlns:a16="http://schemas.microsoft.com/office/drawing/2014/main" id="{64C6817E-0A5A-4C61-A3FB-3499F61C177E}"/>
              </a:ext>
            </a:extLst>
          </p:cNvPr>
          <p:cNvSpPr/>
          <p:nvPr/>
        </p:nvSpPr>
        <p:spPr>
          <a:xfrm>
            <a:off x="976022" y="-6068"/>
            <a:ext cx="109849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D2F10DC1-DE0B-4B56-A310-53F08C228C58}"/>
              </a:ext>
            </a:extLst>
          </p:cNvPr>
          <p:cNvSpPr/>
          <p:nvPr/>
        </p:nvSpPr>
        <p:spPr>
          <a:xfrm>
            <a:off x="6802230" y="5605085"/>
            <a:ext cx="5158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(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Â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A092-30EB-4FE0-AD3F-EAEEAF37B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120789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A37B8-AF7F-4996-A13F-66BE69D0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109771"/>
            <a:ext cx="729008" cy="882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63E6FC-E494-4DBF-BDA7-70A53E3E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903075"/>
            <a:ext cx="729008" cy="88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A33A9A-1B27-4980-B6DC-B341C8B6E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3802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1 L -0.10612 0.17176 L -0.09206 0.1912 L -0.07695 0.19953 L -0.04414 0.20046 L -0.0155 0.19213 L 0.0168 0.16713 L 0.047 0.12731 L 0.0668 0.08935 L 0.07513 0.05879 L 0.07513 0.0375 L 0.07252 0.01528 L 0.06159 0.00231 L 0.03919 0.00231 L 0.01523 0.02268 L -0.00925 0.05694 L -0.02852 0.10046 L -0.03945 0.14861 L -0.04154 0.18287 L -0.03945 0.22176 L -0.03164 0.24768 L -0.02279 0.26435 L -0.00873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2 0.50231 L 0.06784 0.47083 L 0.07877 0.43842 L 0.08242 0.40602 L 0.08086 0.37453 L 0.07357 0.34491 L 0.06055 0.32268 L 0.0444 0.31435 L 0.02565 0.31991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7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 L -0.10612 0.17176 L -0.09206 0.1912 L -0.07695 0.19953 L -0.04414 0.20046 L -0.0155 0.19213 L 0.0168 0.16713 L 0.047 0.12731 L 0.0668 0.08935 L 0.07513 0.05879 L 0.07513 0.0375 L 0.07253 0.01528 L 0.06159 0.00231 L 0.03919 0.00231 L 0.01523 0.02268 L -0.00925 0.05694 L -0.02852 0.10046 L -0.03945 0.14861 L -0.04154 0.18287 L -0.03945 0.22176 L -0.03164 0.24768 L -0.02279 0.26435 L -0.00872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3 0.50231 L 0.06784 0.47083 L 0.07878 0.43842 L 0.08242 0.40602 L 0.08086 0.37453 L 0.07357 0.3449 L 0.06055 0.32268 L 0.0444 0.31435 L 0.02565 0.3199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5 L 0.03737 -0.05555 L 0.03737 -0.05532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3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181500" y="195573"/>
            <a:ext cx="615646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</a:t>
            </a:r>
          </a:p>
        </p:txBody>
      </p:sp>
      <p:pic>
        <p:nvPicPr>
          <p:cNvPr id="5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9C47B1-1098-4658-832A-FBF613AFC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242" y="935199"/>
            <a:ext cx="5651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024086" y="165083"/>
            <a:ext cx="619802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</a:t>
            </a:r>
          </a:p>
        </p:txBody>
      </p:sp>
      <p:pic>
        <p:nvPicPr>
          <p:cNvPr id="8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B1C4A5-A050-479D-85B3-C55FDC256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74" y="5571578"/>
            <a:ext cx="1060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D94B6F-2C3D-4BEB-ACEF-E091BF75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502943-2170-4BDD-A589-89B445C1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5">
            <a:extLst>
              <a:ext uri="{FF2B5EF4-FFF2-40B4-BE49-F238E27FC236}">
                <a16:creationId xmlns:a16="http://schemas.microsoft.com/office/drawing/2014/main" id="{B6FD7118-9103-4FB1-8EF8-4FDDB3B1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>
            <a:extLst>
              <a:ext uri="{FF2B5EF4-FFF2-40B4-BE49-F238E27FC236}">
                <a16:creationId xmlns:a16="http://schemas.microsoft.com/office/drawing/2014/main" id="{8E602754-643E-41DF-A3E7-EB460DB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  <a:extLst>
              <a:ext uri="{FF2B5EF4-FFF2-40B4-BE49-F238E27FC236}">
                <a16:creationId xmlns:a16="http://schemas.microsoft.com/office/drawing/2014/main" id="{D07FDC29-F095-492B-91CD-0A5734C64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5" name="chu EE">
            <a:hlinkClick r:id="" action="ppaction://media"/>
            <a:extLst>
              <a:ext uri="{FF2B5EF4-FFF2-40B4-BE49-F238E27FC236}">
                <a16:creationId xmlns:a16="http://schemas.microsoft.com/office/drawing/2014/main" id="{D65F5D99-F8B2-4C93-8D14-AAB512A9B8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8130" y="-461821"/>
            <a:ext cx="8592032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948628" y="3429000"/>
            <a:ext cx="2497563" cy="33710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3460710" y="3044279"/>
            <a:ext cx="5105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9869397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330</Words>
  <Application>Microsoft Office PowerPoint</Application>
  <PresentationFormat>Widescreen</PresentationFormat>
  <Paragraphs>36</Paragraphs>
  <Slides>16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Arial</vt:lpstr>
      <vt:lpstr>Arial-Rounded</vt:lpstr>
      <vt:lpstr>Calibri</vt:lpstr>
      <vt:lpstr>Calibri Light</vt:lpstr>
      <vt:lpstr>等线</vt:lpstr>
      <vt:lpstr>HP001 5 hàng</vt:lpstr>
      <vt:lpstr>Times New Roman</vt:lpstr>
      <vt:lpstr>1_Office Theme</vt:lpstr>
      <vt:lpstr>2_Office Theme</vt:lpstr>
      <vt:lpstr>3_Office Theme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16</cp:revision>
  <dcterms:created xsi:type="dcterms:W3CDTF">2021-07-15T23:32:06Z</dcterms:created>
  <dcterms:modified xsi:type="dcterms:W3CDTF">2021-10-18T07:25:16Z</dcterms:modified>
</cp:coreProperties>
</file>