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5" r:id="rId2"/>
  </p:sldMasterIdLst>
  <p:notesMasterIdLst>
    <p:notesMasterId r:id="rId29"/>
  </p:notesMasterIdLst>
  <p:sldIdLst>
    <p:sldId id="280" r:id="rId3"/>
    <p:sldId id="259" r:id="rId4"/>
    <p:sldId id="268" r:id="rId5"/>
    <p:sldId id="283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84" r:id="rId24"/>
    <p:sldId id="294" r:id="rId25"/>
    <p:sldId id="295" r:id="rId26"/>
    <p:sldId id="293" r:id="rId27"/>
    <p:sldId id="287" r:id="rId28"/>
  </p:sldIdLst>
  <p:sldSz cx="12192000" cy="6858000"/>
  <p:notesSz cx="6858000" cy="9144000"/>
  <p:embeddedFontLst>
    <p:embeddedFont>
      <p:font typeface="Comic Sans MS" panose="030F0702030302020204" pitchFamily="66" charset="0"/>
      <p:regular r:id="rId30"/>
      <p:bold r:id="rId31"/>
    </p:embeddedFont>
    <p:embeddedFont>
      <p:font typeface="等线" panose="020B0604020202020204" charset="-122"/>
      <p:regular r:id="rId32"/>
      <p:bold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等线 Light" panose="020B0604020202020204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3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51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51200 w 794"/>
                <a:gd name="T1" fmla="*/ 14380 h 414"/>
                <a:gd name="T2" fmla="*/ 45788 w 794"/>
                <a:gd name="T3" fmla="*/ 11580 h 414"/>
                <a:gd name="T4" fmla="*/ 35864 w 794"/>
                <a:gd name="T5" fmla="*/ 7652 h 414"/>
                <a:gd name="T6" fmla="*/ 4577 w 794"/>
                <a:gd name="T7" fmla="*/ 0 h 414"/>
                <a:gd name="T8" fmla="*/ 1476 w 794"/>
                <a:gd name="T9" fmla="*/ 725 h 414"/>
                <a:gd name="T10" fmla="*/ 0 w 794"/>
                <a:gd name="T11" fmla="*/ 3024 h 414"/>
                <a:gd name="T12" fmla="*/ 1799 w 794"/>
                <a:gd name="T13" fmla="*/ 5648 h 414"/>
                <a:gd name="T14" fmla="*/ 36754 w 794"/>
                <a:gd name="T15" fmla="*/ 14899 h 414"/>
                <a:gd name="T16" fmla="*/ 44413 w 794"/>
                <a:gd name="T17" fmla="*/ 14307 h 414"/>
                <a:gd name="T18" fmla="*/ 50605 w 794"/>
                <a:gd name="T19" fmla="*/ 15073 h 414"/>
                <a:gd name="T20" fmla="*/ 51200 w 794"/>
                <a:gd name="T21" fmla="*/ 14380 h 414"/>
                <a:gd name="T22" fmla="*/ 51200 w 794"/>
                <a:gd name="T23" fmla="*/ 143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549 w 1586"/>
                <a:gd name="T1" fmla="*/ 0 h 821"/>
                <a:gd name="T2" fmla="*/ 5333 w 1586"/>
                <a:gd name="T3" fmla="*/ 1175 h 821"/>
                <a:gd name="T4" fmla="*/ 5722 w 1586"/>
                <a:gd name="T5" fmla="*/ 1444 h 821"/>
                <a:gd name="T6" fmla="*/ 6356 w 1586"/>
                <a:gd name="T7" fmla="*/ 1792 h 821"/>
                <a:gd name="T8" fmla="*/ 6272 w 1586"/>
                <a:gd name="T9" fmla="*/ 1858 h 821"/>
                <a:gd name="T10" fmla="*/ 5409 w 1586"/>
                <a:gd name="T11" fmla="*/ 1781 h 821"/>
                <a:gd name="T12" fmla="*/ 4588 w 1586"/>
                <a:gd name="T13" fmla="*/ 1835 h 821"/>
                <a:gd name="T14" fmla="*/ 166 w 1586"/>
                <a:gd name="T15" fmla="*/ 676 h 821"/>
                <a:gd name="T16" fmla="*/ 0 w 1586"/>
                <a:gd name="T17" fmla="*/ 340 h 821"/>
                <a:gd name="T18" fmla="*/ 184 w 1586"/>
                <a:gd name="T19" fmla="*/ 72 h 821"/>
                <a:gd name="T20" fmla="*/ 549 w 1586"/>
                <a:gd name="T21" fmla="*/ 0 h 821"/>
                <a:gd name="T22" fmla="*/ 54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744 h 747"/>
                <a:gd name="T2" fmla="*/ 3732 w 1049"/>
                <a:gd name="T3" fmla="*/ 1711 h 747"/>
                <a:gd name="T4" fmla="*/ 3802 w 1049"/>
                <a:gd name="T5" fmla="*/ 1223 h 747"/>
                <a:gd name="T6" fmla="*/ 4247 w 1049"/>
                <a:gd name="T7" fmla="*/ 967 h 747"/>
                <a:gd name="T8" fmla="*/ 316 w 1049"/>
                <a:gd name="T9" fmla="*/ 0 h 747"/>
                <a:gd name="T10" fmla="*/ 0 w 1049"/>
                <a:gd name="T11" fmla="*/ 290 h 747"/>
                <a:gd name="T12" fmla="*/ 0 w 1049"/>
                <a:gd name="T13" fmla="*/ 744 h 747"/>
                <a:gd name="T14" fmla="*/ 0 w 1049"/>
                <a:gd name="T15" fmla="*/ 74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438 w 150"/>
                  <a:gd name="T1" fmla="*/ 0 h 173"/>
                  <a:gd name="T2" fmla="*/ 161 w 150"/>
                  <a:gd name="T3" fmla="*/ 155 h 173"/>
                  <a:gd name="T4" fmla="*/ 0 w 150"/>
                  <a:gd name="T5" fmla="*/ 406 h 173"/>
                  <a:gd name="T6" fmla="*/ 319 w 150"/>
                  <a:gd name="T7" fmla="*/ 375 h 173"/>
                  <a:gd name="T8" fmla="*/ 411 w 150"/>
                  <a:gd name="T9" fmla="*/ 198 h 173"/>
                  <a:gd name="T10" fmla="*/ 599 w 150"/>
                  <a:gd name="T11" fmla="*/ 63 h 173"/>
                  <a:gd name="T12" fmla="*/ 438 w 150"/>
                  <a:gd name="T13" fmla="*/ 0 h 173"/>
                  <a:gd name="T14" fmla="*/ 43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628 w 1684"/>
                  <a:gd name="T1" fmla="*/ 0 h 880"/>
                  <a:gd name="T2" fmla="*/ 254 w 1684"/>
                  <a:gd name="T3" fmla="*/ 119 h 880"/>
                  <a:gd name="T4" fmla="*/ 0 w 1684"/>
                  <a:gd name="T5" fmla="*/ 474 h 880"/>
                  <a:gd name="T6" fmla="*/ 271 w 1684"/>
                  <a:gd name="T7" fmla="*/ 817 h 880"/>
                  <a:gd name="T8" fmla="*/ 4763 w 1684"/>
                  <a:gd name="T9" fmla="*/ 1974 h 880"/>
                  <a:gd name="T10" fmla="*/ 5731 w 1684"/>
                  <a:gd name="T11" fmla="*/ 1902 h 880"/>
                  <a:gd name="T12" fmla="*/ 6515 w 1684"/>
                  <a:gd name="T13" fmla="*/ 2004 h 880"/>
                  <a:gd name="T14" fmla="*/ 6787 w 1684"/>
                  <a:gd name="T15" fmla="*/ 1841 h 880"/>
                  <a:gd name="T16" fmla="*/ 6053 w 1684"/>
                  <a:gd name="T17" fmla="*/ 1512 h 880"/>
                  <a:gd name="T18" fmla="*/ 5754 w 1684"/>
                  <a:gd name="T19" fmla="*/ 1167 h 880"/>
                  <a:gd name="T20" fmla="*/ 5519 w 1684"/>
                  <a:gd name="T21" fmla="*/ 1200 h 880"/>
                  <a:gd name="T22" fmla="*/ 5799 w 1684"/>
                  <a:gd name="T23" fmla="*/ 1512 h 880"/>
                  <a:gd name="T24" fmla="*/ 6360 w 1684"/>
                  <a:gd name="T25" fmla="*/ 1844 h 880"/>
                  <a:gd name="T26" fmla="*/ 5696 w 1684"/>
                  <a:gd name="T27" fmla="*/ 1792 h 880"/>
                  <a:gd name="T28" fmla="*/ 4912 w 1684"/>
                  <a:gd name="T29" fmla="*/ 1852 h 880"/>
                  <a:gd name="T30" fmla="*/ 5057 w 1684"/>
                  <a:gd name="T31" fmla="*/ 1479 h 880"/>
                  <a:gd name="T32" fmla="*/ 5393 w 1684"/>
                  <a:gd name="T33" fmla="*/ 1225 h 880"/>
                  <a:gd name="T34" fmla="*/ 5000 w 1684"/>
                  <a:gd name="T35" fmla="*/ 1257 h 880"/>
                  <a:gd name="T36" fmla="*/ 4695 w 1684"/>
                  <a:gd name="T37" fmla="*/ 1499 h 880"/>
                  <a:gd name="T38" fmla="*/ 4591 w 1684"/>
                  <a:gd name="T39" fmla="*/ 1802 h 880"/>
                  <a:gd name="T40" fmla="*/ 432 w 1684"/>
                  <a:gd name="T41" fmla="*/ 706 h 880"/>
                  <a:gd name="T42" fmla="*/ 322 w 1684"/>
                  <a:gd name="T43" fmla="*/ 489 h 880"/>
                  <a:gd name="T44" fmla="*/ 415 w 1684"/>
                  <a:gd name="T45" fmla="*/ 217 h 880"/>
                  <a:gd name="T46" fmla="*/ 873 w 1684"/>
                  <a:gd name="T47" fmla="*/ 0 h 880"/>
                  <a:gd name="T48" fmla="*/ 628 w 1684"/>
                  <a:gd name="T49" fmla="*/ 0 h 880"/>
                  <a:gd name="T50" fmla="*/ 62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404 w 1190"/>
                  <a:gd name="T1" fmla="*/ 0 h 500"/>
                  <a:gd name="T2" fmla="*/ 4796 w 1190"/>
                  <a:gd name="T3" fmla="*/ 1114 h 500"/>
                  <a:gd name="T4" fmla="*/ 4334 w 1190"/>
                  <a:gd name="T5" fmla="*/ 1137 h 500"/>
                  <a:gd name="T6" fmla="*/ 0 w 1190"/>
                  <a:gd name="T7" fmla="*/ 61 h 500"/>
                  <a:gd name="T8" fmla="*/ 404 w 1190"/>
                  <a:gd name="T9" fmla="*/ 0 h 500"/>
                  <a:gd name="T10" fmla="*/ 40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471 w 160"/>
                  <a:gd name="T1" fmla="*/ 0 h 335"/>
                  <a:gd name="T2" fmla="*/ 77 w 160"/>
                  <a:gd name="T3" fmla="*/ 239 h 335"/>
                  <a:gd name="T4" fmla="*/ 0 w 160"/>
                  <a:gd name="T5" fmla="*/ 515 h 335"/>
                  <a:gd name="T6" fmla="*/ 135 w 160"/>
                  <a:gd name="T7" fmla="*/ 704 h 335"/>
                  <a:gd name="T8" fmla="*/ 380 w 160"/>
                  <a:gd name="T9" fmla="*/ 751 h 335"/>
                  <a:gd name="T10" fmla="*/ 308 w 160"/>
                  <a:gd name="T11" fmla="*/ 344 h 335"/>
                  <a:gd name="T12" fmla="*/ 648 w 160"/>
                  <a:gd name="T13" fmla="*/ 39 h 335"/>
                  <a:gd name="T14" fmla="*/ 471 w 160"/>
                  <a:gd name="T15" fmla="*/ 0 h 335"/>
                  <a:gd name="T16" fmla="*/ 47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57 w 489"/>
                  <a:gd name="T1" fmla="*/ 79 h 296"/>
                  <a:gd name="T2" fmla="*/ 637 w 489"/>
                  <a:gd name="T3" fmla="*/ 151 h 296"/>
                  <a:gd name="T4" fmla="*/ 1292 w 489"/>
                  <a:gd name="T5" fmla="*/ 314 h 296"/>
                  <a:gd name="T6" fmla="*/ 1755 w 489"/>
                  <a:gd name="T7" fmla="*/ 557 h 296"/>
                  <a:gd name="T8" fmla="*/ 1300 w 489"/>
                  <a:gd name="T9" fmla="*/ 526 h 296"/>
                  <a:gd name="T10" fmla="*/ 553 w 489"/>
                  <a:gd name="T11" fmla="*/ 334 h 296"/>
                  <a:gd name="T12" fmla="*/ 199 w 489"/>
                  <a:gd name="T13" fmla="*/ 183 h 296"/>
                  <a:gd name="T14" fmla="*/ 425 w 489"/>
                  <a:gd name="T15" fmla="*/ 373 h 296"/>
                  <a:gd name="T16" fmla="*/ 1084 w 489"/>
                  <a:gd name="T17" fmla="*/ 617 h 296"/>
                  <a:gd name="T18" fmla="*/ 1857 w 489"/>
                  <a:gd name="T19" fmla="*/ 678 h 296"/>
                  <a:gd name="T20" fmla="*/ 1949 w 489"/>
                  <a:gd name="T21" fmla="*/ 512 h 296"/>
                  <a:gd name="T22" fmla="*/ 1571 w 489"/>
                  <a:gd name="T23" fmla="*/ 275 h 296"/>
                  <a:gd name="T24" fmla="*/ 677 w 489"/>
                  <a:gd name="T25" fmla="*/ 39 h 296"/>
                  <a:gd name="T26" fmla="*/ 0 w 489"/>
                  <a:gd name="T27" fmla="*/ 0 h 296"/>
                  <a:gd name="T28" fmla="*/ 57 w 489"/>
                  <a:gd name="T29" fmla="*/ 79 h 296"/>
                  <a:gd name="T30" fmla="*/ 57 w 489"/>
                  <a:gd name="T31" fmla="*/ 7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13 w 794"/>
                <a:gd name="T1" fmla="*/ 99 h 414"/>
                <a:gd name="T2" fmla="*/ 280 w 794"/>
                <a:gd name="T3" fmla="*/ 80 h 414"/>
                <a:gd name="T4" fmla="*/ 219 w 794"/>
                <a:gd name="T5" fmla="*/ 52 h 414"/>
                <a:gd name="T6" fmla="*/ 28 w 794"/>
                <a:gd name="T7" fmla="*/ 0 h 414"/>
                <a:gd name="T8" fmla="*/ 9 w 794"/>
                <a:gd name="T9" fmla="*/ 5 h 414"/>
                <a:gd name="T10" fmla="*/ 0 w 794"/>
                <a:gd name="T11" fmla="*/ 21 h 414"/>
                <a:gd name="T12" fmla="*/ 10 w 794"/>
                <a:gd name="T13" fmla="*/ 39 h 414"/>
                <a:gd name="T14" fmla="*/ 225 w 794"/>
                <a:gd name="T15" fmla="*/ 103 h 414"/>
                <a:gd name="T16" fmla="*/ 272 w 794"/>
                <a:gd name="T17" fmla="*/ 98 h 414"/>
                <a:gd name="T18" fmla="*/ 310 w 794"/>
                <a:gd name="T19" fmla="*/ 104 h 414"/>
                <a:gd name="T20" fmla="*/ 313 w 794"/>
                <a:gd name="T21" fmla="*/ 99 h 414"/>
                <a:gd name="T22" fmla="*/ 313 w 794"/>
                <a:gd name="T23" fmla="*/ 9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3 w 1586"/>
                <a:gd name="T1" fmla="*/ 0 h 821"/>
                <a:gd name="T2" fmla="*/ 32 w 1586"/>
                <a:gd name="T3" fmla="*/ 8 h 821"/>
                <a:gd name="T4" fmla="*/ 35 w 1586"/>
                <a:gd name="T5" fmla="*/ 10 h 821"/>
                <a:gd name="T6" fmla="*/ 39 w 1586"/>
                <a:gd name="T7" fmla="*/ 12 h 821"/>
                <a:gd name="T8" fmla="*/ 38 w 1586"/>
                <a:gd name="T9" fmla="*/ 13 h 821"/>
                <a:gd name="T10" fmla="*/ 33 w 1586"/>
                <a:gd name="T11" fmla="*/ 12 h 821"/>
                <a:gd name="T12" fmla="*/ 28 w 1586"/>
                <a:gd name="T13" fmla="*/ 13 h 821"/>
                <a:gd name="T14" fmla="*/ 1 w 1586"/>
                <a:gd name="T15" fmla="*/ 5 h 821"/>
                <a:gd name="T16" fmla="*/ 0 w 1586"/>
                <a:gd name="T17" fmla="*/ 2 h 821"/>
                <a:gd name="T18" fmla="*/ 1 w 1586"/>
                <a:gd name="T19" fmla="*/ 0 h 821"/>
                <a:gd name="T20" fmla="*/ 3 w 1586"/>
                <a:gd name="T21" fmla="*/ 0 h 821"/>
                <a:gd name="T22" fmla="*/ 3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5 h 747"/>
                <a:gd name="T2" fmla="*/ 23 w 1049"/>
                <a:gd name="T3" fmla="*/ 12 h 747"/>
                <a:gd name="T4" fmla="*/ 23 w 1049"/>
                <a:gd name="T5" fmla="*/ 9 h 747"/>
                <a:gd name="T6" fmla="*/ 26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5 h 747"/>
                <a:gd name="T14" fmla="*/ 0 w 1049"/>
                <a:gd name="T15" fmla="*/ 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3 w 150"/>
                  <a:gd name="T1" fmla="*/ 0 h 173"/>
                  <a:gd name="T2" fmla="*/ 1 w 150"/>
                  <a:gd name="T3" fmla="*/ 1 h 173"/>
                  <a:gd name="T4" fmla="*/ 0 w 150"/>
                  <a:gd name="T5" fmla="*/ 3 h 173"/>
                  <a:gd name="T6" fmla="*/ 2 w 150"/>
                  <a:gd name="T7" fmla="*/ 2 h 173"/>
                  <a:gd name="T8" fmla="*/ 2 w 150"/>
                  <a:gd name="T9" fmla="*/ 1 h 173"/>
                  <a:gd name="T10" fmla="*/ 4 w 150"/>
                  <a:gd name="T11" fmla="*/ 0 h 173"/>
                  <a:gd name="T12" fmla="*/ 3 w 150"/>
                  <a:gd name="T13" fmla="*/ 0 h 173"/>
                  <a:gd name="T14" fmla="*/ 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4 w 1684"/>
                  <a:gd name="T1" fmla="*/ 0 h 880"/>
                  <a:gd name="T2" fmla="*/ 2 w 1684"/>
                  <a:gd name="T3" fmla="*/ 1 h 880"/>
                  <a:gd name="T4" fmla="*/ 0 w 1684"/>
                  <a:gd name="T5" fmla="*/ 3 h 880"/>
                  <a:gd name="T6" fmla="*/ 2 w 1684"/>
                  <a:gd name="T7" fmla="*/ 6 h 880"/>
                  <a:gd name="T8" fmla="*/ 29 w 1684"/>
                  <a:gd name="T9" fmla="*/ 13 h 880"/>
                  <a:gd name="T10" fmla="*/ 35 w 1684"/>
                  <a:gd name="T11" fmla="*/ 13 h 880"/>
                  <a:gd name="T12" fmla="*/ 40 w 1684"/>
                  <a:gd name="T13" fmla="*/ 14 h 880"/>
                  <a:gd name="T14" fmla="*/ 42 w 1684"/>
                  <a:gd name="T15" fmla="*/ 13 h 880"/>
                  <a:gd name="T16" fmla="*/ 37 w 1684"/>
                  <a:gd name="T17" fmla="*/ 10 h 880"/>
                  <a:gd name="T18" fmla="*/ 35 w 1684"/>
                  <a:gd name="T19" fmla="*/ 8 h 880"/>
                  <a:gd name="T20" fmla="*/ 34 w 1684"/>
                  <a:gd name="T21" fmla="*/ 8 h 880"/>
                  <a:gd name="T22" fmla="*/ 36 w 1684"/>
                  <a:gd name="T23" fmla="*/ 10 h 880"/>
                  <a:gd name="T24" fmla="*/ 39 w 1684"/>
                  <a:gd name="T25" fmla="*/ 13 h 880"/>
                  <a:gd name="T26" fmla="*/ 35 w 1684"/>
                  <a:gd name="T27" fmla="*/ 12 h 880"/>
                  <a:gd name="T28" fmla="*/ 30 w 1684"/>
                  <a:gd name="T29" fmla="*/ 13 h 880"/>
                  <a:gd name="T30" fmla="*/ 31 w 1684"/>
                  <a:gd name="T31" fmla="*/ 10 h 880"/>
                  <a:gd name="T32" fmla="*/ 33 w 1684"/>
                  <a:gd name="T33" fmla="*/ 8 h 880"/>
                  <a:gd name="T34" fmla="*/ 30 w 1684"/>
                  <a:gd name="T35" fmla="*/ 8 h 880"/>
                  <a:gd name="T36" fmla="*/ 29 w 1684"/>
                  <a:gd name="T37" fmla="*/ 10 h 880"/>
                  <a:gd name="T38" fmla="*/ 28 w 1684"/>
                  <a:gd name="T39" fmla="*/ 12 h 880"/>
                  <a:gd name="T40" fmla="*/ 3 w 1684"/>
                  <a:gd name="T41" fmla="*/ 5 h 880"/>
                  <a:gd name="T42" fmla="*/ 2 w 1684"/>
                  <a:gd name="T43" fmla="*/ 4 h 880"/>
                  <a:gd name="T44" fmla="*/ 2 w 1684"/>
                  <a:gd name="T45" fmla="*/ 1 h 880"/>
                  <a:gd name="T46" fmla="*/ 5 w 1684"/>
                  <a:gd name="T47" fmla="*/ 0 h 880"/>
                  <a:gd name="T48" fmla="*/ 4 w 1684"/>
                  <a:gd name="T49" fmla="*/ 0 h 880"/>
                  <a:gd name="T50" fmla="*/ 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2 w 1190"/>
                  <a:gd name="T1" fmla="*/ 0 h 500"/>
                  <a:gd name="T2" fmla="*/ 29 w 1190"/>
                  <a:gd name="T3" fmla="*/ 7 h 500"/>
                  <a:gd name="T4" fmla="*/ 27 w 1190"/>
                  <a:gd name="T5" fmla="*/ 8 h 500"/>
                  <a:gd name="T6" fmla="*/ 0 w 1190"/>
                  <a:gd name="T7" fmla="*/ 0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3 w 160"/>
                  <a:gd name="T1" fmla="*/ 0 h 335"/>
                  <a:gd name="T2" fmla="*/ 0 w 160"/>
                  <a:gd name="T3" fmla="*/ 2 h 335"/>
                  <a:gd name="T4" fmla="*/ 0 w 160"/>
                  <a:gd name="T5" fmla="*/ 4 h 335"/>
                  <a:gd name="T6" fmla="*/ 1 w 160"/>
                  <a:gd name="T7" fmla="*/ 5 h 335"/>
                  <a:gd name="T8" fmla="*/ 2 w 160"/>
                  <a:gd name="T9" fmla="*/ 5 h 335"/>
                  <a:gd name="T10" fmla="*/ 2 w 160"/>
                  <a:gd name="T11" fmla="*/ 2 h 335"/>
                  <a:gd name="T12" fmla="*/ 4 w 160"/>
                  <a:gd name="T13" fmla="*/ 0 h 335"/>
                  <a:gd name="T14" fmla="*/ 3 w 160"/>
                  <a:gd name="T15" fmla="*/ 0 h 335"/>
                  <a:gd name="T16" fmla="*/ 3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4 w 489"/>
                  <a:gd name="T3" fmla="*/ 1 h 296"/>
                  <a:gd name="T4" fmla="*/ 8 w 489"/>
                  <a:gd name="T5" fmla="*/ 2 h 296"/>
                  <a:gd name="T6" fmla="*/ 11 w 489"/>
                  <a:gd name="T7" fmla="*/ 4 h 296"/>
                  <a:gd name="T8" fmla="*/ 8 w 489"/>
                  <a:gd name="T9" fmla="*/ 4 h 296"/>
                  <a:gd name="T10" fmla="*/ 4 w 489"/>
                  <a:gd name="T11" fmla="*/ 2 h 296"/>
                  <a:gd name="T12" fmla="*/ 1 w 489"/>
                  <a:gd name="T13" fmla="*/ 1 h 296"/>
                  <a:gd name="T14" fmla="*/ 3 w 489"/>
                  <a:gd name="T15" fmla="*/ 2 h 296"/>
                  <a:gd name="T16" fmla="*/ 7 w 489"/>
                  <a:gd name="T17" fmla="*/ 4 h 296"/>
                  <a:gd name="T18" fmla="*/ 11 w 489"/>
                  <a:gd name="T19" fmla="*/ 5 h 296"/>
                  <a:gd name="T20" fmla="*/ 12 w 489"/>
                  <a:gd name="T21" fmla="*/ 4 h 296"/>
                  <a:gd name="T22" fmla="*/ 9 w 489"/>
                  <a:gd name="T23" fmla="*/ 2 h 296"/>
                  <a:gd name="T24" fmla="*/ 4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EEC22FC-E254-434E-B093-4B30EF46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0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D9C74-ECA2-4FD3-9B5D-F62E0F755B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62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97DB0-99E5-4867-8DB9-05C71212B0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8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2D5FB-1BD1-4171-9000-9949EBECF4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1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4C534-7F75-4943-8473-5E5D4FD8BD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7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3DA94-8DDE-4C0A-9622-B70FE1BD58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6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6818B-1075-4D38-B48C-84C766CCAB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CA510-8893-40DA-960E-EE4D38243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61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EAD93-0A32-4100-83C5-AFC1D5022B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06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A3242-74A1-451B-93DA-5341AC6B4F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84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27E85-B428-4AE4-80B5-E1202474C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6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828800"/>
            <a:ext cx="102616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21161-ADB5-496A-B24C-E93DE70FCC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2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71B25C-E4E3-4596-8E27-BAF6B0D6BA0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smtClean="0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00 w 2177"/>
                <a:gd name="T1" fmla="*/ 79 h 1298"/>
                <a:gd name="T2" fmla="*/ 89 w 2177"/>
                <a:gd name="T3" fmla="*/ 70 h 1298"/>
                <a:gd name="T4" fmla="*/ 84 w 2177"/>
                <a:gd name="T5" fmla="*/ 30 h 1298"/>
                <a:gd name="T6" fmla="*/ 134 w 2177"/>
                <a:gd name="T7" fmla="*/ 21 h 1298"/>
                <a:gd name="T8" fmla="*/ 137 w 2177"/>
                <a:gd name="T9" fmla="*/ 13 h 1298"/>
                <a:gd name="T10" fmla="*/ 132 w 2177"/>
                <a:gd name="T11" fmla="*/ 7 h 1298"/>
                <a:gd name="T12" fmla="*/ 80 w 2177"/>
                <a:gd name="T13" fmla="*/ 14 h 1298"/>
                <a:gd name="T14" fmla="*/ 77 w 2177"/>
                <a:gd name="T15" fmla="*/ 2 h 1298"/>
                <a:gd name="T16" fmla="*/ 68 w 2177"/>
                <a:gd name="T17" fmla="*/ 0 h 1298"/>
                <a:gd name="T18" fmla="*/ 60 w 2177"/>
                <a:gd name="T19" fmla="*/ 2 h 1298"/>
                <a:gd name="T20" fmla="*/ 56 w 2177"/>
                <a:gd name="T21" fmla="*/ 7 h 1298"/>
                <a:gd name="T22" fmla="*/ 59 w 2177"/>
                <a:gd name="T23" fmla="*/ 18 h 1298"/>
                <a:gd name="T24" fmla="*/ 42 w 2177"/>
                <a:gd name="T25" fmla="*/ 28 h 1298"/>
                <a:gd name="T26" fmla="*/ 62 w 2177"/>
                <a:gd name="T27" fmla="*/ 30 h 1298"/>
                <a:gd name="T28" fmla="*/ 70 w 2177"/>
                <a:gd name="T29" fmla="*/ 56 h 1298"/>
                <a:gd name="T30" fmla="*/ 9 w 2177"/>
                <a:gd name="T31" fmla="*/ 30 h 1298"/>
                <a:gd name="T32" fmla="*/ 3 w 2177"/>
                <a:gd name="T33" fmla="*/ 32 h 1298"/>
                <a:gd name="T34" fmla="*/ 0 w 2177"/>
                <a:gd name="T35" fmla="*/ 40 h 1298"/>
                <a:gd name="T36" fmla="*/ 4 w 2177"/>
                <a:gd name="T37" fmla="*/ 49 h 1298"/>
                <a:gd name="T38" fmla="*/ 72 w 2177"/>
                <a:gd name="T39" fmla="*/ 81 h 1298"/>
                <a:gd name="T40" fmla="*/ 87 w 2177"/>
                <a:gd name="T41" fmla="*/ 79 h 1298"/>
                <a:gd name="T42" fmla="*/ 99 w 2177"/>
                <a:gd name="T43" fmla="*/ 82 h 1298"/>
                <a:gd name="T44" fmla="*/ 100 w 2177"/>
                <a:gd name="T45" fmla="*/ 79 h 1298"/>
                <a:gd name="T46" fmla="*/ 100 w 2177"/>
                <a:gd name="T47" fmla="*/ 79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7 w 143"/>
                <a:gd name="T3" fmla="*/ 0 h 258"/>
                <a:gd name="T4" fmla="*/ 8 w 143"/>
                <a:gd name="T5" fmla="*/ 15 h 258"/>
                <a:gd name="T6" fmla="*/ 0 w 143"/>
                <a:gd name="T7" fmla="*/ 17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8 w 1586"/>
                <a:gd name="T1" fmla="*/ 0 h 821"/>
                <a:gd name="T2" fmla="*/ 83 w 1586"/>
                <a:gd name="T3" fmla="*/ 32 h 821"/>
                <a:gd name="T4" fmla="*/ 89 w 1586"/>
                <a:gd name="T5" fmla="*/ 39 h 821"/>
                <a:gd name="T6" fmla="*/ 99 w 1586"/>
                <a:gd name="T7" fmla="*/ 49 h 821"/>
                <a:gd name="T8" fmla="*/ 97 w 1586"/>
                <a:gd name="T9" fmla="*/ 51 h 821"/>
                <a:gd name="T10" fmla="*/ 84 w 1586"/>
                <a:gd name="T11" fmla="*/ 49 h 821"/>
                <a:gd name="T12" fmla="*/ 71 w 1586"/>
                <a:gd name="T13" fmla="*/ 50 h 821"/>
                <a:gd name="T14" fmla="*/ 2 w 1586"/>
                <a:gd name="T15" fmla="*/ 18 h 821"/>
                <a:gd name="T16" fmla="*/ 0 w 1586"/>
                <a:gd name="T17" fmla="*/ 9 h 821"/>
                <a:gd name="T18" fmla="*/ 2 w 1586"/>
                <a:gd name="T19" fmla="*/ 2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1 h 747"/>
                <a:gd name="T2" fmla="*/ 58 w 1049"/>
                <a:gd name="T3" fmla="*/ 47 h 747"/>
                <a:gd name="T4" fmla="*/ 59 w 1049"/>
                <a:gd name="T5" fmla="*/ 34 h 747"/>
                <a:gd name="T6" fmla="*/ 66 w 1049"/>
                <a:gd name="T7" fmla="*/ 27 h 747"/>
                <a:gd name="T8" fmla="*/ 5 w 1049"/>
                <a:gd name="T9" fmla="*/ 0 h 747"/>
                <a:gd name="T10" fmla="*/ 0 w 1049"/>
                <a:gd name="T11" fmla="*/ 8 h 747"/>
                <a:gd name="T12" fmla="*/ 0 w 1049"/>
                <a:gd name="T13" fmla="*/ 21 h 747"/>
                <a:gd name="T14" fmla="*/ 0 w 1049"/>
                <a:gd name="T15" fmla="*/ 2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 h 241"/>
                <a:gd name="T2" fmla="*/ 9 w 272"/>
                <a:gd name="T3" fmla="*/ 0 h 241"/>
                <a:gd name="T4" fmla="*/ 15 w 272"/>
                <a:gd name="T5" fmla="*/ 3 h 241"/>
                <a:gd name="T6" fmla="*/ 16 w 272"/>
                <a:gd name="T7" fmla="*/ 9 h 241"/>
                <a:gd name="T8" fmla="*/ 10 w 272"/>
                <a:gd name="T9" fmla="*/ 10 h 241"/>
                <a:gd name="T10" fmla="*/ 2 w 272"/>
                <a:gd name="T11" fmla="*/ 16 h 241"/>
                <a:gd name="T12" fmla="*/ 0 w 272"/>
                <a:gd name="T13" fmla="*/ 2 h 241"/>
                <a:gd name="T14" fmla="*/ 0 w 272"/>
                <a:gd name="T15" fmla="*/ 2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0 w 152"/>
                <a:gd name="T1" fmla="*/ 1 h 224"/>
                <a:gd name="T2" fmla="*/ 10 w 152"/>
                <a:gd name="T3" fmla="*/ 14 h 224"/>
                <a:gd name="T4" fmla="*/ 0 w 152"/>
                <a:gd name="T5" fmla="*/ 1 h 224"/>
                <a:gd name="T6" fmla="*/ 5 w 152"/>
                <a:gd name="T7" fmla="*/ 0 h 224"/>
                <a:gd name="T8" fmla="*/ 10 w 152"/>
                <a:gd name="T9" fmla="*/ 1 h 224"/>
                <a:gd name="T10" fmla="*/ 10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5 h 764"/>
                <a:gd name="T2" fmla="*/ 6 w 386"/>
                <a:gd name="T3" fmla="*/ 0 h 764"/>
                <a:gd name="T4" fmla="*/ 15 w 386"/>
                <a:gd name="T5" fmla="*/ 1 h 764"/>
                <a:gd name="T6" fmla="*/ 25 w 386"/>
                <a:gd name="T7" fmla="*/ 48 h 764"/>
                <a:gd name="T8" fmla="*/ 18 w 386"/>
                <a:gd name="T9" fmla="*/ 46 h 764"/>
                <a:gd name="T10" fmla="*/ 10 w 386"/>
                <a:gd name="T11" fmla="*/ 43 h 764"/>
                <a:gd name="T12" fmla="*/ 0 w 386"/>
                <a:gd name="T13" fmla="*/ 5 h 764"/>
                <a:gd name="T14" fmla="*/ 0 w 386"/>
                <a:gd name="T15" fmla="*/ 5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44 w 728"/>
                <a:gd name="T1" fmla="*/ 0 h 348"/>
                <a:gd name="T2" fmla="*/ 0 w 728"/>
                <a:gd name="T3" fmla="*/ 7 h 348"/>
                <a:gd name="T4" fmla="*/ 2 w 728"/>
                <a:gd name="T5" fmla="*/ 22 h 348"/>
                <a:gd name="T6" fmla="*/ 45 w 728"/>
                <a:gd name="T7" fmla="*/ 15 h 348"/>
                <a:gd name="T8" fmla="*/ 46 w 728"/>
                <a:gd name="T9" fmla="*/ 3 h 348"/>
                <a:gd name="T10" fmla="*/ 44 w 728"/>
                <a:gd name="T11" fmla="*/ 0 h 348"/>
                <a:gd name="T12" fmla="*/ 44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7 w 312"/>
                <a:gd name="T1" fmla="*/ 0 h 135"/>
                <a:gd name="T2" fmla="*/ 0 w 312"/>
                <a:gd name="T3" fmla="*/ 4 h 135"/>
                <a:gd name="T4" fmla="*/ 20 w 312"/>
                <a:gd name="T5" fmla="*/ 8 h 135"/>
                <a:gd name="T6" fmla="*/ 17 w 312"/>
                <a:gd name="T7" fmla="*/ 0 h 135"/>
                <a:gd name="T8" fmla="*/ 17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6 h 175"/>
                    <a:gd name="T2" fmla="*/ 8 w 313"/>
                    <a:gd name="T3" fmla="*/ 0 h 175"/>
                    <a:gd name="T4" fmla="*/ 14 w 313"/>
                    <a:gd name="T5" fmla="*/ 0 h 175"/>
                    <a:gd name="T6" fmla="*/ 19 w 313"/>
                    <a:gd name="T7" fmla="*/ 1 h 175"/>
                    <a:gd name="T8" fmla="*/ 20 w 313"/>
                    <a:gd name="T9" fmla="*/ 5 h 175"/>
                    <a:gd name="T10" fmla="*/ 11 w 313"/>
                    <a:gd name="T11" fmla="*/ 4 h 175"/>
                    <a:gd name="T12" fmla="*/ 5 w 313"/>
                    <a:gd name="T13" fmla="*/ 6 h 175"/>
                    <a:gd name="T14" fmla="*/ 1 w 313"/>
                    <a:gd name="T15" fmla="*/ 10 h 175"/>
                    <a:gd name="T16" fmla="*/ 0 w 313"/>
                    <a:gd name="T17" fmla="*/ 6 h 175"/>
                    <a:gd name="T18" fmla="*/ 0 w 313"/>
                    <a:gd name="T19" fmla="*/ 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3 h 266"/>
                    <a:gd name="T2" fmla="*/ 10 w 230"/>
                    <a:gd name="T3" fmla="*/ 17 h 266"/>
                    <a:gd name="T4" fmla="*/ 15 w 230"/>
                    <a:gd name="T5" fmla="*/ 16 h 266"/>
                    <a:gd name="T6" fmla="*/ 14 w 230"/>
                    <a:gd name="T7" fmla="*/ 2 h 266"/>
                    <a:gd name="T8" fmla="*/ 11 w 230"/>
                    <a:gd name="T9" fmla="*/ 0 h 266"/>
                    <a:gd name="T10" fmla="*/ 12 w 230"/>
                    <a:gd name="T11" fmla="*/ 13 h 266"/>
                    <a:gd name="T12" fmla="*/ 5 w 230"/>
                    <a:gd name="T13" fmla="*/ 1 h 266"/>
                    <a:gd name="T14" fmla="*/ 0 w 230"/>
                    <a:gd name="T15" fmla="*/ 3 h 266"/>
                    <a:gd name="T16" fmla="*/ 0 w 230"/>
                    <a:gd name="T17" fmla="*/ 3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2 h 234"/>
                    <a:gd name="T2" fmla="*/ 2 w 87"/>
                    <a:gd name="T3" fmla="*/ 6 h 234"/>
                    <a:gd name="T4" fmla="*/ 2 w 87"/>
                    <a:gd name="T5" fmla="*/ 10 h 234"/>
                    <a:gd name="T6" fmla="*/ 1 w 87"/>
                    <a:gd name="T7" fmla="*/ 15 h 234"/>
                    <a:gd name="T8" fmla="*/ 5 w 87"/>
                    <a:gd name="T9" fmla="*/ 14 h 234"/>
                    <a:gd name="T10" fmla="*/ 5 w 87"/>
                    <a:gd name="T11" fmla="*/ 8 h 234"/>
                    <a:gd name="T12" fmla="*/ 2 w 87"/>
                    <a:gd name="T13" fmla="*/ 0 h 234"/>
                    <a:gd name="T14" fmla="*/ 0 w 87"/>
                    <a:gd name="T15" fmla="*/ 2 h 234"/>
                    <a:gd name="T16" fmla="*/ 0 w 87"/>
                    <a:gd name="T17" fmla="*/ 2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7 w 1190"/>
                  <a:gd name="T1" fmla="*/ 0 h 500"/>
                  <a:gd name="T2" fmla="*/ 75 w 1190"/>
                  <a:gd name="T3" fmla="*/ 31 h 500"/>
                  <a:gd name="T4" fmla="*/ 68 w 1190"/>
                  <a:gd name="T5" fmla="*/ 32 h 500"/>
                  <a:gd name="T6" fmla="*/ 0 w 1190"/>
                  <a:gd name="T7" fmla="*/ 2 h 500"/>
                  <a:gd name="T8" fmla="*/ 7 w 1190"/>
                  <a:gd name="T9" fmla="*/ 0 h 500"/>
                  <a:gd name="T10" fmla="*/ 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3 h 296"/>
                  <a:gd name="T2" fmla="*/ 10 w 489"/>
                  <a:gd name="T3" fmla="*/ 5 h 296"/>
                  <a:gd name="T4" fmla="*/ 20 w 489"/>
                  <a:gd name="T5" fmla="*/ 9 h 296"/>
                  <a:gd name="T6" fmla="*/ 27 w 489"/>
                  <a:gd name="T7" fmla="*/ 16 h 296"/>
                  <a:gd name="T8" fmla="*/ 20 w 489"/>
                  <a:gd name="T9" fmla="*/ 15 h 296"/>
                  <a:gd name="T10" fmla="*/ 8 w 489"/>
                  <a:gd name="T11" fmla="*/ 10 h 296"/>
                  <a:gd name="T12" fmla="*/ 3 w 489"/>
                  <a:gd name="T13" fmla="*/ 5 h 296"/>
                  <a:gd name="T14" fmla="*/ 6 w 489"/>
                  <a:gd name="T15" fmla="*/ 11 h 296"/>
                  <a:gd name="T16" fmla="*/ 17 w 489"/>
                  <a:gd name="T17" fmla="*/ 17 h 296"/>
                  <a:gd name="T18" fmla="*/ 29 w 489"/>
                  <a:gd name="T19" fmla="*/ 19 h 296"/>
                  <a:gd name="T20" fmla="*/ 30 w 489"/>
                  <a:gd name="T21" fmla="*/ 14 h 296"/>
                  <a:gd name="T22" fmla="*/ 24 w 489"/>
                  <a:gd name="T23" fmla="*/ 8 h 296"/>
                  <a:gd name="T24" fmla="*/ 10 w 489"/>
                  <a:gd name="T25" fmla="*/ 2 h 296"/>
                  <a:gd name="T26" fmla="*/ 0 w 489"/>
                  <a:gd name="T27" fmla="*/ 0 h 296"/>
                  <a:gd name="T28" fmla="*/ 0 w 489"/>
                  <a:gd name="T29" fmla="*/ 3 h 296"/>
                  <a:gd name="T30" fmla="*/ 0 w 489"/>
                  <a:gd name="T31" fmla="*/ 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 w 213"/>
                  <a:gd name="T1" fmla="*/ 0 h 478"/>
                  <a:gd name="T2" fmla="*/ 6 w 213"/>
                  <a:gd name="T3" fmla="*/ 1 h 478"/>
                  <a:gd name="T4" fmla="*/ 5 w 213"/>
                  <a:gd name="T5" fmla="*/ 12 h 478"/>
                  <a:gd name="T6" fmla="*/ 7 w 213"/>
                  <a:gd name="T7" fmla="*/ 20 h 478"/>
                  <a:gd name="T8" fmla="*/ 14 w 213"/>
                  <a:gd name="T9" fmla="*/ 28 h 478"/>
                  <a:gd name="T10" fmla="*/ 7 w 213"/>
                  <a:gd name="T11" fmla="*/ 29 h 478"/>
                  <a:gd name="T12" fmla="*/ 2 w 213"/>
                  <a:gd name="T13" fmla="*/ 21 h 478"/>
                  <a:gd name="T14" fmla="*/ 0 w 213"/>
                  <a:gd name="T15" fmla="*/ 3 h 478"/>
                  <a:gd name="T16" fmla="*/ 2 w 213"/>
                  <a:gd name="T17" fmla="*/ 0 h 478"/>
                  <a:gd name="T18" fmla="*/ 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7 w 150"/>
                    <a:gd name="T1" fmla="*/ 0 h 173"/>
                    <a:gd name="T2" fmla="*/ 3 w 150"/>
                    <a:gd name="T3" fmla="*/ 5 h 173"/>
                    <a:gd name="T4" fmla="*/ 0 w 150"/>
                    <a:gd name="T5" fmla="*/ 11 h 173"/>
                    <a:gd name="T6" fmla="*/ 5 w 150"/>
                    <a:gd name="T7" fmla="*/ 10 h 173"/>
                    <a:gd name="T8" fmla="*/ 7 w 150"/>
                    <a:gd name="T9" fmla="*/ 6 h 173"/>
                    <a:gd name="T10" fmla="*/ 10 w 150"/>
                    <a:gd name="T11" fmla="*/ 2 h 173"/>
                    <a:gd name="T12" fmla="*/ 7 w 150"/>
                    <a:gd name="T13" fmla="*/ 0 h 173"/>
                    <a:gd name="T14" fmla="*/ 7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0 w 1684"/>
                    <a:gd name="T1" fmla="*/ 0 h 880"/>
                    <a:gd name="T2" fmla="*/ 4 w 1684"/>
                    <a:gd name="T3" fmla="*/ 4 h 880"/>
                    <a:gd name="T4" fmla="*/ 0 w 1684"/>
                    <a:gd name="T5" fmla="*/ 13 h 880"/>
                    <a:gd name="T6" fmla="*/ 5 w 1684"/>
                    <a:gd name="T7" fmla="*/ 23 h 880"/>
                    <a:gd name="T8" fmla="*/ 74 w 1684"/>
                    <a:gd name="T9" fmla="*/ 55 h 880"/>
                    <a:gd name="T10" fmla="*/ 89 w 1684"/>
                    <a:gd name="T11" fmla="*/ 53 h 880"/>
                    <a:gd name="T12" fmla="*/ 101 w 1684"/>
                    <a:gd name="T13" fmla="*/ 55 h 880"/>
                    <a:gd name="T14" fmla="*/ 106 w 1684"/>
                    <a:gd name="T15" fmla="*/ 51 h 880"/>
                    <a:gd name="T16" fmla="*/ 94 w 1684"/>
                    <a:gd name="T17" fmla="*/ 42 h 880"/>
                    <a:gd name="T18" fmla="*/ 90 w 1684"/>
                    <a:gd name="T19" fmla="*/ 32 h 880"/>
                    <a:gd name="T20" fmla="*/ 86 w 1684"/>
                    <a:gd name="T21" fmla="*/ 33 h 880"/>
                    <a:gd name="T22" fmla="*/ 90 w 1684"/>
                    <a:gd name="T23" fmla="*/ 42 h 880"/>
                    <a:gd name="T24" fmla="*/ 99 w 1684"/>
                    <a:gd name="T25" fmla="*/ 51 h 880"/>
                    <a:gd name="T26" fmla="*/ 89 w 1684"/>
                    <a:gd name="T27" fmla="*/ 50 h 880"/>
                    <a:gd name="T28" fmla="*/ 77 w 1684"/>
                    <a:gd name="T29" fmla="*/ 51 h 880"/>
                    <a:gd name="T30" fmla="*/ 79 w 1684"/>
                    <a:gd name="T31" fmla="*/ 41 h 880"/>
                    <a:gd name="T32" fmla="*/ 84 w 1684"/>
                    <a:gd name="T33" fmla="*/ 34 h 880"/>
                    <a:gd name="T34" fmla="*/ 78 w 1684"/>
                    <a:gd name="T35" fmla="*/ 35 h 880"/>
                    <a:gd name="T36" fmla="*/ 73 w 1684"/>
                    <a:gd name="T37" fmla="*/ 42 h 880"/>
                    <a:gd name="T38" fmla="*/ 72 w 1684"/>
                    <a:gd name="T39" fmla="*/ 50 h 880"/>
                    <a:gd name="T40" fmla="*/ 7 w 1684"/>
                    <a:gd name="T41" fmla="*/ 20 h 880"/>
                    <a:gd name="T42" fmla="*/ 5 w 1684"/>
                    <a:gd name="T43" fmla="*/ 14 h 880"/>
                    <a:gd name="T44" fmla="*/ 7 w 1684"/>
                    <a:gd name="T45" fmla="*/ 6 h 880"/>
                    <a:gd name="T46" fmla="*/ 14 w 1684"/>
                    <a:gd name="T47" fmla="*/ 0 h 880"/>
                    <a:gd name="T48" fmla="*/ 10 w 1684"/>
                    <a:gd name="T49" fmla="*/ 0 h 880"/>
                    <a:gd name="T50" fmla="*/ 1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8 w 160"/>
                    <a:gd name="T1" fmla="*/ 0 h 335"/>
                    <a:gd name="T2" fmla="*/ 2 w 160"/>
                    <a:gd name="T3" fmla="*/ 6 h 335"/>
                    <a:gd name="T4" fmla="*/ 0 w 160"/>
                    <a:gd name="T5" fmla="*/ 14 h 335"/>
                    <a:gd name="T6" fmla="*/ 3 w 160"/>
                    <a:gd name="T7" fmla="*/ 19 h 335"/>
                    <a:gd name="T8" fmla="*/ 6 w 160"/>
                    <a:gd name="T9" fmla="*/ 20 h 335"/>
                    <a:gd name="T10" fmla="*/ 5 w 160"/>
                    <a:gd name="T11" fmla="*/ 9 h 335"/>
                    <a:gd name="T12" fmla="*/ 10 w 160"/>
                    <a:gd name="T13" fmla="*/ 1 h 335"/>
                    <a:gd name="T14" fmla="*/ 8 w 160"/>
                    <a:gd name="T15" fmla="*/ 0 h 335"/>
                    <a:gd name="T16" fmla="*/ 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4 w 642"/>
                    <a:gd name="T1" fmla="*/ 56 h 1188"/>
                    <a:gd name="T2" fmla="*/ 0 w 642"/>
                    <a:gd name="T3" fmla="*/ 8 h 1188"/>
                    <a:gd name="T4" fmla="*/ 6 w 642"/>
                    <a:gd name="T5" fmla="*/ 3 h 1188"/>
                    <a:gd name="T6" fmla="*/ 17 w 642"/>
                    <a:gd name="T7" fmla="*/ 0 h 1188"/>
                    <a:gd name="T8" fmla="*/ 25 w 642"/>
                    <a:gd name="T9" fmla="*/ 4 h 1188"/>
                    <a:gd name="T10" fmla="*/ 41 w 642"/>
                    <a:gd name="T11" fmla="*/ 75 h 1188"/>
                    <a:gd name="T12" fmla="*/ 35 w 642"/>
                    <a:gd name="T13" fmla="*/ 69 h 1188"/>
                    <a:gd name="T14" fmla="*/ 23 w 642"/>
                    <a:gd name="T15" fmla="*/ 7 h 1188"/>
                    <a:gd name="T16" fmla="*/ 15 w 642"/>
                    <a:gd name="T17" fmla="*/ 4 h 1188"/>
                    <a:gd name="T18" fmla="*/ 8 w 642"/>
                    <a:gd name="T19" fmla="*/ 5 h 1188"/>
                    <a:gd name="T20" fmla="*/ 5 w 642"/>
                    <a:gd name="T21" fmla="*/ 9 h 1188"/>
                    <a:gd name="T22" fmla="*/ 20 w 642"/>
                    <a:gd name="T23" fmla="*/ 58 h 1188"/>
                    <a:gd name="T24" fmla="*/ 14 w 642"/>
                    <a:gd name="T25" fmla="*/ 56 h 1188"/>
                    <a:gd name="T26" fmla="*/ 14 w 642"/>
                    <a:gd name="T27" fmla="*/ 5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 h 504"/>
                    <a:gd name="T2" fmla="*/ 5 w 192"/>
                    <a:gd name="T3" fmla="*/ 13 h 504"/>
                    <a:gd name="T4" fmla="*/ 8 w 192"/>
                    <a:gd name="T5" fmla="*/ 20 h 504"/>
                    <a:gd name="T6" fmla="*/ 8 w 192"/>
                    <a:gd name="T7" fmla="*/ 32 h 504"/>
                    <a:gd name="T8" fmla="*/ 12 w 192"/>
                    <a:gd name="T9" fmla="*/ 32 h 504"/>
                    <a:gd name="T10" fmla="*/ 12 w 192"/>
                    <a:gd name="T11" fmla="*/ 23 h 504"/>
                    <a:gd name="T12" fmla="*/ 11 w 192"/>
                    <a:gd name="T13" fmla="*/ 13 h 504"/>
                    <a:gd name="T14" fmla="*/ 7 w 192"/>
                    <a:gd name="T15" fmla="*/ 4 h 504"/>
                    <a:gd name="T16" fmla="*/ 4 w 192"/>
                    <a:gd name="T17" fmla="*/ 0 h 504"/>
                    <a:gd name="T18" fmla="*/ 0 w 192"/>
                    <a:gd name="T19" fmla="*/ 2 h 504"/>
                    <a:gd name="T20" fmla="*/ 0 w 192"/>
                    <a:gd name="T21" fmla="*/ 2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9 w 390"/>
                    <a:gd name="T1" fmla="*/ 0 h 269"/>
                    <a:gd name="T2" fmla="*/ 17 w 390"/>
                    <a:gd name="T3" fmla="*/ 2 h 269"/>
                    <a:gd name="T4" fmla="*/ 16 w 390"/>
                    <a:gd name="T5" fmla="*/ 5 h 269"/>
                    <a:gd name="T6" fmla="*/ 0 w 390"/>
                    <a:gd name="T7" fmla="*/ 11 h 269"/>
                    <a:gd name="T8" fmla="*/ 0 w 390"/>
                    <a:gd name="T9" fmla="*/ 14 h 269"/>
                    <a:gd name="T10" fmla="*/ 18 w 390"/>
                    <a:gd name="T11" fmla="*/ 15 h 269"/>
                    <a:gd name="T12" fmla="*/ 20 w 390"/>
                    <a:gd name="T13" fmla="*/ 17 h 269"/>
                    <a:gd name="T14" fmla="*/ 25 w 390"/>
                    <a:gd name="T15" fmla="*/ 17 h 269"/>
                    <a:gd name="T16" fmla="*/ 24 w 390"/>
                    <a:gd name="T17" fmla="*/ 12 h 269"/>
                    <a:gd name="T18" fmla="*/ 8 w 390"/>
                    <a:gd name="T19" fmla="*/ 11 h 269"/>
                    <a:gd name="T20" fmla="*/ 21 w 390"/>
                    <a:gd name="T21" fmla="*/ 6 h 269"/>
                    <a:gd name="T22" fmla="*/ 19 w 390"/>
                    <a:gd name="T23" fmla="*/ 0 h 269"/>
                    <a:gd name="T24" fmla="*/ 1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9 h 424"/>
                    <a:gd name="T2" fmla="*/ 54 w 941"/>
                    <a:gd name="T3" fmla="*/ 0 h 424"/>
                    <a:gd name="T4" fmla="*/ 58 w 941"/>
                    <a:gd name="T5" fmla="*/ 5 h 424"/>
                    <a:gd name="T6" fmla="*/ 59 w 941"/>
                    <a:gd name="T7" fmla="*/ 12 h 424"/>
                    <a:gd name="T8" fmla="*/ 57 w 941"/>
                    <a:gd name="T9" fmla="*/ 18 h 424"/>
                    <a:gd name="T10" fmla="*/ 4 w 941"/>
                    <a:gd name="T11" fmla="*/ 27 h 424"/>
                    <a:gd name="T12" fmla="*/ 4 w 941"/>
                    <a:gd name="T13" fmla="*/ 24 h 424"/>
                    <a:gd name="T14" fmla="*/ 54 w 941"/>
                    <a:gd name="T15" fmla="*/ 16 h 424"/>
                    <a:gd name="T16" fmla="*/ 56 w 941"/>
                    <a:gd name="T17" fmla="*/ 10 h 424"/>
                    <a:gd name="T18" fmla="*/ 53 w 941"/>
                    <a:gd name="T19" fmla="*/ 4 h 424"/>
                    <a:gd name="T20" fmla="*/ 0 w 941"/>
                    <a:gd name="T21" fmla="*/ 12 h 424"/>
                    <a:gd name="T22" fmla="*/ 0 w 941"/>
                    <a:gd name="T23" fmla="*/ 9 h 424"/>
                    <a:gd name="T24" fmla="*/ 0 w 941"/>
                    <a:gd name="T25" fmla="*/ 9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7 h 173"/>
                    <a:gd name="T2" fmla="*/ 5 w 488"/>
                    <a:gd name="T3" fmla="*/ 10 h 173"/>
                    <a:gd name="T4" fmla="*/ 14 w 488"/>
                    <a:gd name="T5" fmla="*/ 10 h 173"/>
                    <a:gd name="T6" fmla="*/ 27 w 488"/>
                    <a:gd name="T7" fmla="*/ 7 h 173"/>
                    <a:gd name="T8" fmla="*/ 31 w 488"/>
                    <a:gd name="T9" fmla="*/ 2 h 173"/>
                    <a:gd name="T10" fmla="*/ 28 w 488"/>
                    <a:gd name="T11" fmla="*/ 0 h 173"/>
                    <a:gd name="T12" fmla="*/ 16 w 488"/>
                    <a:gd name="T13" fmla="*/ 0 h 173"/>
                    <a:gd name="T14" fmla="*/ 7 w 488"/>
                    <a:gd name="T15" fmla="*/ 0 h 173"/>
                    <a:gd name="T16" fmla="*/ 1 w 488"/>
                    <a:gd name="T17" fmla="*/ 4 h 173"/>
                    <a:gd name="T18" fmla="*/ 7 w 488"/>
                    <a:gd name="T19" fmla="*/ 5 h 173"/>
                    <a:gd name="T20" fmla="*/ 18 w 488"/>
                    <a:gd name="T21" fmla="*/ 3 h 173"/>
                    <a:gd name="T22" fmla="*/ 27 w 488"/>
                    <a:gd name="T23" fmla="*/ 3 h 173"/>
                    <a:gd name="T24" fmla="*/ 17 w 488"/>
                    <a:gd name="T25" fmla="*/ 6 h 173"/>
                    <a:gd name="T26" fmla="*/ 9 w 488"/>
                    <a:gd name="T27" fmla="*/ 7 h 173"/>
                    <a:gd name="T28" fmla="*/ 0 w 488"/>
                    <a:gd name="T29" fmla="*/ 7 h 173"/>
                    <a:gd name="T30" fmla="*/ 0 w 488"/>
                    <a:gd name="T31" fmla="*/ 7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3 w 772"/>
                <a:gd name="T1" fmla="*/ 115 h 3266"/>
                <a:gd name="T2" fmla="*/ 2 w 772"/>
                <a:gd name="T3" fmla="*/ 107 h 3266"/>
                <a:gd name="T4" fmla="*/ 2 w 772"/>
                <a:gd name="T5" fmla="*/ 101 h 3266"/>
                <a:gd name="T6" fmla="*/ 2 w 772"/>
                <a:gd name="T7" fmla="*/ 93 h 3266"/>
                <a:gd name="T8" fmla="*/ 3 w 772"/>
                <a:gd name="T9" fmla="*/ 82 h 3266"/>
                <a:gd name="T10" fmla="*/ 3 w 772"/>
                <a:gd name="T11" fmla="*/ 76 h 3266"/>
                <a:gd name="T12" fmla="*/ 3 w 772"/>
                <a:gd name="T13" fmla="*/ 71 h 3266"/>
                <a:gd name="T14" fmla="*/ 2 w 772"/>
                <a:gd name="T15" fmla="*/ 68 h 3266"/>
                <a:gd name="T16" fmla="*/ 2 w 772"/>
                <a:gd name="T17" fmla="*/ 63 h 3266"/>
                <a:gd name="T18" fmla="*/ 2 w 772"/>
                <a:gd name="T19" fmla="*/ 58 h 3266"/>
                <a:gd name="T20" fmla="*/ 4 w 772"/>
                <a:gd name="T21" fmla="*/ 42 h 3266"/>
                <a:gd name="T22" fmla="*/ 4 w 772"/>
                <a:gd name="T23" fmla="*/ 35 h 3266"/>
                <a:gd name="T24" fmla="*/ 3 w 772"/>
                <a:gd name="T25" fmla="*/ 26 h 3266"/>
                <a:gd name="T26" fmla="*/ 2 w 772"/>
                <a:gd name="T27" fmla="*/ 22 h 3266"/>
                <a:gd name="T28" fmla="*/ 1 w 772"/>
                <a:gd name="T29" fmla="*/ 15 h 3266"/>
                <a:gd name="T30" fmla="*/ 0 w 772"/>
                <a:gd name="T31" fmla="*/ 0 h 3266"/>
                <a:gd name="T32" fmla="*/ 0 w 772"/>
                <a:gd name="T33" fmla="*/ 14 h 3266"/>
                <a:gd name="T34" fmla="*/ 1 w 772"/>
                <a:gd name="T35" fmla="*/ 22 h 3266"/>
                <a:gd name="T36" fmla="*/ 2 w 772"/>
                <a:gd name="T37" fmla="*/ 28 h 3266"/>
                <a:gd name="T38" fmla="*/ 3 w 772"/>
                <a:gd name="T39" fmla="*/ 30 h 3266"/>
                <a:gd name="T40" fmla="*/ 3 w 772"/>
                <a:gd name="T41" fmla="*/ 38 h 3266"/>
                <a:gd name="T42" fmla="*/ 2 w 772"/>
                <a:gd name="T43" fmla="*/ 46 h 3266"/>
                <a:gd name="T44" fmla="*/ 1 w 772"/>
                <a:gd name="T45" fmla="*/ 60 h 3266"/>
                <a:gd name="T46" fmla="*/ 1 w 772"/>
                <a:gd name="T47" fmla="*/ 69 h 3266"/>
                <a:gd name="T48" fmla="*/ 2 w 772"/>
                <a:gd name="T49" fmla="*/ 75 h 3266"/>
                <a:gd name="T50" fmla="*/ 2 w 772"/>
                <a:gd name="T51" fmla="*/ 80 h 3266"/>
                <a:gd name="T52" fmla="*/ 1 w 772"/>
                <a:gd name="T53" fmla="*/ 89 h 3266"/>
                <a:gd name="T54" fmla="*/ 1 w 772"/>
                <a:gd name="T55" fmla="*/ 99 h 3266"/>
                <a:gd name="T56" fmla="*/ 1 w 772"/>
                <a:gd name="T57" fmla="*/ 109 h 3266"/>
                <a:gd name="T58" fmla="*/ 2 w 772"/>
                <a:gd name="T59" fmla="*/ 114 h 3266"/>
                <a:gd name="T60" fmla="*/ 3 w 772"/>
                <a:gd name="T61" fmla="*/ 119 h 3266"/>
                <a:gd name="T62" fmla="*/ 3 w 772"/>
                <a:gd name="T63" fmla="*/ 115 h 3266"/>
                <a:gd name="T64" fmla="*/ 3 w 772"/>
                <a:gd name="T65" fmla="*/ 11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3 w 772"/>
                <a:gd name="T1" fmla="*/ 198 h 3266"/>
                <a:gd name="T2" fmla="*/ 2 w 772"/>
                <a:gd name="T3" fmla="*/ 185 h 3266"/>
                <a:gd name="T4" fmla="*/ 2 w 772"/>
                <a:gd name="T5" fmla="*/ 174 h 3266"/>
                <a:gd name="T6" fmla="*/ 2 w 772"/>
                <a:gd name="T7" fmla="*/ 159 h 3266"/>
                <a:gd name="T8" fmla="*/ 3 w 772"/>
                <a:gd name="T9" fmla="*/ 141 h 3266"/>
                <a:gd name="T10" fmla="*/ 3 w 772"/>
                <a:gd name="T11" fmla="*/ 130 h 3266"/>
                <a:gd name="T12" fmla="*/ 3 w 772"/>
                <a:gd name="T13" fmla="*/ 122 h 3266"/>
                <a:gd name="T14" fmla="*/ 2 w 772"/>
                <a:gd name="T15" fmla="*/ 117 h 3266"/>
                <a:gd name="T16" fmla="*/ 2 w 772"/>
                <a:gd name="T17" fmla="*/ 110 h 3266"/>
                <a:gd name="T18" fmla="*/ 2 w 772"/>
                <a:gd name="T19" fmla="*/ 100 h 3266"/>
                <a:gd name="T20" fmla="*/ 4 w 772"/>
                <a:gd name="T21" fmla="*/ 73 h 3266"/>
                <a:gd name="T22" fmla="*/ 4 w 772"/>
                <a:gd name="T23" fmla="*/ 60 h 3266"/>
                <a:gd name="T24" fmla="*/ 3 w 772"/>
                <a:gd name="T25" fmla="*/ 45 h 3266"/>
                <a:gd name="T26" fmla="*/ 2 w 772"/>
                <a:gd name="T27" fmla="*/ 38 h 3266"/>
                <a:gd name="T28" fmla="*/ 1 w 772"/>
                <a:gd name="T29" fmla="*/ 27 h 3266"/>
                <a:gd name="T30" fmla="*/ 0 w 772"/>
                <a:gd name="T31" fmla="*/ 0 h 3266"/>
                <a:gd name="T32" fmla="*/ 0 w 772"/>
                <a:gd name="T33" fmla="*/ 24 h 3266"/>
                <a:gd name="T34" fmla="*/ 1 w 772"/>
                <a:gd name="T35" fmla="*/ 39 h 3266"/>
                <a:gd name="T36" fmla="*/ 2 w 772"/>
                <a:gd name="T37" fmla="*/ 48 h 3266"/>
                <a:gd name="T38" fmla="*/ 3 w 772"/>
                <a:gd name="T39" fmla="*/ 53 h 3266"/>
                <a:gd name="T40" fmla="*/ 3 w 772"/>
                <a:gd name="T41" fmla="*/ 66 h 3266"/>
                <a:gd name="T42" fmla="*/ 2 w 772"/>
                <a:gd name="T43" fmla="*/ 80 h 3266"/>
                <a:gd name="T44" fmla="*/ 1 w 772"/>
                <a:gd name="T45" fmla="*/ 104 h 3266"/>
                <a:gd name="T46" fmla="*/ 1 w 772"/>
                <a:gd name="T47" fmla="*/ 120 h 3266"/>
                <a:gd name="T48" fmla="*/ 2 w 772"/>
                <a:gd name="T49" fmla="*/ 129 h 3266"/>
                <a:gd name="T50" fmla="*/ 2 w 772"/>
                <a:gd name="T51" fmla="*/ 137 h 3266"/>
                <a:gd name="T52" fmla="*/ 1 w 772"/>
                <a:gd name="T53" fmla="*/ 154 h 3266"/>
                <a:gd name="T54" fmla="*/ 1 w 772"/>
                <a:gd name="T55" fmla="*/ 170 h 3266"/>
                <a:gd name="T56" fmla="*/ 1 w 772"/>
                <a:gd name="T57" fmla="*/ 188 h 3266"/>
                <a:gd name="T58" fmla="*/ 2 w 772"/>
                <a:gd name="T59" fmla="*/ 197 h 3266"/>
                <a:gd name="T60" fmla="*/ 3 w 772"/>
                <a:gd name="T61" fmla="*/ 205 h 3266"/>
                <a:gd name="T62" fmla="*/ 3 w 772"/>
                <a:gd name="T63" fmla="*/ 198 h 3266"/>
                <a:gd name="T64" fmla="*/ 3 w 772"/>
                <a:gd name="T65" fmla="*/ 19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 w 245"/>
                  <a:gd name="T1" fmla="*/ 0 h 806"/>
                  <a:gd name="T2" fmla="*/ 1 w 245"/>
                  <a:gd name="T3" fmla="*/ 6 h 806"/>
                  <a:gd name="T4" fmla="*/ 0 w 245"/>
                  <a:gd name="T5" fmla="*/ 13 h 806"/>
                  <a:gd name="T6" fmla="*/ 0 w 245"/>
                  <a:gd name="T7" fmla="*/ 13 h 806"/>
                  <a:gd name="T8" fmla="*/ 1 w 245"/>
                  <a:gd name="T9" fmla="*/ 6 h 806"/>
                  <a:gd name="T10" fmla="*/ 1 w 245"/>
                  <a:gd name="T11" fmla="*/ 0 h 806"/>
                  <a:gd name="T12" fmla="*/ 1 w 245"/>
                  <a:gd name="T13" fmla="*/ 0 h 806"/>
                  <a:gd name="T14" fmla="*/ 1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 w 604"/>
                    <a:gd name="T3" fmla="*/ 3 h 349"/>
                    <a:gd name="T4" fmla="*/ 2 w 604"/>
                    <a:gd name="T5" fmla="*/ 6 h 349"/>
                    <a:gd name="T6" fmla="*/ 3 w 604"/>
                    <a:gd name="T7" fmla="*/ 2 h 349"/>
                    <a:gd name="T8" fmla="*/ 2 w 604"/>
                    <a:gd name="T9" fmla="*/ 0 h 349"/>
                    <a:gd name="T10" fmla="*/ 2 w 604"/>
                    <a:gd name="T11" fmla="*/ 3 h 349"/>
                    <a:gd name="T12" fmla="*/ 1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3 w 1064"/>
                    <a:gd name="T1" fmla="*/ 2 h 1230"/>
                    <a:gd name="T2" fmla="*/ 2 w 1064"/>
                    <a:gd name="T3" fmla="*/ 6 h 1230"/>
                    <a:gd name="T4" fmla="*/ 1 w 1064"/>
                    <a:gd name="T5" fmla="*/ 12 h 1230"/>
                    <a:gd name="T6" fmla="*/ 0 w 1064"/>
                    <a:gd name="T7" fmla="*/ 18 h 1230"/>
                    <a:gd name="T8" fmla="*/ 0 w 1064"/>
                    <a:gd name="T9" fmla="*/ 20 h 1230"/>
                    <a:gd name="T10" fmla="*/ 1 w 1064"/>
                    <a:gd name="T11" fmla="*/ 19 h 1230"/>
                    <a:gd name="T12" fmla="*/ 2 w 1064"/>
                    <a:gd name="T13" fmla="*/ 15 h 1230"/>
                    <a:gd name="T14" fmla="*/ 4 w 1064"/>
                    <a:gd name="T15" fmla="*/ 9 h 1230"/>
                    <a:gd name="T16" fmla="*/ 4 w 1064"/>
                    <a:gd name="T17" fmla="*/ 4 h 1230"/>
                    <a:gd name="T18" fmla="*/ 4 w 1064"/>
                    <a:gd name="T19" fmla="*/ 1 h 1230"/>
                    <a:gd name="T20" fmla="*/ 4 w 1064"/>
                    <a:gd name="T21" fmla="*/ 0 h 1230"/>
                    <a:gd name="T22" fmla="*/ 3 w 1064"/>
                    <a:gd name="T23" fmla="*/ 1 h 1230"/>
                    <a:gd name="T24" fmla="*/ 4 w 1064"/>
                    <a:gd name="T25" fmla="*/ 2 h 1230"/>
                    <a:gd name="T26" fmla="*/ 4 w 1064"/>
                    <a:gd name="T27" fmla="*/ 6 h 1230"/>
                    <a:gd name="T28" fmla="*/ 3 w 1064"/>
                    <a:gd name="T29" fmla="*/ 11 h 1230"/>
                    <a:gd name="T30" fmla="*/ 2 w 1064"/>
                    <a:gd name="T31" fmla="*/ 16 h 1230"/>
                    <a:gd name="T32" fmla="*/ 1 w 1064"/>
                    <a:gd name="T33" fmla="*/ 18 h 1230"/>
                    <a:gd name="T34" fmla="*/ 1 w 1064"/>
                    <a:gd name="T35" fmla="*/ 15 h 1230"/>
                    <a:gd name="T36" fmla="*/ 2 w 1064"/>
                    <a:gd name="T37" fmla="*/ 8 h 1230"/>
                    <a:gd name="T38" fmla="*/ 3 w 1064"/>
                    <a:gd name="T39" fmla="*/ 2 h 1230"/>
                    <a:gd name="T40" fmla="*/ 3 w 1064"/>
                    <a:gd name="T41" fmla="*/ 2 h 1230"/>
                    <a:gd name="T42" fmla="*/ 3 w 1064"/>
                    <a:gd name="T43" fmla="*/ 2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8 w 2002"/>
                    <a:gd name="T1" fmla="*/ 0 h 2521"/>
                    <a:gd name="T2" fmla="*/ 0 w 2002"/>
                    <a:gd name="T3" fmla="*/ 41 h 2521"/>
                    <a:gd name="T4" fmla="*/ 1 w 2002"/>
                    <a:gd name="T5" fmla="*/ 40 h 2521"/>
                    <a:gd name="T6" fmla="*/ 8 w 2002"/>
                    <a:gd name="T7" fmla="*/ 1 h 2521"/>
                    <a:gd name="T8" fmla="*/ 8 w 2002"/>
                    <a:gd name="T9" fmla="*/ 0 h 2521"/>
                    <a:gd name="T10" fmla="*/ 8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1 w 3007"/>
                    <a:gd name="T1" fmla="*/ 46 h 3771"/>
                    <a:gd name="T2" fmla="*/ 2 w 3007"/>
                    <a:gd name="T3" fmla="*/ 46 h 3771"/>
                    <a:gd name="T4" fmla="*/ 3 w 3007"/>
                    <a:gd name="T5" fmla="*/ 48 h 3771"/>
                    <a:gd name="T6" fmla="*/ 3 w 3007"/>
                    <a:gd name="T7" fmla="*/ 46 h 3771"/>
                    <a:gd name="T8" fmla="*/ 2 w 3007"/>
                    <a:gd name="T9" fmla="*/ 43 h 3771"/>
                    <a:gd name="T10" fmla="*/ 3 w 3007"/>
                    <a:gd name="T11" fmla="*/ 44 h 3771"/>
                    <a:gd name="T12" fmla="*/ 4 w 3007"/>
                    <a:gd name="T13" fmla="*/ 46 h 3771"/>
                    <a:gd name="T14" fmla="*/ 12 w 3007"/>
                    <a:gd name="T15" fmla="*/ 7 h 3771"/>
                    <a:gd name="T16" fmla="*/ 10 w 3007"/>
                    <a:gd name="T17" fmla="*/ 2 h 3771"/>
                    <a:gd name="T18" fmla="*/ 9 w 3007"/>
                    <a:gd name="T19" fmla="*/ 0 h 3771"/>
                    <a:gd name="T20" fmla="*/ 11 w 3007"/>
                    <a:gd name="T21" fmla="*/ 1 h 3771"/>
                    <a:gd name="T22" fmla="*/ 12 w 3007"/>
                    <a:gd name="T23" fmla="*/ 7 h 3771"/>
                    <a:gd name="T24" fmla="*/ 3 w 3007"/>
                    <a:gd name="T25" fmla="*/ 53 h 3771"/>
                    <a:gd name="T26" fmla="*/ 2 w 3007"/>
                    <a:gd name="T27" fmla="*/ 55 h 3771"/>
                    <a:gd name="T28" fmla="*/ 1 w 3007"/>
                    <a:gd name="T29" fmla="*/ 61 h 3771"/>
                    <a:gd name="T30" fmla="*/ 0 w 3007"/>
                    <a:gd name="T31" fmla="*/ 59 h 3771"/>
                    <a:gd name="T32" fmla="*/ 1 w 3007"/>
                    <a:gd name="T33" fmla="*/ 58 h 3771"/>
                    <a:gd name="T34" fmla="*/ 2 w 3007"/>
                    <a:gd name="T35" fmla="*/ 55 h 3771"/>
                    <a:gd name="T36" fmla="*/ 1 w 3007"/>
                    <a:gd name="T37" fmla="*/ 53 h 3771"/>
                    <a:gd name="T38" fmla="*/ 1 w 3007"/>
                    <a:gd name="T39" fmla="*/ 51 h 3771"/>
                    <a:gd name="T40" fmla="*/ 2 w 3007"/>
                    <a:gd name="T41" fmla="*/ 53 h 3771"/>
                    <a:gd name="T42" fmla="*/ 2 w 3007"/>
                    <a:gd name="T43" fmla="*/ 51 h 3771"/>
                    <a:gd name="T44" fmla="*/ 3 w 3007"/>
                    <a:gd name="T45" fmla="*/ 52 h 3771"/>
                    <a:gd name="T46" fmla="*/ 2 w 3007"/>
                    <a:gd name="T47" fmla="*/ 50 h 3771"/>
                    <a:gd name="T48" fmla="*/ 3 w 3007"/>
                    <a:gd name="T49" fmla="*/ 50 h 3771"/>
                    <a:gd name="T50" fmla="*/ 1 w 3007"/>
                    <a:gd name="T51" fmla="*/ 46 h 3771"/>
                    <a:gd name="T52" fmla="*/ 1 w 3007"/>
                    <a:gd name="T53" fmla="*/ 4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1 h 342"/>
                    <a:gd name="T2" fmla="*/ 1 w 673"/>
                    <a:gd name="T3" fmla="*/ 2 h 342"/>
                    <a:gd name="T4" fmla="*/ 3 w 673"/>
                    <a:gd name="T5" fmla="*/ 6 h 342"/>
                    <a:gd name="T6" fmla="*/ 3 w 673"/>
                    <a:gd name="T7" fmla="*/ 5 h 342"/>
                    <a:gd name="T8" fmla="*/ 2 w 673"/>
                    <a:gd name="T9" fmla="*/ 2 h 342"/>
                    <a:gd name="T10" fmla="*/ 0 w 673"/>
                    <a:gd name="T11" fmla="*/ 0 h 342"/>
                    <a:gd name="T12" fmla="*/ 0 w 673"/>
                    <a:gd name="T13" fmla="*/ 1 h 342"/>
                    <a:gd name="T14" fmla="*/ 0 w 673"/>
                    <a:gd name="T15" fmla="*/ 1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1 h 403"/>
                    <a:gd name="T2" fmla="*/ 2 w 716"/>
                    <a:gd name="T3" fmla="*/ 3 h 403"/>
                    <a:gd name="T4" fmla="*/ 3 w 716"/>
                    <a:gd name="T5" fmla="*/ 6 h 403"/>
                    <a:gd name="T6" fmla="*/ 3 w 716"/>
                    <a:gd name="T7" fmla="*/ 5 h 403"/>
                    <a:gd name="T8" fmla="*/ 2 w 716"/>
                    <a:gd name="T9" fmla="*/ 2 h 403"/>
                    <a:gd name="T10" fmla="*/ 0 w 716"/>
                    <a:gd name="T11" fmla="*/ 0 h 403"/>
                    <a:gd name="T12" fmla="*/ 0 w 716"/>
                    <a:gd name="T13" fmla="*/ 1 h 403"/>
                    <a:gd name="T14" fmla="*/ 0 w 716"/>
                    <a:gd name="T15" fmla="*/ 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 h 411"/>
                    <a:gd name="T2" fmla="*/ 1 w 717"/>
                    <a:gd name="T3" fmla="*/ 2 h 411"/>
                    <a:gd name="T4" fmla="*/ 3 w 717"/>
                    <a:gd name="T5" fmla="*/ 7 h 411"/>
                    <a:gd name="T6" fmla="*/ 3 w 717"/>
                    <a:gd name="T7" fmla="*/ 5 h 411"/>
                    <a:gd name="T8" fmla="*/ 2 w 717"/>
                    <a:gd name="T9" fmla="*/ 1 h 411"/>
                    <a:gd name="T10" fmla="*/ 0 w 717"/>
                    <a:gd name="T11" fmla="*/ 0 h 411"/>
                    <a:gd name="T12" fmla="*/ 0 w 717"/>
                    <a:gd name="T13" fmla="*/ 1 h 411"/>
                    <a:gd name="T14" fmla="*/ 0 w 717"/>
                    <a:gd name="T15" fmla="*/ 1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1 h 386"/>
                    <a:gd name="T2" fmla="*/ 1 w 709"/>
                    <a:gd name="T3" fmla="*/ 2 h 386"/>
                    <a:gd name="T4" fmla="*/ 3 w 709"/>
                    <a:gd name="T5" fmla="*/ 6 h 386"/>
                    <a:gd name="T6" fmla="*/ 3 w 709"/>
                    <a:gd name="T7" fmla="*/ 5 h 386"/>
                    <a:gd name="T8" fmla="*/ 1 w 709"/>
                    <a:gd name="T9" fmla="*/ 1 h 386"/>
                    <a:gd name="T10" fmla="*/ 0 w 709"/>
                    <a:gd name="T11" fmla="*/ 0 h 386"/>
                    <a:gd name="T12" fmla="*/ 0 w 709"/>
                    <a:gd name="T13" fmla="*/ 1 h 386"/>
                    <a:gd name="T14" fmla="*/ 0 w 709"/>
                    <a:gd name="T15" fmla="*/ 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5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7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3.xml"/><Relationship Id="rId7" Type="http://schemas.openxmlformats.org/officeDocument/2006/relationships/audio" Target="../media/audio1.wav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17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19.xml"/><Relationship Id="rId10" Type="http://schemas.openxmlformats.org/officeDocument/2006/relationships/image" Target="../media/image32.png"/><Relationship Id="rId4" Type="http://schemas.openxmlformats.org/officeDocument/2006/relationships/tags" Target="../tags/tag18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37.e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5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4.png"/><Relationship Id="rId5" Type="http://schemas.openxmlformats.org/officeDocument/2006/relationships/tags" Target="../tags/tag26.xml"/><Relationship Id="rId10" Type="http://schemas.openxmlformats.org/officeDocument/2006/relationships/image" Target="../media/image30.png"/><Relationship Id="rId4" Type="http://schemas.openxmlformats.org/officeDocument/2006/relationships/tags" Target="../tags/tag25.xml"/><Relationship Id="rId9" Type="http://schemas.openxmlformats.org/officeDocument/2006/relationships/image" Target="../media/image1.jpe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5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5.png"/><Relationship Id="rId5" Type="http://schemas.openxmlformats.org/officeDocument/2006/relationships/tags" Target="../tags/tag31.xml"/><Relationship Id="rId10" Type="http://schemas.openxmlformats.org/officeDocument/2006/relationships/image" Target="../media/image13.png"/><Relationship Id="rId4" Type="http://schemas.openxmlformats.org/officeDocument/2006/relationships/tags" Target="../tags/tag30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2.jpg"/><Relationship Id="rId5" Type="http://schemas.openxmlformats.org/officeDocument/2006/relationships/tags" Target="../tags/tag6.xml"/><Relationship Id="rId1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2752542"/>
            <a:ext cx="3238957" cy="36482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0. 0 là số tự nhiên bé nhất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xmlns="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9" name="PA_图片 8">
            <a:extLst>
              <a:ext uri="{FF2B5EF4-FFF2-40B4-BE49-F238E27FC236}">
                <a16:creationId xmlns:a16="http://schemas.microsoft.com/office/drawing/2014/main" xmlns="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trước</a:t>
            </a:r>
            <a:endParaRPr lang="en-US" altLang="zh-CN" sz="2800" dirty="0">
              <a:solidFill>
                <a:srgbClr val="FF0000"/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F7B5C7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7200" dirty="0">
              <a:solidFill>
                <a:srgbClr val="F7B5C7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22561" y="1555607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dưới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hãy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nêu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ấy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để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những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món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bất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ngờ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từ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cô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65841" y="1731029"/>
            <a:ext cx="5477423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37147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845090" y="2032733"/>
            <a:ext cx="547742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0" y="116443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xmlns="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909; 910; 911; 912; 913; 914; 915; 916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xmlns="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4" y="1394592"/>
            <a:ext cx="2572710" cy="2572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80" y="2565976"/>
            <a:ext cx="2572710" cy="257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2" y="2616282"/>
            <a:ext cx="2572710" cy="2572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18" y="2616282"/>
            <a:ext cx="2572710" cy="2572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6" y="2616282"/>
            <a:ext cx="2572710" cy="25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0" descr="Top những Background Powerpoint đẹp cho bày thuyết trình ấn tượng - Hình  Ảnh Đẹp HD | Hình ảnh, Hình nền, Power po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9025" y="642938"/>
            <a:ext cx="8910638" cy="9144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latin typeface="Arial" panose="020B0604020202020204" pitchFamily="34" charset="0"/>
              </a:rPr>
              <a:t>4. Viết số thích hợp vào chỗ chấm: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52588" y="2078038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a) 909  ; 910 ;  . . . ; . . .  ; . . . ; . . . ; . . .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608138" y="2957513"/>
            <a:ext cx="883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b) 0 ; 2 ; 4 ; 6 ; . . . ; . . .; . . .; . . .; . . . ; . . .; . . . 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1524000" y="3886200"/>
            <a:ext cx="883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c) 1 ; 3 ; 5 ; 7 ; . . . ; . . .; . . .; . . .; . . . ; . . .; . . . </a:t>
            </a:r>
          </a:p>
        </p:txBody>
      </p:sp>
    </p:spTree>
    <p:extLst>
      <p:ext uri="{BB962C8B-B14F-4D97-AF65-F5344CB8AC3E}">
        <p14:creationId xmlns:p14="http://schemas.microsoft.com/office/powerpoint/2010/main" val="3691963522"/>
      </p:ext>
    </p:extLst>
  </p:cSld>
  <p:clrMapOvr>
    <a:masterClrMapping/>
  </p:clrMapOvr>
  <p:transition>
    <p:wheel spokes="2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3" grpId="0" autoUpdateAnimBg="0"/>
      <p:bldP spid="30739" grpId="0" autoUpdateAnimBg="0"/>
      <p:bldP spid="3074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0" descr="Top những Background Powerpoint đẹp cho bày thuyết trình ấn tượng - Hình  Ảnh Đẹp HD | Hình ảnh, Hình nền, Power po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9025" y="642938"/>
            <a:ext cx="8910638" cy="9144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latin typeface="Arial" panose="020B0604020202020204" pitchFamily="34" charset="0"/>
              </a:rPr>
              <a:t>4. Viết số thích hợp vào chỗ chấm: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52588" y="2078038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a) 909  ; 910 ;  . . . ; . . .  ; . . . ; . . . ; . . 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240213" y="203676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911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5119688" y="204311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912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096000" y="205422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913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7043738" y="203676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914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980363" y="204311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915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608138" y="2957513"/>
            <a:ext cx="883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b) 0 ; 2 ; 4 ; 6 ; . . . ; . . .; . . .; . . .; . . . ; . . .; . . . 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491038" y="2916238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5237163" y="29162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027738" y="29273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6811963" y="2936875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7635875" y="29273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8466138" y="2936875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9313863" y="29273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1524000" y="3886200"/>
            <a:ext cx="883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c) 1 ; 3 ; 5 ; 7 ; . . . ; . . .; . . .; . . .; . . . ; . . .; . . . 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4475163" y="3871913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5195888" y="3871913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5881688" y="38798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6713538" y="3863975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7516813" y="38798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17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8348663" y="3871913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19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9264650" y="3871913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25043197"/>
      </p:ext>
    </p:extLst>
  </p:cSld>
  <p:clrMapOvr>
    <a:masterClrMapping/>
  </p:clrMapOvr>
  <p:transition>
    <p:wheel spokes="2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3" grpId="0" autoUpdateAnimBg="0"/>
      <p:bldP spid="30724" grpId="0" autoUpdateAnimBg="0"/>
      <p:bldP spid="30735" grpId="0" autoUpdateAnimBg="0"/>
      <p:bldP spid="30736" grpId="0" autoUpdateAnimBg="0"/>
      <p:bldP spid="30737" grpId="0" autoUpdateAnimBg="0"/>
      <p:bldP spid="30738" grpId="0" autoUpdateAnimBg="0"/>
      <p:bldP spid="30739" grpId="0" autoUpdateAnimBg="0"/>
      <p:bldP spid="30740" grpId="0" autoUpdateAnimBg="0"/>
      <p:bldP spid="30742" grpId="0" autoUpdateAnimBg="0"/>
      <p:bldP spid="30743" grpId="0" autoUpdateAnimBg="0"/>
      <p:bldP spid="30744" grpId="0" autoUpdateAnimBg="0"/>
      <p:bldP spid="30745" grpId="0" autoUpdateAnimBg="0"/>
      <p:bldP spid="30746" grpId="0" autoUpdateAnimBg="0"/>
      <p:bldP spid="30747" grpId="0" autoUpdateAnimBg="0"/>
      <p:bldP spid="30748" grpId="0" autoUpdateAnimBg="0"/>
      <p:bldP spid="30749" grpId="0" autoUpdateAnimBg="0"/>
      <p:bldP spid="30750" grpId="0" autoUpdateAnimBg="0"/>
      <p:bldP spid="30751" grpId="0" autoUpdateAnimBg="0"/>
      <p:bldP spid="30752" grpId="0" autoUpdateAnimBg="0"/>
      <p:bldP spid="30753" grpId="0" autoUpdateAnimBg="0"/>
      <p:bldP spid="30754" grpId="0" autoUpdateAnimBg="0"/>
      <p:bldP spid="3075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xmlns="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xmlns="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xmlns="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xmlns="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xmlns="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xmlns="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xmlns="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xmlns="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xmlns="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xmlns="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8&quot;/&gt;&lt;/object&gt;&lt;object type=&quot;3&quot; unique_id=&quot;10006&quot;&gt;&lt;property id=&quot;20148&quot; value=&quot;5&quot;/&gt;&lt;property id=&quot;20300&quot; value=&quot;Slide 4&quot;/&gt;&lt;property id=&quot;20307&quot; value=&quot;283&quot;/&gt;&lt;/object&gt;&lt;object type=&quot;3&quot; unique_id=&quot;10008&quot;&gt;&lt;property id=&quot;20148&quot; value=&quot;5&quot;/&gt;&lt;property id=&quot;20300&quot; value=&quot;Slide 5&quot;/&gt;&lt;property id=&quot;20307&quot; value=&quot;273&quot;/&gt;&lt;/object&gt;&lt;object type=&quot;3&quot; unique_id=&quot;10009&quot;&gt;&lt;property id=&quot;20148&quot; value=&quot;5&quot;/&gt;&lt;property id=&quot;20300&quot; value=&quot;Slide 6&quot;/&gt;&lt;property id=&quot;20307&quot; value=&quot;265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object type=&quot;3&quot; unique_id=&quot;10012&quot;&gt;&lt;property id=&quot;20148&quot; value=&quot;5&quot;/&gt;&lt;property id=&quot;20300&quot; value=&quot;Slide 9&quot;/&gt;&lt;property id=&quot;20307&quot; value=&quot;291&quot;/&gt;&lt;/object&gt;&lt;object type=&quot;3&quot; unique_id=&quot;10013&quot;&gt;&lt;property id=&quot;20148&quot; value=&quot;5&quot;/&gt;&lt;property id=&quot;20300&quot; value=&quot;Slide 10&quot;/&gt;&lt;property id=&quot;20307&quot; value=&quot;258&quot;/&gt;&lt;/object&gt;&lt;object type=&quot;3&quot; unique_id=&quot;10014&quot;&gt;&lt;property id=&quot;20148&quot; value=&quot;5&quot;/&gt;&lt;property id=&quot;20300&quot; value=&quot;Slide 11&quot;/&gt;&lt;property id=&quot;20307&quot; value=&quot;290&quot;/&gt;&lt;/object&gt;&lt;object type=&quot;3&quot; unique_id=&quot;10015&quot;&gt;&lt;property id=&quot;20148&quot; value=&quot;5&quot;/&gt;&lt;property id=&quot;20300&quot; value=&quot;Slide 12&quot;/&gt;&lt;property id=&quot;20307&quot; value=&quot;282&quot;/&gt;&lt;/object&gt;&lt;object type=&quot;3&quot; unique_id=&quot;10016&quot;&gt;&lt;property id=&quot;20148&quot; value=&quot;5&quot;/&gt;&lt;property id=&quot;20300&quot; value=&quot;Slide 13&quot;/&gt;&lt;property id=&quot;20307&quot; value=&quot;275&quot;/&gt;&lt;/object&gt;&lt;object type=&quot;3&quot; unique_id=&quot;10017&quot;&gt;&lt;property id=&quot;20148&quot; value=&quot;5&quot;/&gt;&lt;property id=&quot;20300&quot; value=&quot;Slide 14&quot;/&gt;&lt;property id=&quot;20307&quot; value=&quot;292&quot;/&gt;&lt;/object&gt;&lt;object type=&quot;3&quot; unique_id=&quot;10018&quot;&gt;&lt;property id=&quot;20148&quot; value=&quot;5&quot;/&gt;&lt;property id=&quot;20300&quot; value=&quot;Slide 15&quot;/&gt;&lt;property id=&quot;20307&quot; value=&quot;264&quot;/&gt;&lt;/object&gt;&lt;object type=&quot;3&quot; unique_id=&quot;10019&quot;&gt;&lt;property id=&quot;20148&quot; value=&quot;5&quot;/&gt;&lt;property id=&quot;20300&quot; value=&quot;Slide 16&quot;/&gt;&lt;property id=&quot;20307&quot; value=&quot;285&quot;/&gt;&lt;/object&gt;&lt;object type=&quot;3&quot; unique_id=&quot;10020&quot;&gt;&lt;property id=&quot;20148&quot; value=&quot;5&quot;/&gt;&lt;property id=&quot;20300&quot; value=&quot;Slide 17&quot;/&gt;&lt;property id=&quot;20307&quot; value=&quot;278&quot;/&gt;&lt;/object&gt;&lt;object type=&quot;3&quot; unique_id=&quot;10021&quot;&gt;&lt;property id=&quot;20148&quot; value=&quot;5&quot;/&gt;&lt;property id=&quot;20300&quot; value=&quot;Slide 18&quot;/&gt;&lt;property id=&quot;20307&quot; value=&quot;262&quot;/&gt;&lt;/object&gt;&lt;object type=&quot;3&quot; unique_id=&quot;10022&quot;&gt;&lt;property id=&quot;20148&quot; value=&quot;5&quot;/&gt;&lt;property id=&quot;20300&quot; value=&quot;Slide 19&quot;/&gt;&lt;property id=&quot;20307&quot; value=&quot;274&quot;/&gt;&lt;/object&gt;&lt;object type=&quot;3&quot; unique_id=&quot;10023&quot;&gt;&lt;property id=&quot;20148&quot; value=&quot;5&quot;/&gt;&lt;property id=&quot;20300&quot; value=&quot;Slide 20&quot;/&gt;&lt;property id=&quot;20307&quot; value=&quot;263&quot;/&gt;&lt;/object&gt;&lt;object type=&quot;3&quot; unique_id=&quot;10024&quot;&gt;&lt;property id=&quot;20148&quot; value=&quot;5&quot;/&gt;&lt;property id=&quot;20300&quot; value=&quot;Slide 21&quot;/&gt;&lt;property id=&quot;20307&quot; value=&quot;261&quot;/&gt;&lt;/object&gt;&lt;object type=&quot;3&quot; unique_id=&quot;10025&quot;&gt;&lt;property id=&quot;20148&quot; value=&quot;5&quot;/&gt;&lt;property id=&quot;20300&quot; value=&quot;Slide 22&quot;/&gt;&lt;property id=&quot;20307&quot; value=&quot;284&quot;/&gt;&lt;/object&gt;&lt;object type=&quot;3&quot; unique_id=&quot;10026&quot;&gt;&lt;property id=&quot;20148&quot; value=&quot;5&quot;/&gt;&lt;property id=&quot;20300&quot; value=&quot;Slide 25&quot;/&gt;&lt;property id=&quot;20307&quot; value=&quot;293&quot;/&gt;&lt;/object&gt;&lt;object type=&quot;3&quot; unique_id=&quot;10027&quot;&gt;&lt;property id=&quot;20148&quot; value=&quot;5&quot;/&gt;&lt;property id=&quot;20300&quot; value=&quot;Slide 26&quot;/&gt;&lt;property id=&quot;20307&quot; value=&quot;287&quot;/&gt;&lt;/object&gt;&lt;object type=&quot;3&quot; unique_id=&quot;10181&quot;&gt;&lt;property id=&quot;20148&quot; value=&quot;5&quot;/&gt;&lt;property id=&quot;20300&quot; value=&quot;Slide 23 - &amp;quot;4. Viết số thích hợp vào chỗ chấm:&amp;quot;&quot;/&gt;&lt;property id=&quot;20307&quot; value=&quot;294&quot;/&gt;&lt;/object&gt;&lt;object type=&quot;3&quot; unique_id=&quot;10182&quot;&gt;&lt;property id=&quot;20148&quot; value=&quot;5&quot;/&gt;&lt;property id=&quot;20300&quot; value=&quot;Slide 24 - &amp;quot;4. Viết số thích hợp vào chỗ chấm:&amp;quot;&quot;/&gt;&lt;property id=&quot;20307&quot; value=&quot;295&quot;/&gt;&lt;/object&gt;&lt;/object&gt;&lt;object type=&quot;8&quot; unique_id=&quot;1005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745</Words>
  <Application>Microsoft Office PowerPoint</Application>
  <PresentationFormat>Widescreen</PresentationFormat>
  <Paragraphs>169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UTM Gradoo</vt:lpstr>
      <vt:lpstr>Comic Sans MS</vt:lpstr>
      <vt:lpstr>等线</vt:lpstr>
      <vt:lpstr>Arial</vt:lpstr>
      <vt:lpstr>迷你简少儿</vt:lpstr>
      <vt:lpstr>UTM Cookies</vt:lpstr>
      <vt:lpstr>Microsoft YaHei</vt:lpstr>
      <vt:lpstr>方正少儿简体</vt:lpstr>
      <vt:lpstr>Tahoma</vt:lpstr>
      <vt:lpstr>方正有猫在简体</vt:lpstr>
      <vt:lpstr>.黑体-日本?</vt:lpstr>
      <vt:lpstr>等线 Light</vt:lpstr>
      <vt:lpstr>方正卡通简体</vt:lpstr>
      <vt:lpstr>Wingdings</vt:lpstr>
      <vt:lpstr>Calibri</vt:lpstr>
      <vt:lpstr>Office 主题​​</vt:lpstr>
      <vt:lpstr>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Viết số thích hợp vào chỗ chấm:</vt:lpstr>
      <vt:lpstr>4. Viết số thích hợp vào chỗ chấm: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DELL</cp:lastModifiedBy>
  <cp:revision>79</cp:revision>
  <dcterms:created xsi:type="dcterms:W3CDTF">2016-11-30T05:40:27Z</dcterms:created>
  <dcterms:modified xsi:type="dcterms:W3CDTF">2021-09-22T14:19:28Z</dcterms:modified>
</cp:coreProperties>
</file>