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2" r:id="rId3"/>
    <p:sldId id="288" r:id="rId4"/>
    <p:sldId id="264" r:id="rId5"/>
    <p:sldId id="294" r:id="rId6"/>
    <p:sldId id="289" r:id="rId7"/>
    <p:sldId id="290" r:id="rId8"/>
    <p:sldId id="291" r:id="rId9"/>
    <p:sldId id="270" r:id="rId10"/>
    <p:sldId id="295" r:id="rId11"/>
    <p:sldId id="293" r:id="rId12"/>
    <p:sldId id="292" r:id="rId13"/>
    <p:sldId id="282" r:id="rId14"/>
    <p:sldId id="296" r:id="rId15"/>
    <p:sldId id="297" r:id="rId16"/>
    <p:sldId id="299" r:id="rId17"/>
    <p:sldId id="300" r:id="rId18"/>
    <p:sldId id="301" r:id="rId19"/>
    <p:sldId id="298" r:id="rId20"/>
    <p:sldId id="28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69C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CCB94-2018-4092-9DDD-16E4EDDAAEB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DC38-9D0F-4B3D-B577-DEF750761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2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2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8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2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4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40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480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69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48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3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3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5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9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8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3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5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0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21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4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8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6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066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2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743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442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626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3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9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8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4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5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0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3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63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8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4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2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9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3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5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8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6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0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83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5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80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6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9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59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7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8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4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9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60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2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8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8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5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8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7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1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8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8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2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8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7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6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2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9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9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5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7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5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2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2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63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0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3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8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8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6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23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4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60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1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2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4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6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7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5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4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8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0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94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8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3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3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5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1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2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5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0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3" r:id="rId2"/>
    <p:sldLayoutId id="2147483782" r:id="rId3"/>
    <p:sldLayoutId id="2147483781" r:id="rId4"/>
    <p:sldLayoutId id="2147483780" r:id="rId5"/>
    <p:sldLayoutId id="2147483767" r:id="rId6"/>
    <p:sldLayoutId id="2147483766" r:id="rId7"/>
    <p:sldLayoutId id="2147483765" r:id="rId8"/>
    <p:sldLayoutId id="2147483764" r:id="rId9"/>
    <p:sldLayoutId id="2147483763" r:id="rId10"/>
    <p:sldLayoutId id="2147483761" r:id="rId11"/>
    <p:sldLayoutId id="2147483746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762" r:id="rId20"/>
    <p:sldLayoutId id="2147483754" r:id="rId21"/>
    <p:sldLayoutId id="2147483753" r:id="rId22"/>
    <p:sldLayoutId id="2147483752" r:id="rId23"/>
    <p:sldLayoutId id="2147483751" r:id="rId24"/>
    <p:sldLayoutId id="2147483750" r:id="rId25"/>
    <p:sldLayoutId id="2147483747" r:id="rId26"/>
    <p:sldLayoutId id="2147483745" r:id="rId27"/>
    <p:sldLayoutId id="2147483744" r:id="rId28"/>
    <p:sldLayoutId id="2147483743" r:id="rId29"/>
    <p:sldLayoutId id="2147483742" r:id="rId30"/>
    <p:sldLayoutId id="2147483741" r:id="rId31"/>
    <p:sldLayoutId id="2147483740" r:id="rId32"/>
    <p:sldLayoutId id="2147483739" r:id="rId33"/>
    <p:sldLayoutId id="2147483738" r:id="rId34"/>
    <p:sldLayoutId id="2147483737" r:id="rId35"/>
    <p:sldLayoutId id="2147483736" r:id="rId36"/>
    <p:sldLayoutId id="2147483735" r:id="rId37"/>
    <p:sldLayoutId id="2147483734" r:id="rId38"/>
    <p:sldLayoutId id="2147483733" r:id="rId39"/>
    <p:sldLayoutId id="2147483732" r:id="rId40"/>
    <p:sldLayoutId id="2147483731" r:id="rId41"/>
    <p:sldLayoutId id="2147483730" r:id="rId42"/>
    <p:sldLayoutId id="2147483727" r:id="rId43"/>
    <p:sldLayoutId id="2147483669" r:id="rId44"/>
    <p:sldLayoutId id="2147483670" r:id="rId45"/>
    <p:sldLayoutId id="2147483671" r:id="rId46"/>
    <p:sldLayoutId id="2147483672" r:id="rId47"/>
    <p:sldLayoutId id="2147483673" r:id="rId48"/>
    <p:sldLayoutId id="2147483674" r:id="rId49"/>
    <p:sldLayoutId id="2147483675" r:id="rId50"/>
    <p:sldLayoutId id="2147483676" r:id="rId51"/>
    <p:sldLayoutId id="2147483677" r:id="rId52"/>
    <p:sldLayoutId id="2147483678" r:id="rId53"/>
    <p:sldLayoutId id="2147483679" r:id="rId54"/>
    <p:sldLayoutId id="2147483680" r:id="rId55"/>
    <p:sldLayoutId id="2147483681" r:id="rId56"/>
    <p:sldLayoutId id="2147483682" r:id="rId57"/>
    <p:sldLayoutId id="2147483683" r:id="rId58"/>
    <p:sldLayoutId id="2147483684" r:id="rId59"/>
    <p:sldLayoutId id="2147483685" r:id="rId60"/>
    <p:sldLayoutId id="2147483686" r:id="rId61"/>
    <p:sldLayoutId id="2147483687" r:id="rId62"/>
    <p:sldLayoutId id="2147483688" r:id="rId63"/>
    <p:sldLayoutId id="2147483689" r:id="rId64"/>
    <p:sldLayoutId id="2147483690" r:id="rId65"/>
    <p:sldLayoutId id="2147483691" r:id="rId66"/>
    <p:sldLayoutId id="2147483692" r:id="rId67"/>
    <p:sldLayoutId id="2147483693" r:id="rId68"/>
    <p:sldLayoutId id="2147483694" r:id="rId69"/>
    <p:sldLayoutId id="2147483695" r:id="rId70"/>
    <p:sldLayoutId id="2147483696" r:id="rId71"/>
    <p:sldLayoutId id="2147483778" r:id="rId72"/>
    <p:sldLayoutId id="2147483777" r:id="rId73"/>
    <p:sldLayoutId id="2147483772" r:id="rId74"/>
    <p:sldLayoutId id="2147483771" r:id="rId75"/>
    <p:sldLayoutId id="2147483759" r:id="rId76"/>
    <p:sldLayoutId id="2147483758" r:id="rId77"/>
    <p:sldLayoutId id="2147483749" r:id="rId78"/>
    <p:sldLayoutId id="2147483748" r:id="rId79"/>
    <p:sldLayoutId id="2147483729" r:id="rId80"/>
    <p:sldLayoutId id="2147483728" r:id="rId81"/>
    <p:sldLayoutId id="2147483697" r:id="rId82"/>
    <p:sldLayoutId id="2147483698" r:id="rId83"/>
    <p:sldLayoutId id="2147483699" r:id="rId84"/>
    <p:sldLayoutId id="2147483700" r:id="rId85"/>
    <p:sldLayoutId id="2147483701" r:id="rId86"/>
    <p:sldLayoutId id="2147483702" r:id="rId87"/>
    <p:sldLayoutId id="2147483703" r:id="rId88"/>
    <p:sldLayoutId id="2147483704" r:id="rId89"/>
    <p:sldLayoutId id="2147483705" r:id="rId90"/>
    <p:sldLayoutId id="2147483706" r:id="rId91"/>
    <p:sldLayoutId id="2147483707" r:id="rId92"/>
    <p:sldLayoutId id="2147483708" r:id="rId93"/>
    <p:sldLayoutId id="2147483709" r:id="rId94"/>
    <p:sldLayoutId id="2147483710" r:id="rId95"/>
    <p:sldLayoutId id="2147483711" r:id="rId96"/>
    <p:sldLayoutId id="2147483712" r:id="rId97"/>
    <p:sldLayoutId id="2147483713" r:id="rId98"/>
    <p:sldLayoutId id="2147483714" r:id="rId99"/>
    <p:sldLayoutId id="2147483715" r:id="rId100"/>
    <p:sldLayoutId id="2147483716" r:id="rId101"/>
    <p:sldLayoutId id="2147483717" r:id="rId102"/>
    <p:sldLayoutId id="2147483718" r:id="rId103"/>
    <p:sldLayoutId id="2147483719" r:id="rId104"/>
    <p:sldLayoutId id="2147483720" r:id="rId105"/>
    <p:sldLayoutId id="2147483721" r:id="rId106"/>
    <p:sldLayoutId id="2147483722" r:id="rId107"/>
    <p:sldLayoutId id="2147483779" r:id="rId108"/>
    <p:sldLayoutId id="2147483776" r:id="rId109"/>
    <p:sldLayoutId id="2147483775" r:id="rId110"/>
    <p:sldLayoutId id="2147483774" r:id="rId111"/>
    <p:sldLayoutId id="2147483773" r:id="rId112"/>
    <p:sldLayoutId id="2147483770" r:id="rId113"/>
    <p:sldLayoutId id="2147483769" r:id="rId114"/>
    <p:sldLayoutId id="2147483768" r:id="rId115"/>
    <p:sldLayoutId id="2147483760" r:id="rId116"/>
    <p:sldLayoutId id="2147483757" r:id="rId117"/>
    <p:sldLayoutId id="2147483756" r:id="rId118"/>
    <p:sldLayoutId id="2147483755" r:id="rId119"/>
    <p:sldLayoutId id="2147483723" r:id="rId120"/>
    <p:sldLayoutId id="2147483724" r:id="rId121"/>
    <p:sldLayoutId id="2147483725" r:id="rId122"/>
    <p:sldLayoutId id="2147483726" r:id="rId1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8.jpeg"/><Relationship Id="rId12" Type="http://schemas.openxmlformats.org/officeDocument/2006/relationships/slide" Target="slide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107.xml"/><Relationship Id="rId10" Type="http://schemas.openxmlformats.org/officeDocument/2006/relationships/slide" Target="slide16.xml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audio4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slide" Target="slide15.xml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138403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4288" y="5640053"/>
            <a:ext cx="656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ít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3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65907" y="2438400"/>
            <a:ext cx="433747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noProof="0" dirty="0" smtClean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B2B2B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36" t="29282" r="11476" b="18403"/>
          <a:stretch/>
        </p:blipFill>
        <p:spPr>
          <a:xfrm>
            <a:off x="270933" y="778934"/>
            <a:ext cx="1173344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567" t="28126" r="27614" b="17476"/>
          <a:stretch/>
        </p:blipFill>
        <p:spPr>
          <a:xfrm>
            <a:off x="440267" y="254000"/>
            <a:ext cx="10644584" cy="5266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39" y="5257088"/>
            <a:ext cx="8961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450" t="27199" r="24752" b="11690"/>
          <a:stretch/>
        </p:blipFill>
        <p:spPr>
          <a:xfrm>
            <a:off x="643467" y="0"/>
            <a:ext cx="10905066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39" y="6340823"/>
            <a:ext cx="593945" cy="517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00" y="5595755"/>
            <a:ext cx="369411" cy="3694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4" y="6029118"/>
            <a:ext cx="403277" cy="40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7690" y="655121"/>
            <a:ext cx="3056029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VÒNG</a:t>
            </a:r>
          </a:p>
          <a:p>
            <a:pPr algn="ctr"/>
            <a:r>
              <a:rPr lang="en-US" sz="8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QUAY</a:t>
            </a:r>
          </a:p>
          <a:p>
            <a:pPr algn="ctr"/>
            <a:r>
              <a:rPr lang="en-US" sz="8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KỲ</a:t>
            </a:r>
          </a:p>
          <a:p>
            <a:pPr algn="ctr"/>
            <a:r>
              <a:rPr lang="en-US" sz="8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DIỆU</a:t>
            </a:r>
            <a:endParaRPr lang="en-US" sz="8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6433" y="3392990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6433" y="4494462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>
            <a:hlinkClick r:id="rId13" action="ppaction://hlinksldjump"/>
          </p:cNvPr>
          <p:cNvSpPr/>
          <p:nvPr/>
        </p:nvSpPr>
        <p:spPr>
          <a:xfrm>
            <a:off x="1572870" y="5602331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1" grpId="0" animBg="1"/>
      <p:bldP spid="72" grpId="0" animBg="1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-50687"/>
            <a:ext cx="10526728" cy="4351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nhiều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hơn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52729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Bóng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53148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Bóng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đỏ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455277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57274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/>
          <a:srcRect l="18765" t="30671" r="26444" b="12385"/>
          <a:stretch/>
        </p:blipFill>
        <p:spPr>
          <a:xfrm>
            <a:off x="3563619" y="812800"/>
            <a:ext cx="5218057" cy="33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33400"/>
            <a:ext cx="10526728" cy="369981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79020" y="4472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19948" y="44858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83" y="45357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04" y="452663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11478" t="44329" r="63329" b="15362"/>
          <a:stretch/>
        </p:blipFill>
        <p:spPr>
          <a:xfrm>
            <a:off x="2187514" y="1028949"/>
            <a:ext cx="3134490" cy="3061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61290" t="43437" r="13517" b="16254"/>
          <a:stretch/>
        </p:blipFill>
        <p:spPr>
          <a:xfrm>
            <a:off x="6773439" y="1171450"/>
            <a:ext cx="3134490" cy="30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87815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chỗ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chấm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……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819" y="41768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3626" y="5698957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58405" y="59315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bằng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65819" y="50659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í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t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95" y="420228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568081" y="5099343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61" y="600449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956890" y="493001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/>
          <a:srcRect l="17854" t="41552" r="42972" b="18865"/>
          <a:stretch/>
        </p:blipFill>
        <p:spPr>
          <a:xfrm>
            <a:off x="1710267" y="1656213"/>
            <a:ext cx="4020899" cy="2284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0243" y="1478843"/>
            <a:ext cx="600047" cy="91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/>
          <a:srcRect l="41931" t="44792" r="15382" b="17476"/>
          <a:stretch/>
        </p:blipFill>
        <p:spPr>
          <a:xfrm>
            <a:off x="6770173" y="1468282"/>
            <a:ext cx="449782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8200" y="1032932"/>
            <a:ext cx="10526728" cy="266198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 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6179" y="39026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í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t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6179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5" y="4864258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85" y="397557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75467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241403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30465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405401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71337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60399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26335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92271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281333" y="186266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800470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389532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964468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30404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19466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85402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251338" y="237096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34534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800470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389532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64468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30404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9466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85402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251338" y="2895599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859347" y="5070477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256253" y="50677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828005" y="4145066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554271" y="414536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8890" y="501423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16783" y="5033754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084732" y="41356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758890" y="4128135"/>
            <a:ext cx="304800" cy="304800"/>
          </a:xfrm>
          <a:prstGeom prst="ellipse">
            <a:avLst/>
          </a:prstGeom>
          <a:solidFill>
            <a:srgbClr val="B8269C"/>
          </a:solidFill>
          <a:ln>
            <a:solidFill>
              <a:srgbClr val="B82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2438400"/>
            <a:ext cx="47820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67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"/>
            <a:ext cx="12192000" cy="6918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0" y="2360621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Lớn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hơn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&gt;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Bé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hơn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dấu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&lt;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baseline="0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=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0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845" t="26716" r="25782" b="10256"/>
          <a:stretch/>
        </p:blipFill>
        <p:spPr>
          <a:xfrm>
            <a:off x="1133340" y="0"/>
            <a:ext cx="9942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715" y="4232856"/>
            <a:ext cx="1041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hơn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– </a:t>
            </a: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Ít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hơn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– </a:t>
            </a: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sz="54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54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nhau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5085" y="2438400"/>
            <a:ext cx="447911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 smtClean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B2B2B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4" b="47830"/>
          <a:stretch/>
        </p:blipFill>
        <p:spPr>
          <a:xfrm>
            <a:off x="1016257" y="0"/>
            <a:ext cx="10210544" cy="6528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9734" y="2252135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9599" y="3539068"/>
            <a:ext cx="8500534" cy="897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83211" y="2252134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29154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63430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42539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21648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79599" y="4436533"/>
            <a:ext cx="8500534" cy="1320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9" t="3106" b="47572"/>
          <a:stretch/>
        </p:blipFill>
        <p:spPr>
          <a:xfrm>
            <a:off x="1374673" y="282915"/>
            <a:ext cx="9813637" cy="64445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7" y="2213314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9599" y="3436429"/>
            <a:ext cx="8500534" cy="897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68107" y="2174497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22897" y="2169546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4874" y="2110676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11955" y="2112755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9599" y="4436533"/>
            <a:ext cx="8500534" cy="1320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t="51395" r="21720"/>
          <a:stretch/>
        </p:blipFill>
        <p:spPr>
          <a:xfrm>
            <a:off x="1280679" y="643468"/>
            <a:ext cx="10000048" cy="599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181587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9599" y="3539068"/>
            <a:ext cx="8500534" cy="897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07428" y="2218269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85743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31685" y="2252133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40095" y="2286000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25515" y="2218270"/>
            <a:ext cx="524933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9599" y="4436533"/>
            <a:ext cx="8500534" cy="1320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0357326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253</Words>
  <Application>Microsoft Office PowerPoint</Application>
  <PresentationFormat>Widescreen</PresentationFormat>
  <Paragraphs>135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#9Slide03 Arima Madurai ExtraBo</vt:lpstr>
      <vt:lpstr>Arial</vt:lpstr>
      <vt:lpstr>Calibri</vt:lpstr>
      <vt:lpstr>Calibri Light</vt:lpstr>
      <vt:lpstr>Cambria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2021-09-20T08:55:55Z</dcterms:created>
  <dcterms:modified xsi:type="dcterms:W3CDTF">2021-10-05T07:50:13Z</dcterms:modified>
</cp:coreProperties>
</file>