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3"/>
  </p:notesMasterIdLst>
  <p:sldIdLst>
    <p:sldId id="339" r:id="rId4"/>
    <p:sldId id="340" r:id="rId5"/>
    <p:sldId id="341" r:id="rId6"/>
    <p:sldId id="285" r:id="rId7"/>
    <p:sldId id="346" r:id="rId8"/>
    <p:sldId id="342" r:id="rId9"/>
    <p:sldId id="278" r:id="rId10"/>
    <p:sldId id="335" r:id="rId11"/>
    <p:sldId id="279" r:id="rId12"/>
    <p:sldId id="280" r:id="rId13"/>
    <p:sldId id="344" r:id="rId14"/>
    <p:sldId id="281" r:id="rId15"/>
    <p:sldId id="282" r:id="rId16"/>
    <p:sldId id="343" r:id="rId17"/>
    <p:sldId id="283" r:id="rId18"/>
    <p:sldId id="284" r:id="rId19"/>
    <p:sldId id="345" r:id="rId20"/>
    <p:sldId id="347" r:id="rId21"/>
    <p:sldId id="3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A2618-8E54-4914-B57A-74BA056611D1}"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E51B9-536A-4E54-ABB5-A38DC02C6315}" type="slidenum">
              <a:rPr lang="en-US" smtClean="0"/>
              <a:t>‹#›</a:t>
            </a:fld>
            <a:endParaRPr lang="en-US"/>
          </a:p>
        </p:txBody>
      </p:sp>
    </p:spTree>
    <p:extLst>
      <p:ext uri="{BB962C8B-B14F-4D97-AF65-F5344CB8AC3E}">
        <p14:creationId xmlns:p14="http://schemas.microsoft.com/office/powerpoint/2010/main" val="38297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81B1F-2521-4E24-A028-52B6FE0F9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92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366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962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1E51B9-536A-4E54-ABB5-A38DC02C6315}" type="slidenum">
              <a:rPr lang="en-US" smtClean="0"/>
              <a:t>12</a:t>
            </a:fld>
            <a:endParaRPr lang="en-US"/>
          </a:p>
        </p:txBody>
      </p:sp>
    </p:spTree>
    <p:extLst>
      <p:ext uri="{BB962C8B-B14F-4D97-AF65-F5344CB8AC3E}">
        <p14:creationId xmlns:p14="http://schemas.microsoft.com/office/powerpoint/2010/main" val="352627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5689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510665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22698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289553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22604-6853-4406-97CD-5823788019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25DB25-D612-4A5F-B235-623EC1DE22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4579A5A-788E-4476-9819-29B30A193B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0ED3E2F4-D1BF-4DF7-84C9-914240C49F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C7773EA6-2128-4CBC-A89D-04CB0414E0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87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FCE2BB-96F3-4076-A0AD-5DC4A7193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60632F-06E9-4AA1-B131-1FCEE4B97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828E2A-CF27-4436-BF9D-2BCAA6E012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9E3F6C1-0B34-4B8C-AD07-8F08F0908E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420A5651-8B8C-4C20-8E77-EA0AE5DE9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848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B1451F-EC4B-475A-A098-BA3B734E0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91A6F83-35DC-4012-8B49-C84EC9DFFE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87F0500-674A-4B55-B60F-DB54C7A767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EDDC3430-F3C4-4ADD-B59D-C4E25B4F4F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7B5FB624-C4EE-44CD-B9EB-F80ADCD989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78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9CEBC-54CD-49E7-9047-7BA4ACCE2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D83BBFA-229C-4E7C-8B50-E968259104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56BE7A4-4391-4053-AF89-A9505B05B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C5905B2-C04E-4864-BC54-C61B328AB8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125D1585-38A8-4B4E-9949-CA23E572CB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59CA366E-60A0-40BD-9E93-8A9316FFA4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26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F96DC3-D2DC-45F6-926C-323B8CF7A4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3BD837-2A1A-4CD3-9DE8-DE6203031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41B6AB3-B59E-4278-891C-94FCBB707D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2EA09A3-FBA4-46F6-BCF5-DACDECB52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44600B7-CAB4-404E-A469-EF50FD6146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DD64132-3CBC-4996-9FDD-69A90A9233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9EAA2F39-88C7-4731-8760-8ED4BFB567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06C8D800-83F4-471C-9023-A983086AA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198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83E6C9-D7D2-4293-AD8E-A0DF1F0C57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A40E04-9FF7-4FC0-B18C-C172710D6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7CBEF5F1-1FDC-4925-A0A6-CA30BD5300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A0871907-997B-451C-87DD-6B32F9C721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835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8ED261-5D91-4710-AB8C-4E4C1F9894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F5771410-7B17-4272-998F-C59635D304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77EB8887-C92A-41FE-9583-44A44C90D8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80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AFAEC1-A6C8-4670-85CE-B7934A810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6B753F4-CA81-4CB0-9164-BC632447A8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6FCAA20-CE56-4061-8932-9A6FFAF9B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7C6FC96-8E25-4994-9458-DEC1A2CB25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2879D37-566A-4A7A-AEB3-D110F14275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A058238B-5E1E-4DB3-A099-1FE911E29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441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12281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AAA1F-1E97-447E-82CD-654FC021E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A2DF1E5-9AF6-444E-86F7-60FE7DF6DE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584CBE3-65B0-4C24-BFDD-997EAFEB6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1A8EF3C-36A7-447E-91C9-2EEDC8AC7A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B290F3F2-B425-4C24-971F-1028F0F38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BBC764-B248-4E4E-A09A-8104DFF54D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25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715FF-CF54-4013-BFB1-A55313B5A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E16C82-5F8E-4454-AE2C-6E590A547E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88267B-4113-41DC-9551-D5A203BD19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2DF92B01-D0EA-4FF6-9ADD-437678D993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FA208FC9-FB51-4A2F-8D50-BE4E7977C5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316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A51F0DB-2645-47EC-A050-0E68B831F8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04CF960-0415-4232-9A55-8DC6A1219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11453D5-700D-40CE-AF56-6809694BD3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9EB0B31-377C-40E8-9805-2D9A22B810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AA77973-076A-432C-B505-468420B3C8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23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4076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8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703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045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4015586" y="1363664"/>
            <a:ext cx="1945478" cy="1945478"/>
          </a:xfrm>
          <a:custGeom>
            <a:avLst/>
            <a:gdLst>
              <a:gd name="connsiteX0" fmla="*/ 972739 w 1945478"/>
              <a:gd name="connsiteY0" fmla="*/ 0 h 1945478"/>
              <a:gd name="connsiteX1" fmla="*/ 1945478 w 1945478"/>
              <a:gd name="connsiteY1" fmla="*/ 972739 h 1945478"/>
              <a:gd name="connsiteX2" fmla="*/ 972739 w 1945478"/>
              <a:gd name="connsiteY2" fmla="*/ 1945478 h 1945478"/>
              <a:gd name="connsiteX3" fmla="*/ 0 w 1945478"/>
              <a:gd name="connsiteY3" fmla="*/ 972739 h 1945478"/>
              <a:gd name="connsiteX4" fmla="*/ 972739 w 1945478"/>
              <a:gd name="connsiteY4" fmla="*/ 0 h 19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478" h="1945478">
                <a:moveTo>
                  <a:pt x="972739" y="0"/>
                </a:moveTo>
                <a:cubicBezTo>
                  <a:pt x="1509968" y="0"/>
                  <a:pt x="1945478" y="435510"/>
                  <a:pt x="1945478" y="972739"/>
                </a:cubicBezTo>
                <a:cubicBezTo>
                  <a:pt x="1945478" y="1509968"/>
                  <a:pt x="1509968" y="1945478"/>
                  <a:pt x="972739" y="1945478"/>
                </a:cubicBezTo>
                <a:cubicBezTo>
                  <a:pt x="435510" y="1945478"/>
                  <a:pt x="0" y="1509968"/>
                  <a:pt x="0" y="972739"/>
                </a:cubicBezTo>
                <a:cubicBezTo>
                  <a:pt x="0" y="435510"/>
                  <a:pt x="435510" y="0"/>
                  <a:pt x="972739"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1"/>
          </p:nvPr>
        </p:nvSpPr>
        <p:spPr>
          <a:xfrm>
            <a:off x="3228973" y="3834823"/>
            <a:ext cx="2022476" cy="2022476"/>
          </a:xfrm>
          <a:custGeom>
            <a:avLst/>
            <a:gdLst>
              <a:gd name="connsiteX0" fmla="*/ 1011238 w 2022476"/>
              <a:gd name="connsiteY0" fmla="*/ 0 h 2022476"/>
              <a:gd name="connsiteX1" fmla="*/ 2022476 w 2022476"/>
              <a:gd name="connsiteY1" fmla="*/ 1011238 h 2022476"/>
              <a:gd name="connsiteX2" fmla="*/ 1011238 w 2022476"/>
              <a:gd name="connsiteY2" fmla="*/ 2022476 h 2022476"/>
              <a:gd name="connsiteX3" fmla="*/ 0 w 2022476"/>
              <a:gd name="connsiteY3" fmla="*/ 1011238 h 2022476"/>
              <a:gd name="connsiteX4" fmla="*/ 1011238 w 2022476"/>
              <a:gd name="connsiteY4" fmla="*/ 0 h 202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6" h="2022476">
                <a:moveTo>
                  <a:pt x="1011238" y="0"/>
                </a:moveTo>
                <a:cubicBezTo>
                  <a:pt x="1569729" y="0"/>
                  <a:pt x="2022476" y="452747"/>
                  <a:pt x="2022476" y="1011238"/>
                </a:cubicBezTo>
                <a:cubicBezTo>
                  <a:pt x="2022476" y="1569729"/>
                  <a:pt x="1569729" y="2022476"/>
                  <a:pt x="1011238" y="2022476"/>
                </a:cubicBezTo>
                <a:cubicBezTo>
                  <a:pt x="452747" y="2022476"/>
                  <a:pt x="0" y="1569729"/>
                  <a:pt x="0" y="1011238"/>
                </a:cubicBezTo>
                <a:cubicBezTo>
                  <a:pt x="0" y="452747"/>
                  <a:pt x="452747" y="0"/>
                  <a:pt x="1011238"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6453187" y="3045619"/>
            <a:ext cx="2590800" cy="2592388"/>
          </a:xfrm>
          <a:custGeom>
            <a:avLst/>
            <a:gdLst>
              <a:gd name="connsiteX0" fmla="*/ 1295400 w 2590800"/>
              <a:gd name="connsiteY0" fmla="*/ 0 h 2592388"/>
              <a:gd name="connsiteX1" fmla="*/ 2590800 w 2590800"/>
              <a:gd name="connsiteY1" fmla="*/ 1296194 h 2592388"/>
              <a:gd name="connsiteX2" fmla="*/ 1295400 w 2590800"/>
              <a:gd name="connsiteY2" fmla="*/ 2592388 h 2592388"/>
              <a:gd name="connsiteX3" fmla="*/ 0 w 2590800"/>
              <a:gd name="connsiteY3" fmla="*/ 1296194 h 2592388"/>
              <a:gd name="connsiteX4" fmla="*/ 1295400 w 2590800"/>
              <a:gd name="connsiteY4" fmla="*/ 0 h 259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2592388">
                <a:moveTo>
                  <a:pt x="1295400" y="0"/>
                </a:moveTo>
                <a:cubicBezTo>
                  <a:pt x="2010830" y="0"/>
                  <a:pt x="2590800" y="580326"/>
                  <a:pt x="2590800" y="1296194"/>
                </a:cubicBezTo>
                <a:cubicBezTo>
                  <a:pt x="2590800" y="2012062"/>
                  <a:pt x="2010830" y="2592388"/>
                  <a:pt x="1295400" y="2592388"/>
                </a:cubicBezTo>
                <a:cubicBezTo>
                  <a:pt x="579970" y="2592388"/>
                  <a:pt x="0" y="2012062"/>
                  <a:pt x="0" y="1296194"/>
                </a:cubicBezTo>
                <a:cubicBezTo>
                  <a:pt x="0" y="580326"/>
                  <a:pt x="579970" y="0"/>
                  <a:pt x="1295400"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26452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2100746" y="2119783"/>
            <a:ext cx="2866542" cy="2720034"/>
          </a:xfrm>
          <a:custGeom>
            <a:avLst/>
            <a:gdLst>
              <a:gd name="connsiteX0" fmla="*/ 1433271 w 2866542"/>
              <a:gd name="connsiteY0" fmla="*/ 0 h 2720034"/>
              <a:gd name="connsiteX1" fmla="*/ 2866542 w 2866542"/>
              <a:gd name="connsiteY1" fmla="*/ 1360017 h 2720034"/>
              <a:gd name="connsiteX2" fmla="*/ 1433271 w 2866542"/>
              <a:gd name="connsiteY2" fmla="*/ 2720034 h 2720034"/>
              <a:gd name="connsiteX3" fmla="*/ 0 w 2866542"/>
              <a:gd name="connsiteY3" fmla="*/ 1360017 h 2720034"/>
              <a:gd name="connsiteX4" fmla="*/ 1433271 w 2866542"/>
              <a:gd name="connsiteY4" fmla="*/ 0 h 272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542" h="2720034">
                <a:moveTo>
                  <a:pt x="1433271" y="0"/>
                </a:moveTo>
                <a:cubicBezTo>
                  <a:pt x="2224845" y="0"/>
                  <a:pt x="2866542" y="608900"/>
                  <a:pt x="2866542" y="1360017"/>
                </a:cubicBezTo>
                <a:cubicBezTo>
                  <a:pt x="2866542" y="2111134"/>
                  <a:pt x="2224845" y="2720034"/>
                  <a:pt x="1433271" y="2720034"/>
                </a:cubicBezTo>
                <a:cubicBezTo>
                  <a:pt x="641697" y="2720034"/>
                  <a:pt x="0" y="2111134"/>
                  <a:pt x="0" y="1360017"/>
                </a:cubicBezTo>
                <a:cubicBezTo>
                  <a:pt x="0" y="608900"/>
                  <a:pt x="641697" y="0"/>
                  <a:pt x="143327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3184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534380"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002357"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72221"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40197"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9355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87009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14502"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941904"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171341"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3353988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9" name="图片占位符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8" name="图片占位符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7" name="图片占位符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6" name="图片占位符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Tree>
    <p:extLst>
      <p:ext uri="{BB962C8B-B14F-4D97-AF65-F5344CB8AC3E}">
        <p14:creationId xmlns:p14="http://schemas.microsoft.com/office/powerpoint/2010/main" val="3499056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671835" y="1651705"/>
            <a:ext cx="2624866" cy="2660977"/>
          </a:xfrm>
          <a:custGeom>
            <a:avLst/>
            <a:gdLst>
              <a:gd name="connsiteX0" fmla="*/ 2438996 w 2624866"/>
              <a:gd name="connsiteY0" fmla="*/ 0 h 2660977"/>
              <a:gd name="connsiteX1" fmla="*/ 2624866 w 2624866"/>
              <a:gd name="connsiteY1" fmla="*/ 2478035 h 2660977"/>
              <a:gd name="connsiteX2" fmla="*/ 185870 w 2624866"/>
              <a:gd name="connsiteY2" fmla="*/ 2660977 h 2660977"/>
              <a:gd name="connsiteX3" fmla="*/ 0 w 2624866"/>
              <a:gd name="connsiteY3" fmla="*/ 182941 h 2660977"/>
            </a:gdLst>
            <a:ahLst/>
            <a:cxnLst>
              <a:cxn ang="0">
                <a:pos x="connsiteX0" y="connsiteY0"/>
              </a:cxn>
              <a:cxn ang="0">
                <a:pos x="connsiteX1" y="connsiteY1"/>
              </a:cxn>
              <a:cxn ang="0">
                <a:pos x="connsiteX2" y="connsiteY2"/>
              </a:cxn>
              <a:cxn ang="0">
                <a:pos x="connsiteX3" y="connsiteY3"/>
              </a:cxn>
            </a:cxnLst>
            <a:rect l="l" t="t" r="r" b="b"/>
            <a:pathLst>
              <a:path w="2624866" h="2660977">
                <a:moveTo>
                  <a:pt x="2438996" y="0"/>
                </a:moveTo>
                <a:lnTo>
                  <a:pt x="2624866" y="2478035"/>
                </a:lnTo>
                <a:lnTo>
                  <a:pt x="185870" y="2660977"/>
                </a:lnTo>
                <a:lnTo>
                  <a:pt x="0" y="182941"/>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3388628" y="3444460"/>
            <a:ext cx="2056679" cy="2079556"/>
          </a:xfrm>
          <a:custGeom>
            <a:avLst/>
            <a:gdLst>
              <a:gd name="connsiteX0" fmla="*/ 316250 w 2056679"/>
              <a:gd name="connsiteY0" fmla="*/ 0 h 2079556"/>
              <a:gd name="connsiteX1" fmla="*/ 2056679 w 2056679"/>
              <a:gd name="connsiteY1" fmla="*/ 311268 h 2079556"/>
              <a:gd name="connsiteX2" fmla="*/ 1740428 w 2056679"/>
              <a:gd name="connsiteY2" fmla="*/ 2079556 h 2079556"/>
              <a:gd name="connsiteX3" fmla="*/ 0 w 2056679"/>
              <a:gd name="connsiteY3" fmla="*/ 1768287 h 2079556"/>
            </a:gdLst>
            <a:ahLst/>
            <a:cxnLst>
              <a:cxn ang="0">
                <a:pos x="connsiteX0" y="connsiteY0"/>
              </a:cxn>
              <a:cxn ang="0">
                <a:pos x="connsiteX1" y="connsiteY1"/>
              </a:cxn>
              <a:cxn ang="0">
                <a:pos x="connsiteX2" y="connsiteY2"/>
              </a:cxn>
              <a:cxn ang="0">
                <a:pos x="connsiteX3" y="connsiteY3"/>
              </a:cxn>
            </a:cxnLst>
            <a:rect l="l" t="t" r="r" b="b"/>
            <a:pathLst>
              <a:path w="2056679" h="2079556">
                <a:moveTo>
                  <a:pt x="316250" y="0"/>
                </a:moveTo>
                <a:lnTo>
                  <a:pt x="2056679" y="311268"/>
                </a:lnTo>
                <a:lnTo>
                  <a:pt x="1740428" y="2079556"/>
                </a:lnTo>
                <a:lnTo>
                  <a:pt x="0" y="1768287"/>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408084" y="1555682"/>
            <a:ext cx="1906122" cy="1974317"/>
          </a:xfrm>
          <a:custGeom>
            <a:avLst/>
            <a:gdLst>
              <a:gd name="connsiteX0" fmla="*/ 1210675 w 1906122"/>
              <a:gd name="connsiteY0" fmla="*/ 0 h 1974317"/>
              <a:gd name="connsiteX1" fmla="*/ 1906122 w 1906122"/>
              <a:gd name="connsiteY1" fmla="*/ 1351193 h 1974317"/>
              <a:gd name="connsiteX2" fmla="*/ 695447 w 1906122"/>
              <a:gd name="connsiteY2" fmla="*/ 1974317 h 1974317"/>
              <a:gd name="connsiteX3" fmla="*/ 0 w 1906122"/>
              <a:gd name="connsiteY3" fmla="*/ 623124 h 1974317"/>
            </a:gdLst>
            <a:ahLst/>
            <a:cxnLst>
              <a:cxn ang="0">
                <a:pos x="connsiteX0" y="connsiteY0"/>
              </a:cxn>
              <a:cxn ang="0">
                <a:pos x="connsiteX1" y="connsiteY1"/>
              </a:cxn>
              <a:cxn ang="0">
                <a:pos x="connsiteX2" y="connsiteY2"/>
              </a:cxn>
              <a:cxn ang="0">
                <a:pos x="connsiteX3" y="connsiteY3"/>
              </a:cxn>
            </a:cxnLst>
            <a:rect l="l" t="t" r="r" b="b"/>
            <a:pathLst>
              <a:path w="1906122" h="1974317">
                <a:moveTo>
                  <a:pt x="1210675" y="0"/>
                </a:moveTo>
                <a:lnTo>
                  <a:pt x="1906122" y="1351193"/>
                </a:lnTo>
                <a:lnTo>
                  <a:pt x="695447" y="1974317"/>
                </a:lnTo>
                <a:lnTo>
                  <a:pt x="0" y="623124"/>
                </a:lnTo>
                <a:close/>
              </a:path>
            </a:pathLst>
          </a:custGeom>
        </p:spPr>
        <p:txBody>
          <a:bodyPr wrap="square">
            <a:noAutofit/>
          </a:bodyPr>
          <a:lstStyle/>
          <a:p>
            <a:endParaRPr lang="zh-CN" altLang="en-US"/>
          </a:p>
        </p:txBody>
      </p:sp>
      <p:sp>
        <p:nvSpPr>
          <p:cNvPr id="14" name="图片占位符 13"/>
          <p:cNvSpPr>
            <a:spLocks noGrp="1"/>
          </p:cNvSpPr>
          <p:nvPr>
            <p:ph type="pic" sz="quarter" idx="13"/>
          </p:nvPr>
        </p:nvSpPr>
        <p:spPr>
          <a:xfrm>
            <a:off x="8084639" y="1499621"/>
            <a:ext cx="2192282" cy="2297047"/>
          </a:xfrm>
          <a:custGeom>
            <a:avLst/>
            <a:gdLst>
              <a:gd name="connsiteX0" fmla="*/ 810445 w 2192282"/>
              <a:gd name="connsiteY0" fmla="*/ 0 h 2297047"/>
              <a:gd name="connsiteX1" fmla="*/ 2192282 w 2192282"/>
              <a:gd name="connsiteY1" fmla="*/ 702202 h 2297047"/>
              <a:gd name="connsiteX2" fmla="*/ 1381837 w 2192282"/>
              <a:gd name="connsiteY2" fmla="*/ 2297047 h 2297047"/>
              <a:gd name="connsiteX3" fmla="*/ 0 w 2192282"/>
              <a:gd name="connsiteY3" fmla="*/ 1594845 h 2297047"/>
            </a:gdLst>
            <a:ahLst/>
            <a:cxnLst>
              <a:cxn ang="0">
                <a:pos x="connsiteX0" y="connsiteY0"/>
              </a:cxn>
              <a:cxn ang="0">
                <a:pos x="connsiteX1" y="connsiteY1"/>
              </a:cxn>
              <a:cxn ang="0">
                <a:pos x="connsiteX2" y="connsiteY2"/>
              </a:cxn>
              <a:cxn ang="0">
                <a:pos x="connsiteX3" y="connsiteY3"/>
              </a:cxn>
            </a:cxnLst>
            <a:rect l="l" t="t" r="r" b="b"/>
            <a:pathLst>
              <a:path w="2192282" h="2297047">
                <a:moveTo>
                  <a:pt x="810445" y="0"/>
                </a:moveTo>
                <a:lnTo>
                  <a:pt x="2192282" y="702202"/>
                </a:lnTo>
                <a:lnTo>
                  <a:pt x="1381837" y="2297047"/>
                </a:lnTo>
                <a:lnTo>
                  <a:pt x="0" y="159484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1487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2"/>
          </p:nvPr>
        </p:nvSpPr>
        <p:spPr>
          <a:xfrm>
            <a:off x="6354413"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354413"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3" name="图片占位符 12"/>
          <p:cNvSpPr>
            <a:spLocks noGrp="1"/>
          </p:cNvSpPr>
          <p:nvPr>
            <p:ph type="pic" sz="quarter" idx="10"/>
          </p:nvPr>
        </p:nvSpPr>
        <p:spPr>
          <a:xfrm>
            <a:off x="1509918"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1509918"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4202516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2021/9/30</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536934737"/>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449371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98024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404945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9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966461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9/30/2021</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2445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9/30/2021</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1536058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6665794-D2DE-4457-9937-79F4D9E7BF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6463553-4951-4E9C-AFD7-6B61ECE0D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90F3B5-F42C-4A3F-A584-4AFE7202E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6392E15A-7434-47B9-9097-F88D4CDD1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833CCF-7AA8-45BD-B087-D8F91C18A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655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rgbClr val="DBFBFD"/>
          </a:fgClr>
          <a:bgClr>
            <a:schemeClr val="bg1"/>
          </a:bgClr>
        </a:pattFill>
        <a:effectLst/>
      </p:bgPr>
    </p:bg>
    <p:spTree>
      <p:nvGrpSpPr>
        <p:cNvPr id="1" name=""/>
        <p:cNvGrpSpPr/>
        <p:nvPr/>
      </p:nvGrpSpPr>
      <p:grpSpPr>
        <a:xfrm>
          <a:off x="0" y="0"/>
          <a:ext cx="0" cy="0"/>
          <a:chOff x="0" y="0"/>
          <a:chExt cx="0" cy="0"/>
        </a:xfrm>
      </p:grpSpPr>
      <p:sp>
        <p:nvSpPr>
          <p:cNvPr id="7" name="矩形 6"/>
          <p:cNvSpPr/>
          <p:nvPr userDrawn="1"/>
        </p:nvSpPr>
        <p:spPr>
          <a:xfrm>
            <a:off x="0" y="6553200"/>
            <a:ext cx="12192000" cy="304800"/>
          </a:xfrm>
          <a:prstGeom prst="rect">
            <a:avLst/>
          </a:prstGeom>
          <a:solidFill>
            <a:srgbClr val="A1B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p:cNvPicPr>
            <a:picLocks noChangeAspect="1"/>
          </p:cNvPicPr>
          <p:nvPr userDrawn="1"/>
        </p:nvPicPr>
        <p:blipFill>
          <a:blip r:embed="rId13"/>
          <a:stretch>
            <a:fillRect/>
          </a:stretch>
        </p:blipFill>
        <p:spPr>
          <a:xfrm>
            <a:off x="9093200" y="5970960"/>
            <a:ext cx="2815661" cy="747339"/>
          </a:xfrm>
          <a:prstGeom prst="rect">
            <a:avLst/>
          </a:prstGeom>
        </p:spPr>
      </p:pic>
      <p:pic>
        <p:nvPicPr>
          <p:cNvPr id="9" name="图片 8"/>
          <p:cNvPicPr>
            <a:picLocks noChangeAspect="1"/>
          </p:cNvPicPr>
          <p:nvPr userDrawn="1"/>
        </p:nvPicPr>
        <p:blipFill>
          <a:blip r:embed="rId14"/>
          <a:stretch>
            <a:fillRect/>
          </a:stretch>
        </p:blipFill>
        <p:spPr>
          <a:xfrm>
            <a:off x="390533" y="216861"/>
            <a:ext cx="1425567" cy="657468"/>
          </a:xfrm>
          <a:prstGeom prst="rect">
            <a:avLst/>
          </a:prstGeom>
        </p:spPr>
      </p:pic>
    </p:spTree>
    <p:extLst>
      <p:ext uri="{BB962C8B-B14F-4D97-AF65-F5344CB8AC3E}">
        <p14:creationId xmlns:p14="http://schemas.microsoft.com/office/powerpoint/2010/main" val="16571946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AFA68B95-2E26-4AA8-A85A-2DF96EDCCAF8}"/>
              </a:ext>
            </a:extLst>
          </p:cNvPr>
          <p:cNvSpPr/>
          <p:nvPr/>
        </p:nvSpPr>
        <p:spPr>
          <a:xfrm>
            <a:off x="633046" y="337625"/>
            <a:ext cx="10902462" cy="6175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3724535" y="1275121"/>
            <a:ext cx="6002647"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844293" y="1130547"/>
            <a:ext cx="1402072" cy="144344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3" name="TextBox 32"/>
          <p:cNvSpPr txBox="1"/>
          <p:nvPr/>
        </p:nvSpPr>
        <p:spPr>
          <a:xfrm>
            <a:off x="2898687" y="1427751"/>
            <a:ext cx="1320800" cy="779701"/>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267" b="1"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8</a:t>
            </a:r>
            <a:endPar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4" name="TextBox 23"/>
          <p:cNvSpPr txBox="1"/>
          <p:nvPr/>
        </p:nvSpPr>
        <p:spPr>
          <a:xfrm>
            <a:off x="3293079" y="1447714"/>
            <a:ext cx="6741935"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CẦU</a:t>
            </a:r>
            <a:r>
              <a:rPr kumimoji="0" lang="en-US" sz="4400" b="1" i="0" u="none" strike="noStrike" kern="1200" cap="none" spc="0" normalizeH="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THỦ DỰ BỊ</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5" name="Picture 14" descr="Icon&#10;&#10;Description automatically generated">
            <a:extLst>
              <a:ext uri="{FF2B5EF4-FFF2-40B4-BE49-F238E27FC236}">
                <a16:creationId xmlns="" xmlns:a16="http://schemas.microsoft.com/office/drawing/2014/main" id="{3526A218-E0F8-4456-947C-7FFE753FB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5547" y="3552166"/>
            <a:ext cx="2284916" cy="2891348"/>
          </a:xfrm>
          <a:prstGeom prst="rect">
            <a:avLst/>
          </a:prstGeom>
        </p:spPr>
      </p:pic>
      <p:sp>
        <p:nvSpPr>
          <p:cNvPr id="14" name="Rectangle 13">
            <a:extLst>
              <a:ext uri="{FF2B5EF4-FFF2-40B4-BE49-F238E27FC236}">
                <a16:creationId xmlns="" xmlns:a16="http://schemas.microsoft.com/office/drawing/2014/main" id="{E2C41686-61D4-404D-9E8F-DF7321B2DFBC}"/>
              </a:ext>
            </a:extLst>
          </p:cNvPr>
          <p:cNvSpPr/>
          <p:nvPr/>
        </p:nvSpPr>
        <p:spPr>
          <a:xfrm>
            <a:off x="1419922" y="2638529"/>
            <a:ext cx="9289642" cy="1015663"/>
          </a:xfrm>
          <a:prstGeom prst="rect">
            <a:avLst/>
          </a:prstGeom>
          <a:noFill/>
          <a:ln>
            <a:solidFill>
              <a:srgbClr val="0033CC"/>
            </a:solidFill>
          </a:ln>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TIẾT </a:t>
            </a:r>
            <a:r>
              <a:rPr kumimoji="0" lang="en-US" sz="4000" b="0" i="0" u="none" strike="noStrike" kern="1200" cap="none" spc="0" normalizeH="0" baseline="0" noProof="0" dirty="0" smtClean="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4000" b="0" i="0" u="none" strike="noStrike" kern="1200" cap="none" spc="0" normalizeH="0" baseline="0" noProof="0" dirty="0" smtClean="0">
                <a:ln w="22225">
                  <a:solidFill>
                    <a:srgbClr val="ED7D31"/>
                  </a:solidFill>
                  <a:prstDash val="solid"/>
                </a:ln>
                <a:solidFill>
                  <a:srgbClr val="0033CC"/>
                </a:solidFill>
                <a:effectLst/>
                <a:uLnTx/>
                <a:uFillTx/>
                <a:latin typeface="Times New Roman" panose="02020603050405020304" pitchFamily="18" charset="0"/>
                <a:ea typeface="+mn-ea"/>
                <a:cs typeface="Times New Roman" panose="02020603050405020304" pitchFamily="18" charset="0"/>
              </a:rPr>
              <a:t>LUYỆN VIẾT ĐOẠN</a:t>
            </a:r>
            <a:endParaRPr kumimoji="0" lang="en-US" sz="4000" b="0" i="0" u="none" strike="noStrike" kern="1200" cap="none" spc="0" normalizeH="0" baseline="0" noProof="0" dirty="0">
              <a:ln w="22225">
                <a:solidFill>
                  <a:srgbClr val="ED7D31"/>
                </a:solidFill>
                <a:prstDash val="solid"/>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73103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69331" y="4386645"/>
            <a:ext cx="7644100" cy="2117535"/>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316230" y="202993"/>
            <a:ext cx="545534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 cần mấy người?</a:t>
            </a:r>
          </a:p>
        </p:txBody>
      </p:sp>
      <p:sp>
        <p:nvSpPr>
          <p:cNvPr id="5" name="Rectangle 4"/>
          <p:cNvSpPr/>
          <p:nvPr/>
        </p:nvSpPr>
        <p:spPr>
          <a:xfrm>
            <a:off x="2560320" y="4312118"/>
            <a:ext cx="7363327" cy="2246769"/>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Trong tranh:</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Trò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chơi kéo co</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chia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thành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2 đội</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mỗi </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đội </a:t>
            </a:r>
            <a:r>
              <a:rPr lang="en-US" sz="2800" b="1" noProof="0" smtClean="0">
                <a:solidFill>
                  <a:srgbClr val="FF0000"/>
                </a:solidFill>
                <a:latin typeface="Times New Roman" pitchFamily="18" charset="0"/>
                <a:ea typeface="Arial-Rounded" panose="020B0500000000000000" pitchFamily="34" charset="0"/>
                <a:cs typeface="Times New Roman" pitchFamily="18" charset="0"/>
              </a:rPr>
              <a:t>4</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a:ln>
                  <a:noFill/>
                </a:ln>
                <a:solidFill>
                  <a:srgbClr val="FF0000"/>
                </a:solidFill>
                <a:effectLst/>
                <a:uLnTx/>
                <a:uFillTx/>
                <a:latin typeface="Times New Roman" pitchFamily="18" charset="0"/>
                <a:ea typeface="Arial-Rounded" panose="020B0500000000000000" pitchFamily="34" charset="0"/>
                <a:cs typeface="Times New Roman" pitchFamily="18" charset="0"/>
              </a:rPr>
              <a:t>thành </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viên</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Trò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chơi nhảy dây: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a:ln>
                  <a:noFill/>
                </a:ln>
                <a:solidFill>
                  <a:srgbClr val="FF0000"/>
                </a:solidFill>
                <a:effectLst/>
                <a:uLnTx/>
                <a:uFillTx/>
                <a:latin typeface="Times New Roman" pitchFamily="18" charset="0"/>
                <a:ea typeface="Arial-Rounded" panose="020B0500000000000000" pitchFamily="34" charset="0"/>
                <a:cs typeface="Times New Roman" pitchFamily="18" charset="0"/>
              </a:rPr>
              <a:t>bạn</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p>
          <a:p>
            <a:pPr marL="457200" indent="-457200">
              <a:buFontTx/>
              <a:buChar char="-"/>
              <a:defRPr/>
            </a:pPr>
            <a:r>
              <a:rPr lang="en-US" sz="2800" b="1">
                <a:solidFill>
                  <a:srgbClr val="002060"/>
                </a:solidFill>
                <a:latin typeface="Times New Roman" pitchFamily="18" charset="0"/>
                <a:ea typeface="Arial-Rounded" panose="020B0500000000000000" pitchFamily="34" charset="0"/>
                <a:cs typeface="Times New Roman" pitchFamily="18" charset="0"/>
              </a:rPr>
              <a:t>Trò chơi đá cầu: </a:t>
            </a:r>
            <a:r>
              <a:rPr lang="en-US" sz="2800" b="1">
                <a:solidFill>
                  <a:srgbClr val="FF0000"/>
                </a:solidFill>
                <a:latin typeface="Times New Roman" pitchFamily="18" charset="0"/>
                <a:ea typeface="Arial-Rounded" panose="020B0500000000000000" pitchFamily="34" charset="0"/>
                <a:cs typeface="Times New Roman" pitchFamily="18" charset="0"/>
              </a:rPr>
              <a:t>2 </a:t>
            </a:r>
            <a:r>
              <a:rPr lang="en-US" sz="2800" b="1">
                <a:solidFill>
                  <a:srgbClr val="FF0000"/>
                </a:solidFill>
                <a:latin typeface="Times New Roman" pitchFamily="18" charset="0"/>
                <a:ea typeface="Arial-Rounded" panose="020B0500000000000000" pitchFamily="34" charset="0"/>
                <a:cs typeface="Times New Roman" pitchFamily="18" charset="0"/>
              </a:rPr>
              <a:t>bạn</a:t>
            </a:r>
            <a:r>
              <a:rPr lang="en-US" sz="2800" b="1" smtClean="0">
                <a:solidFill>
                  <a:srgbClr val="FF0000"/>
                </a:solidFill>
                <a:latin typeface="Times New Roman" pitchFamily="18" charset="0"/>
                <a:ea typeface="Arial-Rounded" panose="020B0500000000000000" pitchFamily="34" charset="0"/>
                <a:cs typeface="Times New Roman" pitchFamily="18" charset="0"/>
              </a:rPr>
              <a:t>.</a:t>
            </a:r>
            <a:endParaRPr lang="en-US" sz="2800" b="1">
              <a:solidFill>
                <a:srgbClr val="FF0000"/>
              </a:solidFill>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 xmlns:a16="http://schemas.microsoft.com/office/drawing/2014/main" id="{BCFCFC17-40BA-46A2-864A-B9F2EF20C77B}"/>
              </a:ext>
            </a:extLst>
          </p:cNvPr>
          <p:cNvPicPr>
            <a:picLocks noChangeAspect="1"/>
          </p:cNvPicPr>
          <p:nvPr/>
        </p:nvPicPr>
        <p:blipFill>
          <a:blip r:embed="rId2"/>
          <a:stretch>
            <a:fillRect/>
          </a:stretch>
        </p:blipFill>
        <p:spPr>
          <a:xfrm>
            <a:off x="1528692" y="898788"/>
            <a:ext cx="8924925" cy="3238500"/>
          </a:xfrm>
          <a:prstGeom prst="rect">
            <a:avLst/>
          </a:prstGeom>
        </p:spPr>
      </p:pic>
    </p:spTree>
    <p:extLst>
      <p:ext uri="{BB962C8B-B14F-4D97-AF65-F5344CB8AC3E}">
        <p14:creationId xmlns:p14="http://schemas.microsoft.com/office/powerpoint/2010/main" val="33112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69331" y="4386645"/>
            <a:ext cx="7644100" cy="2471355"/>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316230" y="202993"/>
            <a:ext cx="545534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 cần mấy người?</a:t>
            </a:r>
          </a:p>
        </p:txBody>
      </p:sp>
      <p:sp>
        <p:nvSpPr>
          <p:cNvPr id="5" name="Rectangle 4"/>
          <p:cNvSpPr/>
          <p:nvPr/>
        </p:nvSpPr>
        <p:spPr>
          <a:xfrm>
            <a:off x="2560320" y="4446868"/>
            <a:ext cx="7363327" cy="2308324"/>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Thực</a:t>
            </a:r>
            <a:r>
              <a:rPr kumimoji="0" lang="en-US" sz="2400" b="1" i="0" u="none" strike="noStrike" kern="1200" cap="none" spc="0" normalizeH="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tế</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Trò </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chơi kéo co</a:t>
            </a:r>
            <a:r>
              <a:rPr kumimoji="0" lang="en-US" sz="24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chia </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thành </a:t>
            </a:r>
            <a:r>
              <a:rPr kumimoji="0" lang="en-US" sz="2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2 đội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mỗi </a:t>
            </a:r>
            <a:r>
              <a:rPr kumimoji="0" lang="en-US" sz="24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đội </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cần</a:t>
            </a:r>
            <a:r>
              <a:rPr kumimoji="0" lang="en-US" sz="2400" b="1" i="0" u="none" strike="noStrike" kern="1200" cap="none" spc="0" normalizeH="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ít nhất</a:t>
            </a:r>
            <a:r>
              <a:rPr kumimoji="0" lang="en-US" sz="2400" b="1" i="0" u="none" strike="noStrike" kern="1200" cap="none" spc="0" normalizeH="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2</a:t>
            </a:r>
            <a:r>
              <a:rPr kumimoji="0" lang="en-US" sz="24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a:ln>
                  <a:noFill/>
                </a:ln>
                <a:solidFill>
                  <a:srgbClr val="FF0000"/>
                </a:solidFill>
                <a:effectLst/>
                <a:uLnTx/>
                <a:uFillTx/>
                <a:latin typeface="Times New Roman" pitchFamily="18" charset="0"/>
                <a:ea typeface="Arial-Rounded" panose="020B0500000000000000" pitchFamily="34" charset="0"/>
                <a:cs typeface="Times New Roman" pitchFamily="18" charset="0"/>
              </a:rPr>
              <a:t>thành </a:t>
            </a:r>
            <a:r>
              <a:rPr kumimoji="0" lang="en-US" sz="24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viên trở</a:t>
            </a:r>
            <a:r>
              <a:rPr kumimoji="0" lang="en-US" sz="2400" b="1" i="0" u="none" strike="noStrike" kern="1200" cap="none" spc="0" normalizeH="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lên</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457200" lvl="0" indent="-457200">
              <a:buFontTx/>
              <a:buChar char="-"/>
              <a:defRPr/>
            </a:pPr>
            <a:r>
              <a:rPr lang="en-US" sz="2400" b="1">
                <a:solidFill>
                  <a:srgbClr val="002060"/>
                </a:solidFill>
                <a:latin typeface="Times New Roman" pitchFamily="18" charset="0"/>
                <a:ea typeface="Arial-Rounded" panose="020B0500000000000000" pitchFamily="34" charset="0"/>
                <a:cs typeface="Times New Roman" pitchFamily="18" charset="0"/>
              </a:rPr>
              <a:t>Trò chơi nhảy dây: </a:t>
            </a:r>
            <a:r>
              <a:rPr lang="en-US" sz="2400" b="1">
                <a:solidFill>
                  <a:srgbClr val="FF0000"/>
                </a:solidFill>
                <a:latin typeface="Times New Roman" pitchFamily="18" charset="0"/>
                <a:ea typeface="Arial-Rounded" panose="020B0500000000000000" pitchFamily="34" charset="0"/>
                <a:cs typeface="Times New Roman" pitchFamily="18" charset="0"/>
              </a:rPr>
              <a:t>1 hoặc nhiều người.</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Trò chơi đá cầu</a:t>
            </a:r>
            <a:r>
              <a:rPr kumimoji="0" lang="en-US" sz="24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lang="en-US" sz="2400" b="1" smtClean="0">
                <a:solidFill>
                  <a:srgbClr val="FF0000"/>
                </a:solidFill>
                <a:latin typeface="Times New Roman" pitchFamily="18" charset="0"/>
                <a:ea typeface="Arial-Rounded" panose="020B0500000000000000" pitchFamily="34" charset="0"/>
                <a:cs typeface="Times New Roman" pitchFamily="18" charset="0"/>
              </a:rPr>
              <a:t>có thể 1 hoặc nhiều người cùng chơi</a:t>
            </a:r>
            <a:r>
              <a:rPr lang="en-US" sz="2400" b="1" smtClean="0">
                <a:solidFill>
                  <a:srgbClr val="FF0000"/>
                </a:solidFill>
                <a:latin typeface="Times New Roman" pitchFamily="18" charset="0"/>
                <a:ea typeface="Arial-Rounded" panose="020B0500000000000000" pitchFamily="34" charset="0"/>
                <a:cs typeface="Times New Roman" pitchFamily="18" charset="0"/>
              </a:rPr>
              <a:t>.</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 xmlns:a16="http://schemas.microsoft.com/office/drawing/2014/main" id="{BCFCFC17-40BA-46A2-864A-B9F2EF20C77B}"/>
              </a:ext>
            </a:extLst>
          </p:cNvPr>
          <p:cNvPicPr>
            <a:picLocks noChangeAspect="1"/>
          </p:cNvPicPr>
          <p:nvPr/>
        </p:nvPicPr>
        <p:blipFill>
          <a:blip r:embed="rId2"/>
          <a:stretch>
            <a:fillRect/>
          </a:stretch>
        </p:blipFill>
        <p:spPr>
          <a:xfrm>
            <a:off x="1528692" y="898788"/>
            <a:ext cx="8924925" cy="3238500"/>
          </a:xfrm>
          <a:prstGeom prst="rect">
            <a:avLst/>
          </a:prstGeom>
        </p:spPr>
      </p:pic>
    </p:spTree>
    <p:extLst>
      <p:ext uri="{BB962C8B-B14F-4D97-AF65-F5344CB8AC3E}">
        <p14:creationId xmlns:p14="http://schemas.microsoft.com/office/powerpoint/2010/main" val="11485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48779" y="4981422"/>
            <a:ext cx="6919876" cy="1539816"/>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636553" y="207129"/>
            <a:ext cx="681148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Dụng</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cụ để thực hiện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động</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là</a:t>
            </a:r>
            <a:r>
              <a:rPr kumimoji="0" lang="en-US" sz="32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gì</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endPar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
        <p:nvSpPr>
          <p:cNvPr id="5" name="Rectangle 4"/>
          <p:cNvSpPr/>
          <p:nvPr/>
        </p:nvSpPr>
        <p:spPr>
          <a:xfrm>
            <a:off x="3058141" y="5058832"/>
            <a:ext cx="7849137" cy="1384995"/>
          </a:xfrm>
          <a:prstGeom prst="rect">
            <a:avLst/>
          </a:prstGeom>
        </p:spPr>
        <p:txBody>
          <a:bodyPr wrap="square">
            <a:spAutoFit/>
          </a:bodyPr>
          <a:lstStyle/>
          <a:p>
            <a:pPr marL="457200" indent="-457200" algn="just">
              <a:buFontTx/>
              <a:buChar char="-"/>
              <a:defRPr/>
            </a:pPr>
            <a:r>
              <a:rPr lang="en-US" sz="2800" b="1">
                <a:solidFill>
                  <a:srgbClr val="002060"/>
                </a:solidFill>
                <a:latin typeface="Times New Roman" pitchFamily="18" charset="0"/>
                <a:ea typeface="Arial-Rounded" panose="020B0500000000000000" pitchFamily="34" charset="0"/>
                <a:cs typeface="Times New Roman" pitchFamily="18" charset="0"/>
              </a:rPr>
              <a:t>Hoạt động kéo co: </a:t>
            </a:r>
            <a:r>
              <a:rPr lang="en-US" sz="2800" b="1">
                <a:solidFill>
                  <a:srgbClr val="FF0000"/>
                </a:solidFill>
                <a:latin typeface="Times New Roman" pitchFamily="18" charset="0"/>
                <a:ea typeface="Arial-Rounded" panose="020B0500000000000000" pitchFamily="34" charset="0"/>
                <a:cs typeface="Times New Roman" pitchFamily="18" charset="0"/>
              </a:rPr>
              <a:t>dây thừng to.</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Hoạt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động nhảy dây: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dây </a:t>
            </a:r>
            <a:r>
              <a:rPr kumimoji="0" lang="en-US" sz="2800" b="1" i="0" u="none" strike="noStrike" kern="1200" cap="none" spc="0" normalizeH="0" baseline="0" noProof="0">
                <a:ln>
                  <a:noFill/>
                </a:ln>
                <a:solidFill>
                  <a:srgbClr val="FF0000"/>
                </a:solidFill>
                <a:effectLst/>
                <a:uLnTx/>
                <a:uFillTx/>
                <a:latin typeface="Times New Roman" pitchFamily="18" charset="0"/>
                <a:ea typeface="Arial-Rounded" panose="020B0500000000000000" pitchFamily="34" charset="0"/>
                <a:cs typeface="Times New Roman" pitchFamily="18" charset="0"/>
              </a:rPr>
              <a:t>nhảy</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p>
          <a:p>
            <a:pPr marL="457200" indent="-457200" algn="just">
              <a:buFontTx/>
              <a:buChar char="-"/>
              <a:defRPr/>
            </a:pPr>
            <a:r>
              <a:rPr lang="en-US" sz="2800" b="1">
                <a:solidFill>
                  <a:srgbClr val="002060"/>
                </a:solidFill>
                <a:latin typeface="Times New Roman" pitchFamily="18" charset="0"/>
                <a:ea typeface="Arial-Rounded" panose="020B0500000000000000" pitchFamily="34" charset="0"/>
                <a:cs typeface="Times New Roman" pitchFamily="18" charset="0"/>
              </a:rPr>
              <a:t>Hoạt động đá cầu: </a:t>
            </a:r>
            <a:r>
              <a:rPr lang="en-US" sz="2800" b="1">
                <a:solidFill>
                  <a:srgbClr val="FF0000"/>
                </a:solidFill>
                <a:latin typeface="Times New Roman" pitchFamily="18" charset="0"/>
                <a:ea typeface="Arial-Rounded" panose="020B0500000000000000" pitchFamily="34" charset="0"/>
                <a:cs typeface="Times New Roman" pitchFamily="18" charset="0"/>
              </a:rPr>
              <a:t>quả </a:t>
            </a:r>
            <a:r>
              <a:rPr lang="en-US" sz="2800" b="1">
                <a:solidFill>
                  <a:srgbClr val="FF0000"/>
                </a:solidFill>
                <a:latin typeface="Times New Roman" pitchFamily="18" charset="0"/>
                <a:ea typeface="Arial-Rounded" panose="020B0500000000000000" pitchFamily="34" charset="0"/>
                <a:cs typeface="Times New Roman" pitchFamily="18" charset="0"/>
              </a:rPr>
              <a:t>cầu</a:t>
            </a:r>
            <a:r>
              <a:rPr lang="en-US" sz="2800" b="1" smtClean="0">
                <a:solidFill>
                  <a:srgbClr val="FF0000"/>
                </a:solidFill>
                <a:latin typeface="Times New Roman" pitchFamily="18" charset="0"/>
                <a:ea typeface="Arial-Rounded" panose="020B0500000000000000" pitchFamily="34" charset="0"/>
                <a:cs typeface="Times New Roman" pitchFamily="18" charset="0"/>
              </a:rPr>
              <a:t>.</a:t>
            </a:r>
            <a:endParaRPr lang="en-US" sz="2800" b="1">
              <a:solidFill>
                <a:srgbClr val="FF0000"/>
              </a:solidFill>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 xmlns:a16="http://schemas.microsoft.com/office/drawing/2014/main" id="{16845750-1AD0-48E3-93F4-690CEFA9B521}"/>
              </a:ext>
            </a:extLst>
          </p:cNvPr>
          <p:cNvPicPr>
            <a:picLocks noChangeAspect="1"/>
          </p:cNvPicPr>
          <p:nvPr/>
        </p:nvPicPr>
        <p:blipFill>
          <a:blip r:embed="rId3"/>
          <a:stretch>
            <a:fillRect/>
          </a:stretch>
        </p:blipFill>
        <p:spPr>
          <a:xfrm>
            <a:off x="935397" y="791904"/>
            <a:ext cx="10546641" cy="3826956"/>
          </a:xfrm>
          <a:prstGeom prst="rect">
            <a:avLst/>
          </a:prstGeom>
        </p:spPr>
      </p:pic>
    </p:spTree>
    <p:extLst>
      <p:ext uri="{BB962C8B-B14F-4D97-AF65-F5344CB8AC3E}">
        <p14:creationId xmlns:p14="http://schemas.microsoft.com/office/powerpoint/2010/main" val="399907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39027" y="5109865"/>
            <a:ext cx="8319435" cy="1181362"/>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17450" y="305163"/>
            <a:ext cx="11046746"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đoán xem các bạn cảm thấy thế nào khi tham gia hoạt động đó?</a:t>
            </a:r>
          </a:p>
        </p:txBody>
      </p:sp>
      <p:sp>
        <p:nvSpPr>
          <p:cNvPr id="5" name="Rectangle 4"/>
          <p:cNvSpPr/>
          <p:nvPr/>
        </p:nvSpPr>
        <p:spPr>
          <a:xfrm>
            <a:off x="2398681" y="5191244"/>
            <a:ext cx="8084285"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Các bạn nhỏ đều rất vui và háo hức vì trên khuôn mặt của các bạn hiện lên vẻ tươi vui.</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 xmlns:a16="http://schemas.microsoft.com/office/drawing/2014/main" id="{FF39D46A-AD34-4DB6-9812-9CEDC1B8F5C3}"/>
              </a:ext>
            </a:extLst>
          </p:cNvPr>
          <p:cNvPicPr>
            <a:picLocks noChangeAspect="1"/>
          </p:cNvPicPr>
          <p:nvPr/>
        </p:nvPicPr>
        <p:blipFill>
          <a:blip r:embed="rId2"/>
          <a:stretch>
            <a:fillRect/>
          </a:stretch>
        </p:blipFill>
        <p:spPr>
          <a:xfrm>
            <a:off x="1333734" y="1067513"/>
            <a:ext cx="9988442" cy="3624408"/>
          </a:xfrm>
          <a:prstGeom prst="rect">
            <a:avLst/>
          </a:prstGeom>
        </p:spPr>
      </p:pic>
    </p:spTree>
    <p:extLst>
      <p:ext uri="{BB962C8B-B14F-4D97-AF65-F5344CB8AC3E}">
        <p14:creationId xmlns:p14="http://schemas.microsoft.com/office/powerpoint/2010/main" val="8841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10" name="Rectangle 9">
            <a:extLst>
              <a:ext uri="{FF2B5EF4-FFF2-40B4-BE49-F238E27FC236}">
                <a16:creationId xmlns="" xmlns:a16="http://schemas.microsoft.com/office/drawing/2014/main" id="{BAB9E31F-D4BA-488A-8E6C-DC9A07F5473C}"/>
              </a:ext>
            </a:extLst>
          </p:cNvPr>
          <p:cNvSpPr/>
          <p:nvPr/>
        </p:nvSpPr>
        <p:spPr>
          <a:xfrm>
            <a:off x="3131127" y="1828549"/>
            <a:ext cx="49995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Vận</a:t>
            </a:r>
            <a:r>
              <a:rPr kumimoji="0" lang="en-US" sz="8000" b="1" i="0" u="none" strike="noStrike" kern="1200" cap="none" spc="0" normalizeH="0" noProof="0" dirty="0"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8000" b="1" i="0" u="none" strike="noStrike" kern="1200" cap="none" spc="0" normalizeH="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dụng</a:t>
            </a:r>
            <a:endParaRPr kumimoji="0" lang="en-US" sz="80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836687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8799" y="304802"/>
            <a:ext cx="1079818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2.</a:t>
            </a:r>
            <a:r>
              <a:rPr kumimoji="0" lang="en-US" sz="3100" b="1" i="0" u="none" strike="noStrike" kern="1200" cap="none" spc="0" normalizeH="0" baseline="0" noProof="0" dirty="0" smtClean="0">
                <a:ln>
                  <a:noFill/>
                </a:ln>
                <a:solidFill>
                  <a:srgbClr val="008000"/>
                </a:solidFill>
                <a:effectLst/>
                <a:uLnTx/>
                <a:uFillTx/>
                <a:latin typeface="Times New Roman" pitchFamily="18" charset="0"/>
                <a:ea typeface="Arial-Rounded" panose="020B0500000000000000" pitchFamily="34" charset="0"/>
                <a:cs typeface="Times New Roman" pitchFamily="18" charset="0"/>
              </a:rPr>
              <a:t> </a:t>
            </a:r>
            <a:r>
              <a:rPr kumimoji="0" lang="en-US" sz="31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Viết</a:t>
            </a:r>
            <a:r>
              <a:rPr kumimoji="0" lang="en-US" sz="31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3 - 4 </a:t>
            </a:r>
            <a:r>
              <a:rPr kumimoji="0" lang="en-US"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câu kể về một hoạt động thể thao hoặc một trò chơi em đã tham gia ở trường.</a:t>
            </a:r>
            <a:endParaRPr kumimoji="0" lang="vi-VN"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pic>
        <p:nvPicPr>
          <p:cNvPr id="7"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461" y="1593129"/>
            <a:ext cx="9787812" cy="3253228"/>
          </a:xfrm>
          <a:prstGeom prst="rect">
            <a:avLst/>
          </a:prstGeom>
        </p:spPr>
      </p:pic>
      <p:sp>
        <p:nvSpPr>
          <p:cNvPr id="11" name="Rectangle 10"/>
          <p:cNvSpPr/>
          <p:nvPr/>
        </p:nvSpPr>
        <p:spPr>
          <a:xfrm>
            <a:off x="1222408" y="1655542"/>
            <a:ext cx="9045131" cy="2658406"/>
          </a:xfrm>
          <a:prstGeom prst="rect">
            <a:avLst/>
          </a:prstGeom>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G:</a:t>
            </a: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thể </a:t>
            </a:r>
            <a:r>
              <a:rPr kumimoji="0" lang="en-US" sz="2800" b="1" i="0" u="none" strike="noStrike" kern="1200" cap="none" spc="0" normalizeH="0" baseline="0" noProof="0">
                <a:ln>
                  <a:noFill/>
                </a:ln>
                <a:effectLst/>
                <a:uLnTx/>
                <a:uFillTx/>
                <a:latin typeface="Times New Roman" pitchFamily="18" charset="0"/>
                <a:ea typeface="Arial-Rounded" panose="020B0500000000000000" pitchFamily="34" charset="0"/>
                <a:cs typeface="Times New Roman" pitchFamily="18" charset="0"/>
              </a:rPr>
              <a:t>thao </a:t>
            </a:r>
            <a:r>
              <a:rPr kumimoji="0" lang="en-US" sz="2800" b="1" i="0" u="none" strike="noStrike" kern="1200" cap="none" spc="0" normalizeH="0" baseline="0" noProof="0" smtClean="0">
                <a:ln>
                  <a:noFill/>
                </a:ln>
                <a:effectLst/>
                <a:uLnTx/>
                <a:uFillTx/>
                <a:latin typeface="Times New Roman" pitchFamily="18" charset="0"/>
                <a:ea typeface="Arial-Rounded" panose="020B0500000000000000" pitchFamily="34" charset="0"/>
                <a:cs typeface="Times New Roman" pitchFamily="18" charset="0"/>
              </a:rPr>
              <a:t>(hoặc </a:t>
            </a:r>
            <a:r>
              <a:rPr kumimoji="0" lang="en-US" sz="2800" b="1" i="0" u="none" strike="noStrike" kern="1200" cap="none" spc="0" normalizeH="0" baseline="0" noProof="0">
                <a:ln>
                  <a:noFill/>
                </a:ln>
                <a:effectLst/>
                <a:uLnTx/>
                <a:uFillTx/>
                <a:latin typeface="Times New Roman" pitchFamily="18" charset="0"/>
                <a:ea typeface="Arial-Rounded" panose="020B0500000000000000" pitchFamily="34" charset="0"/>
                <a:cs typeface="Times New Roman" pitchFamily="18" charset="0"/>
              </a:rPr>
              <a:t>trò </a:t>
            </a:r>
            <a:r>
              <a:rPr kumimoji="0" lang="en-US" sz="2800" b="1" i="0" u="none" strike="noStrike" kern="1200" cap="none" spc="0" normalizeH="0" baseline="0" noProof="0" smtClean="0">
                <a:ln>
                  <a:noFill/>
                </a:ln>
                <a:effectLst/>
                <a:uLnTx/>
                <a:uFillTx/>
                <a:latin typeface="Times New Roman" pitchFamily="18" charset="0"/>
                <a:ea typeface="Arial-Rounded" panose="020B0500000000000000" pitchFamily="34" charset="0"/>
                <a:cs typeface="Times New Roman" pitchFamily="18" charset="0"/>
              </a:rPr>
              <a:t>chơi)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em đã tham gia là gì?</a:t>
            </a: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tham gia cùng với ai, ở đâu?</a:t>
            </a: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cảm thấy thế nào khi tham </a:t>
            </a:r>
            <a:r>
              <a:rPr kumimoji="0" lang="en-US" sz="2800" b="1" i="0" u="none" strike="noStrike" kern="1200" cap="none" spc="0" normalizeH="0" baseline="0" noProof="0">
                <a:ln>
                  <a:noFill/>
                </a:ln>
                <a:effectLst/>
                <a:uLnTx/>
                <a:uFillTx/>
                <a:latin typeface="Times New Roman" pitchFamily="18" charset="0"/>
                <a:ea typeface="Arial-Rounded" panose="020B0500000000000000" pitchFamily="34" charset="0"/>
                <a:cs typeface="Times New Roman" pitchFamily="18" charset="0"/>
              </a:rPr>
              <a:t>gia </a:t>
            </a:r>
            <a:r>
              <a:rPr kumimoji="0" lang="en-US" sz="2800" b="1" i="0" u="none" strike="noStrike" kern="1200" cap="none" spc="0" normalizeH="0" baseline="0" noProof="0" smtClean="0">
                <a:ln>
                  <a:noFill/>
                </a:ln>
                <a:effectLst/>
                <a:uLnTx/>
                <a:uFillTx/>
                <a:latin typeface="Times New Roman" pitchFamily="18" charset="0"/>
                <a:ea typeface="Arial-Rounded" panose="020B0500000000000000" pitchFamily="34" charset="0"/>
                <a:cs typeface="Times New Roman" pitchFamily="18" charset="0"/>
              </a:rPr>
              <a:t>hoạt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a:t>
            </a:r>
          </a:p>
        </p:txBody>
      </p:sp>
    </p:spTree>
    <p:extLst>
      <p:ext uri="{BB962C8B-B14F-4D97-AF65-F5344CB8AC3E}">
        <p14:creationId xmlns:p14="http://schemas.microsoft.com/office/powerpoint/2010/main" val="281378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2519" y="1664346"/>
            <a:ext cx="10905702" cy="39703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Năm </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lớp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Một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vừa qua, nhà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trường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tổ</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chức cho chúng em đi tham quan ở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vui</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chơi</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Cánh</a:t>
            </a:r>
            <a:r>
              <a:rPr kumimoji="0" lang="en-US" sz="2800" b="1" i="0" u="none" strike="noStrike" kern="1200" cap="none" spc="0" normalizeH="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Buồm Xanh</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Khi </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nơi</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em và </a:t>
            </a:r>
            <a:r>
              <a:rPr kumimoji="0" lang="vi-VN"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các </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bạn</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được</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trải nghiệm rất nhiều ngành nghề khác nhau như làm bánh, thợ sửa xe, </a:t>
            </a: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lính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cứu hoả,…Em thích nhất là nghề điều dưỡng. Ở </a:t>
            </a:r>
            <a:r>
              <a:rPr lang="en-US" sz="2800" b="1" dirty="0" err="1" smtClean="0">
                <a:solidFill>
                  <a:srgbClr val="002060"/>
                </a:solidFill>
                <a:latin typeface="Times New Roman" pitchFamily="18" charset="0"/>
                <a:ea typeface="Arial-Rounded" panose="020B0500000000000000" pitchFamily="34" charset="0"/>
                <a:cs typeface="Times New Roman" pitchFamily="18" charset="0"/>
              </a:rPr>
              <a:t>đó</a:t>
            </a: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em học được cách chăm sóc trẻ sơ sinh</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Em cảm thấy chuyến tham quan thật </a:t>
            </a: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thú vị</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8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bổ</a:t>
            </a:r>
            <a:r>
              <a:rPr kumimoji="0" lang="en-US" sz="28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ích</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
        <p:nvSpPr>
          <p:cNvPr id="7" name="TextBox 6"/>
          <p:cNvSpPr txBox="1"/>
          <p:nvPr/>
        </p:nvSpPr>
        <p:spPr>
          <a:xfrm>
            <a:off x="4137311" y="836233"/>
            <a:ext cx="468101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Bài</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tham</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khảo</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5667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2519" y="1664346"/>
            <a:ext cx="10905702" cy="3970318"/>
          </a:xfrm>
          <a:prstGeom prst="rect">
            <a:avLst/>
          </a:prstGeom>
        </p:spPr>
        <p:txBody>
          <a:bodyPr wrap="square">
            <a:spAutoFit/>
          </a:bodyPr>
          <a:lstStyle/>
          <a:p>
            <a:pPr lvl="0" algn="just">
              <a:lnSpc>
                <a:spcPct val="150000"/>
              </a:lnSpc>
              <a:defRPr/>
            </a:pPr>
            <a:r>
              <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lang="vi-VN" sz="2800" smtClean="0"/>
              <a:t>Vào </a:t>
            </a:r>
            <a:r>
              <a:rPr lang="vi-VN" sz="2800"/>
              <a:t>giờ ra chơi, chúng em thường xuống sân trường chơi đá cầu. Nhóm của chúng em gồm có năm người chơi. Trong đó, Hoa là người chơi giỏi nhất. Mỗi lần, bạn ấy có thể tâng được năm mươi quả liên tiếp. Thành tích tốt nhất của em là ba mươi quả liên tiếp. Em rất thích chơi đá cầu vì nó giúp rèn luyện sức khỏe và sự khéo léo.</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
        <p:nvSpPr>
          <p:cNvPr id="7" name="TextBox 6"/>
          <p:cNvSpPr txBox="1"/>
          <p:nvPr/>
        </p:nvSpPr>
        <p:spPr>
          <a:xfrm>
            <a:off x="4137311" y="836233"/>
            <a:ext cx="468101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Bài</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tham</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khảo</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411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 r="18548"/>
          <a:stretch/>
        </p:blipFill>
        <p:spPr>
          <a:xfrm>
            <a:off x="1638674" y="29678"/>
            <a:ext cx="8913565" cy="6828322"/>
          </a:xfrm>
          <a:prstGeom prst="rect">
            <a:avLst/>
          </a:prstGeom>
        </p:spPr>
      </p:pic>
      <p:sp>
        <p:nvSpPr>
          <p:cNvPr id="2" name="Title 1"/>
          <p:cNvSpPr>
            <a:spLocks noGrp="1"/>
          </p:cNvSpPr>
          <p:nvPr>
            <p:ph type="title"/>
          </p:nvPr>
        </p:nvSpPr>
        <p:spPr>
          <a:xfrm>
            <a:off x="2390113" y="-9629"/>
            <a:ext cx="8264629" cy="1096481"/>
          </a:xfrm>
        </p:spPr>
        <p:txBody>
          <a:bodyPr>
            <a:normAutofit/>
          </a:bodyPr>
          <a:lstStyle/>
          <a:p>
            <a:r>
              <a:rPr lang="en-US" sz="3000" b="1" err="1">
                <a:latin typeface="HP001 5 hàng" panose="020B0603050302020204" pitchFamily="34" charset="0"/>
              </a:rPr>
              <a:t>Thứ</a:t>
            </a:r>
            <a:r>
              <a:rPr lang="en-US" sz="3000" b="1">
                <a:latin typeface="HP001 5 hàng" panose="020B0603050302020204" pitchFamily="34" charset="0"/>
              </a:rPr>
              <a:t> </a:t>
            </a:r>
            <a:r>
              <a:rPr lang="en-US" sz="3000" b="1" smtClean="0">
                <a:latin typeface="HP001 5 hàng" panose="020B0603050302020204" pitchFamily="34" charset="0"/>
              </a:rPr>
              <a:t>sáu</a:t>
            </a:r>
            <a:r>
              <a:rPr lang="en-US" sz="3000" b="1" smtClean="0">
                <a:latin typeface="HP001 5 hàng" panose="020B0603050302020204" pitchFamily="34" charset="0"/>
              </a:rPr>
              <a:t> </a:t>
            </a:r>
            <a:r>
              <a:rPr lang="en-US" sz="3000" b="1" err="1">
                <a:latin typeface="HP001 5 hàng" panose="020B0603050302020204" pitchFamily="34" charset="0"/>
              </a:rPr>
              <a:t>ngày</a:t>
            </a:r>
            <a:r>
              <a:rPr lang="en-US" sz="3000" b="1">
                <a:latin typeface="HP001 5 hàng" panose="020B0603050302020204" pitchFamily="34" charset="0"/>
              </a:rPr>
              <a:t> </a:t>
            </a:r>
            <a:r>
              <a:rPr lang="en-US" sz="3000" b="1">
                <a:latin typeface="HP001 5 hàng" panose="020B0603050302020204" pitchFamily="34" charset="0"/>
              </a:rPr>
              <a:t>1</a:t>
            </a:r>
            <a:r>
              <a:rPr lang="en-US" sz="3000" b="1" smtClean="0">
                <a:latin typeface="HP001 5 hàng" panose="020B0603050302020204" pitchFamily="34" charset="0"/>
              </a:rPr>
              <a:t> </a:t>
            </a:r>
            <a:r>
              <a:rPr lang="en-US" sz="3000" b="1" err="1">
                <a:latin typeface="HP001 5 hàng" panose="020B0603050302020204" pitchFamily="34" charset="0"/>
              </a:rPr>
              <a:t>tháng</a:t>
            </a:r>
            <a:r>
              <a:rPr lang="en-US" sz="3000" b="1">
                <a:latin typeface="HP001 5 hàng" panose="020B0603050302020204" pitchFamily="34" charset="0"/>
              </a:rPr>
              <a:t> </a:t>
            </a:r>
            <a:r>
              <a:rPr lang="en-US" sz="3000" b="1" smtClean="0">
                <a:latin typeface="HP001 5 hàng" panose="020B0603050302020204" pitchFamily="34" charset="0"/>
              </a:rPr>
              <a:t>10 </a:t>
            </a:r>
            <a:r>
              <a:rPr lang="en-US" sz="3000" b="1" dirty="0" err="1">
                <a:latin typeface="HP001 5 hàng" panose="020B0603050302020204" pitchFamily="34" charset="0"/>
              </a:rPr>
              <a:t>năm</a:t>
            </a:r>
            <a:r>
              <a:rPr lang="en-US" sz="3000" b="1" dirty="0">
                <a:latin typeface="HP001 5 hàng" panose="020B0603050302020204" pitchFamily="34" charset="0"/>
              </a:rPr>
              <a:t> 2021</a:t>
            </a:r>
          </a:p>
        </p:txBody>
      </p:sp>
      <p:sp>
        <p:nvSpPr>
          <p:cNvPr id="3" name="Content Placeholder 2"/>
          <p:cNvSpPr>
            <a:spLocks noGrp="1"/>
          </p:cNvSpPr>
          <p:nvPr>
            <p:ph idx="1"/>
          </p:nvPr>
        </p:nvSpPr>
        <p:spPr>
          <a:xfrm>
            <a:off x="1511166" y="750769"/>
            <a:ext cx="9041074" cy="4614850"/>
          </a:xfrm>
        </p:spPr>
        <p:txBody>
          <a:bodyPr>
            <a:normAutofit/>
          </a:bodyPr>
          <a:lstStyle/>
          <a:p>
            <a:pPr marL="0" indent="0">
              <a:lnSpc>
                <a:spcPts val="4900"/>
              </a:lnSpc>
              <a:spcBef>
                <a:spcPts val="0"/>
              </a:spcBef>
              <a:buNone/>
            </a:pPr>
            <a:r>
              <a:rPr lang="en-US" sz="3200" b="1">
                <a:latin typeface="HP001 5 hàng" panose="020B0603050302020204" pitchFamily="34" charset="0"/>
              </a:rPr>
              <a:t>               </a:t>
            </a:r>
            <a:r>
              <a:rPr lang="en-US" sz="3200" b="1" smtClean="0">
                <a:latin typeface="HP001 5 hàng" panose="020B0603050302020204" pitchFamily="34" charset="0"/>
              </a:rPr>
              <a:t>   </a:t>
            </a:r>
            <a:r>
              <a:rPr lang="en-US" sz="3200" b="1" smtClean="0">
                <a:latin typeface="HP001 5 hàng" panose="020B0603050302020204" pitchFamily="34" charset="0"/>
              </a:rPr>
              <a:t>Tiếng Việt</a:t>
            </a:r>
          </a:p>
          <a:p>
            <a:pPr marL="0" indent="0">
              <a:lnSpc>
                <a:spcPts val="4900"/>
              </a:lnSpc>
              <a:spcBef>
                <a:spcPts val="0"/>
              </a:spcBef>
              <a:buNone/>
            </a:pPr>
            <a:r>
              <a:rPr lang="en-US" sz="3200" b="1">
                <a:latin typeface="HP001 5 hàng" panose="020B0603050302020204" pitchFamily="34" charset="0"/>
              </a:rPr>
              <a:t> </a:t>
            </a:r>
            <a:r>
              <a:rPr lang="en-US" sz="3200" b="1" smtClean="0">
                <a:latin typeface="HP001 5 hàng" panose="020B0603050302020204" pitchFamily="34" charset="0"/>
              </a:rPr>
              <a:t>Tập làm văn: Viết đoạn văn kể về một hoạt </a:t>
            </a:r>
          </a:p>
          <a:p>
            <a:pPr marL="0" indent="0">
              <a:lnSpc>
                <a:spcPts val="4900"/>
              </a:lnSpc>
              <a:spcBef>
                <a:spcPts val="0"/>
              </a:spcBef>
              <a:buNone/>
            </a:pPr>
            <a:r>
              <a:rPr lang="en-US" sz="3200" b="1" smtClean="0">
                <a:latin typeface="HP001 5 hàng" panose="020B0603050302020204" pitchFamily="34" charset="0"/>
              </a:rPr>
              <a:t>         động thể </a:t>
            </a:r>
            <a:r>
              <a:rPr lang="en-US" sz="3200" b="1" smtClean="0">
                <a:latin typeface="HP001 5 hàng" panose="020B0603050302020204" pitchFamily="34" charset="0"/>
              </a:rPr>
              <a:t>thao hoặc một trò chơi (38)</a:t>
            </a:r>
          </a:p>
          <a:p>
            <a:pPr marL="0" indent="0">
              <a:lnSpc>
                <a:spcPts val="4900"/>
              </a:lnSpc>
              <a:spcBef>
                <a:spcPts val="0"/>
              </a:spcBef>
              <a:buNone/>
            </a:pPr>
            <a:r>
              <a:rPr lang="en-US" sz="3200" b="1" smtClean="0">
                <a:latin typeface="HP001 5 hàng" panose="020B0603050302020204" pitchFamily="34" charset="0"/>
              </a:rPr>
              <a:t> Bài 2: </a:t>
            </a:r>
          </a:p>
          <a:p>
            <a:pPr marL="0" indent="0">
              <a:lnSpc>
                <a:spcPts val="4900"/>
              </a:lnSpc>
              <a:spcBef>
                <a:spcPts val="0"/>
              </a:spcBef>
              <a:buNone/>
            </a:pPr>
            <a:r>
              <a:rPr lang="en-US" sz="3200" b="1">
                <a:latin typeface="HP001 5 hàng" panose="020B0603050302020204" pitchFamily="34" charset="0"/>
              </a:rPr>
              <a:t>	</a:t>
            </a:r>
            <a:r>
              <a:rPr lang="en-US" sz="3200" b="1" smtClean="0">
                <a:latin typeface="HP001 5 hàng" panose="020B0603050302020204" pitchFamily="34" charset="0"/>
              </a:rPr>
              <a:t>		  Bài làm</a:t>
            </a:r>
          </a:p>
          <a:p>
            <a:pPr marL="0" indent="0">
              <a:lnSpc>
                <a:spcPts val="4900"/>
              </a:lnSpc>
              <a:spcBef>
                <a:spcPts val="0"/>
              </a:spcBef>
              <a:buNone/>
            </a:pPr>
            <a:r>
              <a:rPr lang="en-US" sz="3200" b="1">
                <a:latin typeface="HP001 5 hàng" panose="020B0603050302020204" pitchFamily="34" charset="0"/>
              </a:rPr>
              <a:t> </a:t>
            </a:r>
            <a:r>
              <a:rPr lang="en-US" sz="3200" b="1" smtClean="0">
                <a:latin typeface="HP001 5 hàng" panose="020B0603050302020204" pitchFamily="34" charset="0"/>
              </a:rPr>
              <a:t>    Trong các môn thể thao, em thích nhất là </a:t>
            </a:r>
          </a:p>
          <a:p>
            <a:pPr marL="0" indent="0">
              <a:lnSpc>
                <a:spcPts val="4900"/>
              </a:lnSpc>
              <a:spcBef>
                <a:spcPts val="0"/>
              </a:spcBef>
              <a:buNone/>
            </a:pPr>
            <a:r>
              <a:rPr lang="en-US" sz="3200" b="1" smtClean="0">
                <a:latin typeface="HP001 5 hàng" panose="020B0603050302020204" pitchFamily="34" charset="0"/>
              </a:rPr>
              <a:t> m</a:t>
            </a:r>
            <a:r>
              <a:rPr lang="en-US" sz="3200" b="1" smtClean="0">
                <a:latin typeface="HP001 5 hàng" panose="020B0603050302020204" pitchFamily="34" charset="0"/>
              </a:rPr>
              <a:t>ôn … </a:t>
            </a:r>
            <a:endParaRPr lang="en-US" sz="3200" b="1" dirty="0">
              <a:latin typeface="HP001 5 hàng" panose="020B0603050302020204" pitchFamily="34" charset="0"/>
            </a:endParaRPr>
          </a:p>
        </p:txBody>
      </p:sp>
      <p:pic>
        <p:nvPicPr>
          <p:cNvPr id="7" name="Picture 6"/>
          <p:cNvPicPr>
            <a:picLocks noChangeAspect="1"/>
          </p:cNvPicPr>
          <p:nvPr/>
        </p:nvPicPr>
        <p:blipFill>
          <a:blip r:embed="rId3"/>
          <a:stretch>
            <a:fillRect/>
          </a:stretch>
        </p:blipFill>
        <p:spPr>
          <a:xfrm>
            <a:off x="0" y="29678"/>
            <a:ext cx="12192000" cy="6858000"/>
          </a:xfrm>
          <a:prstGeom prst="rect">
            <a:avLst/>
          </a:prstGeom>
        </p:spPr>
      </p:pic>
    </p:spTree>
    <p:extLst>
      <p:ext uri="{BB962C8B-B14F-4D97-AF65-F5344CB8AC3E}">
        <p14:creationId xmlns:p14="http://schemas.microsoft.com/office/powerpoint/2010/main" val="36885517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 xmlns:a16="http://schemas.microsoft.com/office/drawing/2014/main" id="{89AABA0E-63CC-4EFA-AE5C-5919219A5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213" y="3135245"/>
            <a:ext cx="6770656" cy="5822764"/>
          </a:xfrm>
          <a:prstGeom prst="rect">
            <a:avLst/>
          </a:prstGeom>
        </p:spPr>
      </p:pic>
      <p:sp>
        <p:nvSpPr>
          <p:cNvPr id="2" name="TextBox 1">
            <a:extLst>
              <a:ext uri="{FF2B5EF4-FFF2-40B4-BE49-F238E27FC236}">
                <a16:creationId xmlns="" xmlns:a16="http://schemas.microsoft.com/office/drawing/2014/main" id="{43C4F48E-7CD4-4E4D-A1BA-3BB343DBB871}"/>
              </a:ext>
            </a:extLst>
          </p:cNvPr>
          <p:cNvSpPr txBox="1"/>
          <p:nvPr/>
        </p:nvSpPr>
        <p:spPr>
          <a:xfrm>
            <a:off x="1241686" y="2453644"/>
            <a:ext cx="9895562" cy="1938992"/>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Hoàn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thành</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bài</a:t>
            </a:r>
            <a:r>
              <a:rPr lang="en-US" sz="4000" dirty="0" smtClean="0">
                <a:solidFill>
                  <a:srgbClr val="000099"/>
                </a:solidFill>
                <a:effectLst/>
                <a:latin typeface="Times New Roman" pitchFamily="18" charset="0"/>
                <a:cs typeface="Times New Roman" pitchFamily="18" charset="0"/>
              </a:rPr>
              <a:t> 2 (</a:t>
            </a:r>
            <a:r>
              <a:rPr lang="en-US" sz="4000" dirty="0" err="1" smtClean="0">
                <a:solidFill>
                  <a:srgbClr val="000099"/>
                </a:solidFill>
                <a:effectLst/>
                <a:latin typeface="Times New Roman" pitchFamily="18" charset="0"/>
                <a:cs typeface="Times New Roman" pitchFamily="18" charset="0"/>
              </a:rPr>
              <a:t>viết</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đoạn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văn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về</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hoạt</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động</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thể</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thao</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vào</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vở</a:t>
            </a:r>
            <a:r>
              <a:rPr lang="en-US" sz="4000" dirty="0" smtClean="0">
                <a:solidFill>
                  <a:srgbClr val="000099"/>
                </a:solidFill>
                <a:effectLst/>
                <a:latin typeface="Times New Roman" pitchFamily="18" charset="0"/>
                <a:cs typeface="Times New Roman" pitchFamily="18" charset="0"/>
              </a:rPr>
              <a:t> ô </a:t>
            </a:r>
            <a:r>
              <a:rPr lang="en-US" sz="4000" smtClean="0">
                <a:solidFill>
                  <a:srgbClr val="000099"/>
                </a:solidFill>
                <a:effectLst/>
                <a:latin typeface="Times New Roman" pitchFamily="18" charset="0"/>
                <a:cs typeface="Times New Roman" pitchFamily="18" charset="0"/>
              </a:rPr>
              <a:t>li Tập làm văn.</a:t>
            </a:r>
            <a:endParaRPr lang="en-US" sz="4000" dirty="0" smtClean="0">
              <a:solidFill>
                <a:srgbClr val="000099"/>
              </a:solidFill>
              <a:effectLst/>
              <a:latin typeface="Times New Roman" pitchFamily="18" charset="0"/>
              <a:cs typeface="Times New Roman" pitchFamily="18" charset="0"/>
            </a:endParaRPr>
          </a:p>
          <a:p>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Chuẩn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bị</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bài</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sau</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Viết</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thời</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gian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biểu</a:t>
            </a:r>
            <a:r>
              <a:rPr lang="en-US" sz="4000" dirty="0" smtClean="0">
                <a:solidFill>
                  <a:srgbClr val="000099"/>
                </a:solidFill>
                <a:effectLst/>
                <a:latin typeface="Times New Roman" pitchFamily="18" charset="0"/>
                <a:cs typeface="Times New Roman" pitchFamily="18" charset="0"/>
              </a:rPr>
              <a:t>.”</a:t>
            </a:r>
            <a:endParaRPr lang="en-US" sz="4000" dirty="0">
              <a:solidFill>
                <a:srgbClr val="000099"/>
              </a:solidFill>
              <a:effectLst/>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E1A7EF2F-6DCB-43D2-9920-2F4C1286D65E}"/>
              </a:ext>
            </a:extLst>
          </p:cNvPr>
          <p:cNvSpPr/>
          <p:nvPr/>
        </p:nvSpPr>
        <p:spPr>
          <a:xfrm>
            <a:off x="1119809" y="1920358"/>
            <a:ext cx="10379464" cy="42864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757054" y="954245"/>
            <a:ext cx="5818909" cy="769441"/>
          </a:xfrm>
          <a:prstGeom prst="rect">
            <a:avLst/>
          </a:prstGeom>
          <a:noFill/>
        </p:spPr>
        <p:txBody>
          <a:bodyPr wrap="square" rtlCol="0">
            <a:spAutoFit/>
          </a:bodyPr>
          <a:lstStyle/>
          <a:p>
            <a:pPr algn="ctr"/>
            <a:r>
              <a:rPr lang="en-US" sz="4400" dirty="0" err="1" smtClean="0">
                <a:solidFill>
                  <a:srgbClr val="FF0000"/>
                </a:solidFill>
                <a:latin typeface="Arial" panose="020B0604020202020204" pitchFamily="34" charset="0"/>
                <a:cs typeface="Arial" panose="020B0604020202020204" pitchFamily="34" charset="0"/>
              </a:rPr>
              <a:t>Dặn</a:t>
            </a:r>
            <a:r>
              <a:rPr lang="en-US" sz="4400" dirty="0" smtClean="0">
                <a:solidFill>
                  <a:srgbClr val="FF0000"/>
                </a:solidFill>
                <a:latin typeface="Arial" panose="020B0604020202020204" pitchFamily="34" charset="0"/>
                <a:cs typeface="Arial" panose="020B0604020202020204" pitchFamily="34" charset="0"/>
              </a:rPr>
              <a:t> </a:t>
            </a:r>
            <a:r>
              <a:rPr lang="en-US" sz="4400" dirty="0" err="1" smtClean="0">
                <a:solidFill>
                  <a:srgbClr val="FF0000"/>
                </a:solidFill>
                <a:latin typeface="Arial" panose="020B0604020202020204" pitchFamily="34" charset="0"/>
                <a:cs typeface="Arial" panose="020B0604020202020204" pitchFamily="34" charset="0"/>
              </a:rPr>
              <a:t>dò</a:t>
            </a:r>
            <a:r>
              <a:rPr lang="en-US" sz="4400" dirty="0" smtClean="0">
                <a:solidFill>
                  <a:srgbClr val="FF0000"/>
                </a:solidFill>
                <a:latin typeface="Arial" panose="020B0604020202020204" pitchFamily="34" charset="0"/>
                <a:cs typeface="Arial" panose="020B0604020202020204" pitchFamily="34" charset="0"/>
              </a:rPr>
              <a:t>:</a:t>
            </a:r>
            <a:endParaRPr lang="en-US" sz="4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9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88544" y="1843951"/>
            <a:ext cx="11340220" cy="2554545"/>
          </a:xfrm>
          <a:prstGeom prst="rect">
            <a:avLst/>
          </a:prstGeom>
          <a:noFill/>
        </p:spPr>
        <p:txBody>
          <a:bodyPr wrap="square" rtlCol="0">
            <a:spAutoFit/>
          </a:bodyPr>
          <a:lstStyle/>
          <a:p>
            <a:pPr lvl="0">
              <a:defRPr/>
            </a:pPr>
            <a:r>
              <a:rPr kumimoji="0" lang="vi-VN"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a:t>
            </a:r>
            <a:r>
              <a:rPr kumimoji="0" lang="en-US"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 </a:t>
            </a:r>
            <a:r>
              <a:rPr lang="en-US" sz="4000" dirty="0" err="1">
                <a:solidFill>
                  <a:srgbClr val="000099"/>
                </a:solidFill>
                <a:latin typeface="Times New Roman"/>
                <a:ea typeface="Times New Roman"/>
                <a:cs typeface="Times New Roman"/>
              </a:rPr>
              <a:t>Nói</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về</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một</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hoạt</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động</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của</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các</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bạn</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nhỏ</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dựa</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theo</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tranh</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và</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câu</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hỏi</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gợi</a:t>
            </a:r>
            <a:r>
              <a:rPr lang="en-US" sz="4000" dirty="0">
                <a:solidFill>
                  <a:srgbClr val="000099"/>
                </a:solidFill>
                <a:latin typeface="Times New Roman"/>
                <a:ea typeface="Times New Roman"/>
                <a:cs typeface="Times New Roman"/>
              </a:rPr>
              <a:t> </a:t>
            </a:r>
            <a:r>
              <a:rPr lang="en-US" sz="4000" dirty="0" smtClean="0">
                <a:solidFill>
                  <a:srgbClr val="000099"/>
                </a:solidFill>
                <a:latin typeface="Times New Roman"/>
                <a:ea typeface="Times New Roman"/>
                <a:cs typeface="Times New Roman"/>
              </a:rPr>
              <a:t>ý. </a:t>
            </a:r>
            <a:endParaRPr kumimoji="0" lang="vi-VN" sz="4000" b="0" i="0" u="none" strike="noStrike" kern="1200" cap="none" spc="0" normalizeH="0" baseline="0" noProof="0" dirty="0" smtClean="0">
              <a:ln>
                <a:noFill/>
              </a:ln>
              <a:solidFill>
                <a:srgbClr val="000099"/>
              </a:solidFill>
              <a:effectLst/>
              <a:uLnTx/>
              <a:uFillTx/>
              <a:latin typeface="Times New Roman" pitchFamily="18" charset="0"/>
              <a:cs typeface="Times New Roman" pitchFamily="18" charset="0"/>
            </a:endParaRPr>
          </a:p>
          <a:p>
            <a:r>
              <a:rPr kumimoji="0" lang="vi-VN"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a:t>
            </a:r>
            <a:r>
              <a:rPr kumimoji="0" lang="en-US"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  </a:t>
            </a:r>
            <a:r>
              <a:rPr lang="en-US" sz="4000" dirty="0" err="1">
                <a:solidFill>
                  <a:srgbClr val="000099"/>
                </a:solidFill>
                <a:latin typeface="Times New Roman"/>
                <a:ea typeface="Times New Roman"/>
              </a:rPr>
              <a:t>Biết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viết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đoạn</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văn</a:t>
            </a:r>
            <a:r>
              <a:rPr lang="en-US" sz="4000" dirty="0">
                <a:solidFill>
                  <a:srgbClr val="000099"/>
                </a:solidFill>
                <a:latin typeface="Times New Roman"/>
                <a:ea typeface="Times New Roman"/>
              </a:rPr>
              <a:t> 3 - 4 </a:t>
            </a:r>
            <a:r>
              <a:rPr lang="en-US" sz="4000" dirty="0" err="1">
                <a:solidFill>
                  <a:srgbClr val="000099"/>
                </a:solidFill>
                <a:latin typeface="Times New Roman"/>
                <a:ea typeface="Times New Roman"/>
              </a:rPr>
              <a:t>câu</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kể</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về</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một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hoạt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động</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thể</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thao</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hoặc</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một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trò</a:t>
            </a:r>
            <a:r>
              <a:rPr lang="en-US" sz="4000" dirty="0">
                <a:solidFill>
                  <a:srgbClr val="000099"/>
                </a:solidFill>
                <a:latin typeface="Times New Roman"/>
                <a:ea typeface="Times New Roman"/>
              </a:rPr>
              <a:t> </a:t>
            </a:r>
            <a:r>
              <a:rPr lang="en-US" sz="4000" dirty="0" err="1" smtClean="0">
                <a:solidFill>
                  <a:srgbClr val="000099"/>
                </a:solidFill>
                <a:latin typeface="Times New Roman"/>
                <a:ea typeface="Times New Roman"/>
              </a:rPr>
              <a:t>chơi</a:t>
            </a:r>
            <a:r>
              <a:rPr lang="en-US" sz="4000" dirty="0" smtClean="0">
                <a:solidFill>
                  <a:srgbClr val="000099"/>
                </a:solidFill>
                <a:latin typeface="Times New Roman"/>
                <a:ea typeface="Times New Roman"/>
              </a:rPr>
              <a:t> </a:t>
            </a:r>
            <a:r>
              <a:rPr lang="en-US" sz="4000" dirty="0" err="1" smtClean="0">
                <a:solidFill>
                  <a:srgbClr val="000099"/>
                </a:solidFill>
                <a:latin typeface="Times New Roman"/>
                <a:ea typeface="Times New Roman"/>
              </a:rPr>
              <a:t>em</a:t>
            </a:r>
            <a:r>
              <a:rPr lang="en-US" sz="4000" dirty="0" smtClean="0">
                <a:solidFill>
                  <a:srgbClr val="000099"/>
                </a:solidFill>
                <a:latin typeface="Times New Roman"/>
                <a:ea typeface="Times New Roman"/>
              </a:rPr>
              <a:t> </a:t>
            </a:r>
            <a:r>
              <a:rPr lang="en-US" sz="4000" dirty="0" err="1">
                <a:solidFill>
                  <a:srgbClr val="000099"/>
                </a:solidFill>
                <a:latin typeface="Times New Roman"/>
                <a:ea typeface="Times New Roman"/>
              </a:rPr>
              <a:t>đã</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tham</a:t>
            </a:r>
            <a:r>
              <a:rPr lang="en-US" sz="4000" dirty="0">
                <a:solidFill>
                  <a:srgbClr val="000099"/>
                </a:solidFill>
                <a:latin typeface="Times New Roman"/>
                <a:ea typeface="Times New Roman"/>
              </a:rPr>
              <a:t> </a:t>
            </a:r>
            <a:r>
              <a:rPr lang="en-US" sz="4000" dirty="0" err="1" smtClean="0">
                <a:solidFill>
                  <a:srgbClr val="000099"/>
                </a:solidFill>
                <a:latin typeface="Times New Roman"/>
                <a:ea typeface="Times New Roman"/>
              </a:rPr>
              <a:t>gia</a:t>
            </a:r>
            <a:r>
              <a:rPr lang="en-US" sz="4000" dirty="0" smtClean="0">
                <a:solidFill>
                  <a:srgbClr val="000099"/>
                </a:solidFill>
                <a:latin typeface="Times New Roman"/>
                <a:ea typeface="Times New Roman"/>
              </a:rPr>
              <a:t> ở </a:t>
            </a:r>
            <a:r>
              <a:rPr lang="en-US" sz="4000" dirty="0" err="1" smtClean="0">
                <a:solidFill>
                  <a:srgbClr val="000099"/>
                </a:solidFill>
                <a:latin typeface="Times New Roman"/>
                <a:ea typeface="Times New Roman"/>
              </a:rPr>
              <a:t>trường</a:t>
            </a:r>
            <a:r>
              <a:rPr lang="en-US" sz="4000" dirty="0" smtClean="0">
                <a:solidFill>
                  <a:srgbClr val="000099"/>
                </a:solidFill>
                <a:latin typeface="Times New Roman"/>
                <a:ea typeface="Times New Roman"/>
              </a:rPr>
              <a:t>.</a:t>
            </a:r>
            <a:endParaRPr lang="en-US" sz="4000" dirty="0">
              <a:solidFill>
                <a:srgbClr val="000099"/>
              </a:solidFill>
              <a:latin typeface="Times New Roman" pitchFamily="18" charset="0"/>
              <a:cs typeface="Times New Roman" pitchFamily="18" charset="0"/>
            </a:endParaRPr>
          </a:p>
        </p:txBody>
      </p:sp>
      <p:sp>
        <p:nvSpPr>
          <p:cNvPr id="2" name="TextBox 1"/>
          <p:cNvSpPr txBox="1"/>
          <p:nvPr/>
        </p:nvSpPr>
        <p:spPr>
          <a:xfrm>
            <a:off x="2313709" y="623455"/>
            <a:ext cx="47936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Yêu cầu cần đạt:</a:t>
            </a:r>
          </a:p>
        </p:txBody>
      </p:sp>
    </p:spTree>
    <p:extLst>
      <p:ext uri="{BB962C8B-B14F-4D97-AF65-F5344CB8AC3E}">
        <p14:creationId xmlns:p14="http://schemas.microsoft.com/office/powerpoint/2010/main" val="1402471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10" name="Rectangle 9">
            <a:extLst>
              <a:ext uri="{FF2B5EF4-FFF2-40B4-BE49-F238E27FC236}">
                <a16:creationId xmlns="" xmlns:a16="http://schemas.microsoft.com/office/drawing/2014/main" id="{BAB9E31F-D4BA-488A-8E6C-DC9A07F5473C}"/>
              </a:ext>
            </a:extLst>
          </p:cNvPr>
          <p:cNvSpPr/>
          <p:nvPr/>
        </p:nvSpPr>
        <p:spPr>
          <a:xfrm>
            <a:off x="3131127" y="1828549"/>
            <a:ext cx="49995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Khởi</a:t>
            </a:r>
            <a:r>
              <a:rPr kumimoji="0" lang="en-US" sz="8000" b="1" i="0" u="none" strike="noStrike" kern="1200" cap="none" spc="0" normalizeH="0" baseline="0" noProof="0" dirty="0"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động</a:t>
            </a:r>
            <a:endParaRPr kumimoji="0" lang="en-US" sz="80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551781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ổng Dám Đâu  Thần Đồng Âm Nhạc Việt Nam Bé MAI VY  NamvietThieunhi_1080p">
            <a:hlinkClick r:id="" action="ppaction://media"/>
            <a:extLst>
              <a:ext uri="{FF2B5EF4-FFF2-40B4-BE49-F238E27FC236}">
                <a16:creationId xmlns="" xmlns:a16="http://schemas.microsoft.com/office/drawing/2014/main" id="{4D59EA7E-594A-449E-9014-0AD9E1C1B1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1114" y="620988"/>
            <a:ext cx="11088272" cy="6237012"/>
          </a:xfrm>
        </p:spPr>
      </p:pic>
      <p:sp>
        <p:nvSpPr>
          <p:cNvPr id="5" name="TextBox 4">
            <a:extLst>
              <a:ext uri="{FF2B5EF4-FFF2-40B4-BE49-F238E27FC236}">
                <a16:creationId xmlns="" xmlns:a16="http://schemas.microsoft.com/office/drawing/2014/main" id="{43BB469E-C3FC-4E89-B2D4-625A4DE86C1B}"/>
              </a:ext>
            </a:extLst>
          </p:cNvPr>
          <p:cNvSpPr txBox="1"/>
          <p:nvPr/>
        </p:nvSpPr>
        <p:spPr>
          <a:xfrm>
            <a:off x="1324122" y="97768"/>
            <a:ext cx="10050194" cy="523220"/>
          </a:xfrm>
          <a:prstGeom prst="rect">
            <a:avLst/>
          </a:prstGeom>
          <a:noFill/>
        </p:spPr>
        <p:txBody>
          <a:bodyPr wrap="square" rtlCol="0">
            <a:spAutoFit/>
          </a:bodyPr>
          <a:lstStyle/>
          <a:p>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Bài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hát</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Hổng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dám</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đâu</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9707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 r="18548"/>
          <a:stretch/>
        </p:blipFill>
        <p:spPr>
          <a:xfrm>
            <a:off x="1638674" y="29678"/>
            <a:ext cx="8913565" cy="6828322"/>
          </a:xfrm>
          <a:prstGeom prst="rect">
            <a:avLst/>
          </a:prstGeom>
        </p:spPr>
      </p:pic>
      <p:sp>
        <p:nvSpPr>
          <p:cNvPr id="2" name="Title 1"/>
          <p:cNvSpPr>
            <a:spLocks noGrp="1"/>
          </p:cNvSpPr>
          <p:nvPr>
            <p:ph type="title"/>
          </p:nvPr>
        </p:nvSpPr>
        <p:spPr>
          <a:xfrm>
            <a:off x="2390113" y="309615"/>
            <a:ext cx="8264629" cy="1104500"/>
          </a:xfrm>
        </p:spPr>
        <p:txBody>
          <a:bodyPr>
            <a:normAutofit/>
          </a:bodyPr>
          <a:lstStyle/>
          <a:p>
            <a:r>
              <a:rPr lang="en-US" sz="3000" b="1" err="1">
                <a:latin typeface="HP001 5 hàng" panose="020B0603050302020204" pitchFamily="34" charset="0"/>
              </a:rPr>
              <a:t>Thứ</a:t>
            </a:r>
            <a:r>
              <a:rPr lang="en-US" sz="3000" b="1">
                <a:latin typeface="HP001 5 hàng" panose="020B0603050302020204" pitchFamily="34" charset="0"/>
              </a:rPr>
              <a:t> </a:t>
            </a:r>
            <a:r>
              <a:rPr lang="en-US" sz="3000" b="1" smtClean="0">
                <a:latin typeface="HP001 5 hàng" panose="020B0603050302020204" pitchFamily="34" charset="0"/>
              </a:rPr>
              <a:t>sáu</a:t>
            </a:r>
            <a:r>
              <a:rPr lang="en-US" sz="3000" b="1" smtClean="0">
                <a:latin typeface="HP001 5 hàng" panose="020B0603050302020204" pitchFamily="34" charset="0"/>
              </a:rPr>
              <a:t> </a:t>
            </a:r>
            <a:r>
              <a:rPr lang="en-US" sz="3000" b="1" err="1">
                <a:latin typeface="HP001 5 hàng" panose="020B0603050302020204" pitchFamily="34" charset="0"/>
              </a:rPr>
              <a:t>ngày</a:t>
            </a:r>
            <a:r>
              <a:rPr lang="en-US" sz="3000" b="1">
                <a:latin typeface="HP001 5 hàng" panose="020B0603050302020204" pitchFamily="34" charset="0"/>
              </a:rPr>
              <a:t> </a:t>
            </a:r>
            <a:r>
              <a:rPr lang="en-US" sz="3000" b="1">
                <a:latin typeface="HP001 5 hàng" panose="020B0603050302020204" pitchFamily="34" charset="0"/>
              </a:rPr>
              <a:t>1</a:t>
            </a:r>
            <a:r>
              <a:rPr lang="en-US" sz="3000" b="1" smtClean="0">
                <a:latin typeface="HP001 5 hàng" panose="020B0603050302020204" pitchFamily="34" charset="0"/>
              </a:rPr>
              <a:t> </a:t>
            </a:r>
            <a:r>
              <a:rPr lang="en-US" sz="3000" b="1" err="1">
                <a:latin typeface="HP001 5 hàng" panose="020B0603050302020204" pitchFamily="34" charset="0"/>
              </a:rPr>
              <a:t>tháng</a:t>
            </a:r>
            <a:r>
              <a:rPr lang="en-US" sz="3000" b="1">
                <a:latin typeface="HP001 5 hàng" panose="020B0603050302020204" pitchFamily="34" charset="0"/>
              </a:rPr>
              <a:t> </a:t>
            </a:r>
            <a:r>
              <a:rPr lang="en-US" sz="3000" b="1" smtClean="0">
                <a:latin typeface="HP001 5 hàng" panose="020B0603050302020204" pitchFamily="34" charset="0"/>
              </a:rPr>
              <a:t>10 </a:t>
            </a:r>
            <a:r>
              <a:rPr lang="en-US" sz="3000" b="1" dirty="0" err="1">
                <a:latin typeface="HP001 5 hàng" panose="020B0603050302020204" pitchFamily="34" charset="0"/>
              </a:rPr>
              <a:t>năm</a:t>
            </a:r>
            <a:r>
              <a:rPr lang="en-US" sz="3000" b="1" dirty="0">
                <a:latin typeface="HP001 5 hàng" panose="020B0603050302020204" pitchFamily="34" charset="0"/>
              </a:rPr>
              <a:t> 2021</a:t>
            </a:r>
          </a:p>
        </p:txBody>
      </p:sp>
      <p:sp>
        <p:nvSpPr>
          <p:cNvPr id="3" name="Content Placeholder 2"/>
          <p:cNvSpPr>
            <a:spLocks noGrp="1"/>
          </p:cNvSpPr>
          <p:nvPr>
            <p:ph idx="1"/>
          </p:nvPr>
        </p:nvSpPr>
        <p:spPr>
          <a:xfrm>
            <a:off x="1511166" y="750769"/>
            <a:ext cx="9041074" cy="4614850"/>
          </a:xfrm>
        </p:spPr>
        <p:txBody>
          <a:bodyPr>
            <a:normAutofit/>
          </a:bodyPr>
          <a:lstStyle/>
          <a:p>
            <a:pPr marL="0" indent="0">
              <a:lnSpc>
                <a:spcPts val="4900"/>
              </a:lnSpc>
              <a:spcBef>
                <a:spcPts val="0"/>
              </a:spcBef>
              <a:buNone/>
            </a:pPr>
            <a:r>
              <a:rPr lang="en-US" sz="3200" b="1">
                <a:latin typeface="HP001 5 hàng" panose="020B0603050302020204" pitchFamily="34" charset="0"/>
              </a:rPr>
              <a:t>               </a:t>
            </a:r>
            <a:r>
              <a:rPr lang="en-US" sz="3200" b="1" smtClean="0">
                <a:latin typeface="HP001 5 hàng" panose="020B0603050302020204" pitchFamily="34" charset="0"/>
              </a:rPr>
              <a:t>   </a:t>
            </a:r>
            <a:r>
              <a:rPr lang="en-US" sz="3200" b="1" smtClean="0">
                <a:latin typeface="HP001 5 hàng" panose="020B0603050302020204" pitchFamily="34" charset="0"/>
              </a:rPr>
              <a:t>Tiếng Việt</a:t>
            </a:r>
          </a:p>
          <a:p>
            <a:pPr marL="0" indent="0">
              <a:lnSpc>
                <a:spcPts val="4900"/>
              </a:lnSpc>
              <a:spcBef>
                <a:spcPts val="0"/>
              </a:spcBef>
              <a:buNone/>
            </a:pPr>
            <a:r>
              <a:rPr lang="en-US" sz="3200" b="1">
                <a:latin typeface="HP001 5 hàng" panose="020B0603050302020204" pitchFamily="34" charset="0"/>
              </a:rPr>
              <a:t> </a:t>
            </a:r>
            <a:r>
              <a:rPr lang="en-US" sz="3200" b="1" smtClean="0">
                <a:latin typeface="HP001 5 hàng" panose="020B0603050302020204" pitchFamily="34" charset="0"/>
              </a:rPr>
              <a:t>Tập làm văn: Viết đoạn văn kể về một hoạt </a:t>
            </a:r>
          </a:p>
          <a:p>
            <a:pPr marL="0" indent="0">
              <a:lnSpc>
                <a:spcPts val="4900"/>
              </a:lnSpc>
              <a:spcBef>
                <a:spcPts val="0"/>
              </a:spcBef>
              <a:buNone/>
            </a:pPr>
            <a:r>
              <a:rPr lang="en-US" sz="3200" b="1" smtClean="0">
                <a:latin typeface="HP001 5 hàng" panose="020B0603050302020204" pitchFamily="34" charset="0"/>
              </a:rPr>
              <a:t>         động thể </a:t>
            </a:r>
            <a:r>
              <a:rPr lang="en-US" sz="3200" b="1" smtClean="0">
                <a:latin typeface="HP001 5 hàng" panose="020B0603050302020204" pitchFamily="34" charset="0"/>
              </a:rPr>
              <a:t>thao hoặc một trò chơi (38)</a:t>
            </a:r>
            <a:endParaRPr lang="en-US" sz="3200" b="1" dirty="0">
              <a:latin typeface="HP001 5 hàng" panose="020B0603050302020204" pitchFamily="34" charset="0"/>
            </a:endParaRPr>
          </a:p>
        </p:txBody>
      </p:sp>
      <p:pic>
        <p:nvPicPr>
          <p:cNvPr id="6" name="Picture 5"/>
          <p:cNvPicPr>
            <a:picLocks noChangeAspect="1"/>
          </p:cNvPicPr>
          <p:nvPr/>
        </p:nvPicPr>
        <p:blipFill>
          <a:blip r:embed="rId3"/>
          <a:stretch>
            <a:fillRect/>
          </a:stretch>
        </p:blipFill>
        <p:spPr>
          <a:xfrm>
            <a:off x="-64044" y="29678"/>
            <a:ext cx="12319000" cy="6929438"/>
          </a:xfrm>
          <a:prstGeom prst="rect">
            <a:avLst/>
          </a:prstGeom>
        </p:spPr>
      </p:pic>
    </p:spTree>
    <p:extLst>
      <p:ext uri="{BB962C8B-B14F-4D97-AF65-F5344CB8AC3E}">
        <p14:creationId xmlns:p14="http://schemas.microsoft.com/office/powerpoint/2010/main" val="2402941700"/>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10" name="Rectangle 9">
            <a:extLst>
              <a:ext uri="{FF2B5EF4-FFF2-40B4-BE49-F238E27FC236}">
                <a16:creationId xmlns="" xmlns:a16="http://schemas.microsoft.com/office/drawing/2014/main" id="{BAB9E31F-D4BA-488A-8E6C-DC9A07F5473C}"/>
              </a:ext>
            </a:extLst>
          </p:cNvPr>
          <p:cNvSpPr/>
          <p:nvPr/>
        </p:nvSpPr>
        <p:spPr>
          <a:xfrm>
            <a:off x="3131127" y="1828549"/>
            <a:ext cx="49995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Khám</a:t>
            </a:r>
            <a:r>
              <a:rPr kumimoji="0" lang="en-US" sz="8000" b="1" i="0" u="none" strike="noStrike" kern="1200" cap="none" spc="0" normalizeH="0" noProof="0" dirty="0"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8000" b="1" i="0" u="none" strike="noStrike" kern="1200" cap="none" spc="0" normalizeH="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phá</a:t>
            </a:r>
            <a:endParaRPr kumimoji="0" lang="en-US" sz="80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5629143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3C37970-44AD-4779-A130-695F57FFFD84}"/>
              </a:ext>
            </a:extLst>
          </p:cNvPr>
          <p:cNvPicPr>
            <a:picLocks noChangeAspect="1"/>
          </p:cNvPicPr>
          <p:nvPr/>
        </p:nvPicPr>
        <p:blipFill>
          <a:blip r:embed="rId2"/>
          <a:stretch>
            <a:fillRect/>
          </a:stretch>
        </p:blipFill>
        <p:spPr>
          <a:xfrm>
            <a:off x="616790" y="710666"/>
            <a:ext cx="9214474" cy="3464467"/>
          </a:xfrm>
          <a:prstGeom prst="rect">
            <a:avLst/>
          </a:prstGeom>
        </p:spPr>
      </p:pic>
      <p:sp>
        <p:nvSpPr>
          <p:cNvPr id="8" name="TextBox 7"/>
          <p:cNvSpPr txBox="1"/>
          <p:nvPr/>
        </p:nvSpPr>
        <p:spPr>
          <a:xfrm>
            <a:off x="957844" y="254747"/>
            <a:ext cx="977085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1.</a:t>
            </a:r>
            <a:r>
              <a:rPr kumimoji="0" lang="en-US" sz="3100" b="1" i="0" u="none" strike="noStrike" kern="1200" cap="none" spc="0" normalizeH="0" baseline="0" noProof="0" dirty="0" smtClean="0">
                <a:ln>
                  <a:noFill/>
                </a:ln>
                <a:solidFill>
                  <a:srgbClr val="008000"/>
                </a:solidFill>
                <a:effectLst/>
                <a:uLnTx/>
                <a:uFillTx/>
                <a:latin typeface="Times New Roman" pitchFamily="18" charset="0"/>
                <a:ea typeface="Arial-Rounded" panose="020B0500000000000000" pitchFamily="34" charset="0"/>
                <a:cs typeface="Times New Roman" pitchFamily="18" charset="0"/>
              </a:rPr>
              <a:t> </a:t>
            </a:r>
            <a:r>
              <a:rPr kumimoji="0" lang="en-US" sz="31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Nói</a:t>
            </a:r>
            <a:r>
              <a:rPr kumimoji="0" lang="en-US" sz="31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về một hoạt động của các bạn nhỏ trong tranh.</a:t>
            </a:r>
            <a:endParaRPr kumimoji="0" lang="vi-VN"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
        <p:nvSpPr>
          <p:cNvPr id="10" name="Rectangle 9"/>
          <p:cNvSpPr/>
          <p:nvPr/>
        </p:nvSpPr>
        <p:spPr>
          <a:xfrm>
            <a:off x="957844" y="4220330"/>
            <a:ext cx="10052474" cy="224676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G:</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các bạn tham gia là gì?</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 cần mấy người?</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Dụng</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cụ để thực hiện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động</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a:t>
            </a:r>
            <a:r>
              <a:rPr kumimoji="0" lang="en-US" sz="2800" i="0" u="none" strike="noStrike" kern="1200" cap="none" spc="0" normalizeH="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đoán xem các bạn cảm thấy thế nào khi tham gia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động</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đó</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endPar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5866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495B485-649A-48C9-965D-8521A59823B7}"/>
              </a:ext>
            </a:extLst>
          </p:cNvPr>
          <p:cNvGrpSpPr/>
          <p:nvPr/>
        </p:nvGrpSpPr>
        <p:grpSpPr>
          <a:xfrm>
            <a:off x="3344756" y="716375"/>
            <a:ext cx="7625404" cy="1613868"/>
            <a:chOff x="3719103" y="817415"/>
            <a:chExt cx="7790982" cy="1403180"/>
          </a:xfrm>
        </p:grpSpPr>
        <p:sp>
          <p:nvSpPr>
            <p:cNvPr id="3" name="Cloud Callout 10">
              <a:extLst>
                <a:ext uri="{FF2B5EF4-FFF2-40B4-BE49-F238E27FC236}">
                  <a16:creationId xmlns="" xmlns:a16="http://schemas.microsoft.com/office/drawing/2014/main" id="{8181A8B2-B848-4D09-9C77-7E35B206E22F}"/>
                </a:ext>
              </a:extLst>
            </p:cNvPr>
            <p:cNvSpPr/>
            <p:nvPr/>
          </p:nvSpPr>
          <p:spPr>
            <a:xfrm>
              <a:off x="3719103" y="817415"/>
              <a:ext cx="5621970" cy="1403180"/>
            </a:xfrm>
            <a:prstGeom prst="cloudCallout">
              <a:avLst>
                <a:gd name="adj1" fmla="val -7044"/>
                <a:gd name="adj2" fmla="val 94968"/>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Rounded"/>
                <a:ea typeface="+mn-ea"/>
                <a:cs typeface="+mn-cs"/>
              </a:endParaRPr>
            </a:p>
          </p:txBody>
        </p:sp>
        <p:sp>
          <p:nvSpPr>
            <p:cNvPr id="4" name="TextBox 3">
              <a:extLst>
                <a:ext uri="{FF2B5EF4-FFF2-40B4-BE49-F238E27FC236}">
                  <a16:creationId xmlns="" xmlns:a16="http://schemas.microsoft.com/office/drawing/2014/main" id="{55E94CF1-4069-4D1E-B336-CC7834C11DE9}"/>
                </a:ext>
              </a:extLst>
            </p:cNvPr>
            <p:cNvSpPr txBox="1"/>
            <p:nvPr/>
          </p:nvSpPr>
          <p:spPr>
            <a:xfrm>
              <a:off x="4627501" y="1085012"/>
              <a:ext cx="6882584" cy="61547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smtClean="0">
                  <a:solidFill>
                    <a:srgbClr val="C00000"/>
                  </a:solidFill>
                  <a:latin typeface="Times New Roman" pitchFamily="18" charset="0"/>
                  <a:ea typeface="Arial-Rounded" panose="020B0500000000000000" pitchFamily="34" charset="0"/>
                  <a:cs typeface="Times New Roman" pitchFamily="18" charset="0"/>
                </a:rPr>
                <a:t>Cùng nghĩ nào!</a:t>
              </a:r>
              <a:endPar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endParaRPr>
            </a:p>
          </p:txBody>
        </p:sp>
      </p:grpSp>
      <p:pic>
        <p:nvPicPr>
          <p:cNvPr id="5" name="Picture 4">
            <a:extLst>
              <a:ext uri="{FF2B5EF4-FFF2-40B4-BE49-F238E27FC236}">
                <a16:creationId xmlns="" xmlns:a16="http://schemas.microsoft.com/office/drawing/2014/main" id="{4D6C2FA9-B03F-45E5-B17F-A987EBD418E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2086798" y="2068691"/>
            <a:ext cx="8405057" cy="4818185"/>
          </a:xfrm>
          <a:prstGeom prst="rect">
            <a:avLst/>
          </a:prstGeom>
        </p:spPr>
      </p:pic>
    </p:spTree>
    <p:extLst>
      <p:ext uri="{BB962C8B-B14F-4D97-AF65-F5344CB8AC3E}">
        <p14:creationId xmlns:p14="http://schemas.microsoft.com/office/powerpoint/2010/main" val="28434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11235" y="5106299"/>
            <a:ext cx="5861154" cy="1181362"/>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701716" y="303546"/>
            <a:ext cx="6245621"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các bạn tham gia là gì?</a:t>
            </a:r>
          </a:p>
        </p:txBody>
      </p:sp>
      <p:sp>
        <p:nvSpPr>
          <p:cNvPr id="5" name="Rectangle 4"/>
          <p:cNvSpPr/>
          <p:nvPr/>
        </p:nvSpPr>
        <p:spPr>
          <a:xfrm>
            <a:off x="3211235" y="5106299"/>
            <a:ext cx="5861154" cy="107721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Các</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bạn tham </a:t>
            </a:r>
            <a:r>
              <a:rPr kumimoji="0" lang="en-US" sz="32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gia </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kéo co, nhảy dây, đá cầu.</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 xmlns:a16="http://schemas.microsoft.com/office/drawing/2014/main" id="{A0C243C1-DD9E-4E7A-AFA3-47F127C285E7}"/>
              </a:ext>
            </a:extLst>
          </p:cNvPr>
          <p:cNvPicPr>
            <a:picLocks noChangeAspect="1"/>
          </p:cNvPicPr>
          <p:nvPr/>
        </p:nvPicPr>
        <p:blipFill>
          <a:blip r:embed="rId2"/>
          <a:stretch>
            <a:fillRect/>
          </a:stretch>
        </p:blipFill>
        <p:spPr>
          <a:xfrm>
            <a:off x="998368" y="992465"/>
            <a:ext cx="10195263" cy="3699455"/>
          </a:xfrm>
          <a:prstGeom prst="rect">
            <a:avLst/>
          </a:prstGeom>
        </p:spPr>
      </p:pic>
    </p:spTree>
    <p:extLst>
      <p:ext uri="{BB962C8B-B14F-4D97-AF65-F5344CB8AC3E}">
        <p14:creationId xmlns:p14="http://schemas.microsoft.com/office/powerpoint/2010/main" val="33201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5">
      <a:dk1>
        <a:sysClr val="windowText" lastClr="000000"/>
      </a:dk1>
      <a:lt1>
        <a:sysClr val="window" lastClr="FFFFFF"/>
      </a:lt1>
      <a:dk2>
        <a:srgbClr val="44546A"/>
      </a:dk2>
      <a:lt2>
        <a:srgbClr val="E7E6E6"/>
      </a:lt2>
      <a:accent1>
        <a:srgbClr val="DF3427"/>
      </a:accent1>
      <a:accent2>
        <a:srgbClr val="A1BF24"/>
      </a:accent2>
      <a:accent3>
        <a:srgbClr val="08ACB6"/>
      </a:accent3>
      <a:accent4>
        <a:srgbClr val="EEAD1B"/>
      </a:accent4>
      <a:accent5>
        <a:srgbClr val="DF3427"/>
      </a:accent5>
      <a:accent6>
        <a:srgbClr val="08ACB6"/>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699</Words>
  <Application>Microsoft Office PowerPoint</Application>
  <PresentationFormat>Widescreen</PresentationFormat>
  <Paragraphs>65</Paragraphs>
  <Slides>19</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微软雅黑</vt:lpstr>
      <vt:lpstr>Arial</vt:lpstr>
      <vt:lpstr>Arial-Rounded</vt:lpstr>
      <vt:lpstr>Calibri</vt:lpstr>
      <vt:lpstr>Calibri Light</vt:lpstr>
      <vt:lpstr>HP001 5 hàng</vt:lpstr>
      <vt:lpstr>Times New Roman</vt:lpstr>
      <vt:lpstr>等线</vt:lpstr>
      <vt:lpstr>1_Office Theme</vt:lpstr>
      <vt:lpstr>Office Theme</vt:lpstr>
      <vt:lpstr>Office 主题​​</vt:lpstr>
      <vt:lpstr>PowerPoint Presentation</vt:lpstr>
      <vt:lpstr>PowerPoint Presentation</vt:lpstr>
      <vt:lpstr>PowerPoint Presentation</vt:lpstr>
      <vt:lpstr>PowerPoint Presentation</vt:lpstr>
      <vt:lpstr>Thứ sáu ngày 1 tháng 10 năm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sáu ngày 1 tháng 10 năm 2021</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pc</cp:lastModifiedBy>
  <cp:revision>29</cp:revision>
  <dcterms:created xsi:type="dcterms:W3CDTF">2021-07-13T03:43:00Z</dcterms:created>
  <dcterms:modified xsi:type="dcterms:W3CDTF">2021-09-30T14:17:08Z</dcterms:modified>
</cp:coreProperties>
</file>