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9"/>
  </p:notesMasterIdLst>
  <p:sldIdLst>
    <p:sldId id="299" r:id="rId2"/>
    <p:sldId id="256" r:id="rId3"/>
    <p:sldId id="275" r:id="rId4"/>
    <p:sldId id="281" r:id="rId5"/>
    <p:sldId id="308" r:id="rId6"/>
    <p:sldId id="278" r:id="rId7"/>
    <p:sldId id="282" r:id="rId8"/>
    <p:sldId id="309" r:id="rId9"/>
    <p:sldId id="315" r:id="rId10"/>
    <p:sldId id="310" r:id="rId11"/>
    <p:sldId id="300" r:id="rId12"/>
    <p:sldId id="307" r:id="rId13"/>
    <p:sldId id="304" r:id="rId14"/>
    <p:sldId id="302" r:id="rId15"/>
    <p:sldId id="303" r:id="rId16"/>
    <p:sldId id="305" r:id="rId17"/>
    <p:sldId id="30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3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591F-A6E7-46AA-B922-9CCF4E8B20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34" r:id="rId2"/>
    <p:sldLayoutId id="2147483833" r:id="rId3"/>
    <p:sldLayoutId id="2147483832" r:id="rId4"/>
    <p:sldLayoutId id="2147483831" r:id="rId5"/>
    <p:sldLayoutId id="2147483824" r:id="rId6"/>
    <p:sldLayoutId id="2147483815" r:id="rId7"/>
    <p:sldLayoutId id="2147483814" r:id="rId8"/>
    <p:sldLayoutId id="2147483812" r:id="rId9"/>
    <p:sldLayoutId id="2147483811" r:id="rId10"/>
    <p:sldLayoutId id="2147483810" r:id="rId11"/>
    <p:sldLayoutId id="2147483809" r:id="rId12"/>
    <p:sldLayoutId id="2147483803" r:id="rId13"/>
    <p:sldLayoutId id="2147483802" r:id="rId14"/>
    <p:sldLayoutId id="2147483798" r:id="rId15"/>
    <p:sldLayoutId id="2147483797" r:id="rId16"/>
    <p:sldLayoutId id="2147483796" r:id="rId17"/>
    <p:sldLayoutId id="2147483795" r:id="rId18"/>
    <p:sldLayoutId id="2147483788" r:id="rId19"/>
    <p:sldLayoutId id="2147483778" r:id="rId20"/>
    <p:sldLayoutId id="2147483767" r:id="rId21"/>
    <p:sldLayoutId id="2147483760" r:id="rId22"/>
    <p:sldLayoutId id="2147483752" r:id="rId23"/>
    <p:sldLayoutId id="2147483751" r:id="rId24"/>
    <p:sldLayoutId id="2147483750" r:id="rId25"/>
    <p:sldLayoutId id="2147483749" r:id="rId26"/>
    <p:sldLayoutId id="2147483829" r:id="rId27"/>
    <p:sldLayoutId id="2147483823" r:id="rId28"/>
    <p:sldLayoutId id="2147483820" r:id="rId29"/>
    <p:sldLayoutId id="2147483816" r:id="rId30"/>
    <p:sldLayoutId id="2147483808" r:id="rId31"/>
    <p:sldLayoutId id="2147483793" r:id="rId32"/>
    <p:sldLayoutId id="2147483792" r:id="rId33"/>
    <p:sldLayoutId id="2147483791" r:id="rId34"/>
    <p:sldLayoutId id="2147483712" r:id="rId35"/>
    <p:sldLayoutId id="2147483828" r:id="rId36"/>
    <p:sldLayoutId id="2147483827" r:id="rId37"/>
    <p:sldLayoutId id="2147483826" r:id="rId38"/>
    <p:sldLayoutId id="2147483825" r:id="rId39"/>
    <p:sldLayoutId id="2147483819" r:id="rId40"/>
    <p:sldLayoutId id="2147483818" r:id="rId41"/>
    <p:sldLayoutId id="2147483817" r:id="rId42"/>
    <p:sldLayoutId id="2147483807" r:id="rId43"/>
    <p:sldLayoutId id="2147483806" r:id="rId44"/>
    <p:sldLayoutId id="2147483805" r:id="rId45"/>
    <p:sldLayoutId id="2147483804" r:id="rId46"/>
    <p:sldLayoutId id="2147483801" r:id="rId47"/>
    <p:sldLayoutId id="2147483800" r:id="rId48"/>
    <p:sldLayoutId id="2147483790" r:id="rId49"/>
    <p:sldLayoutId id="2147483789" r:id="rId50"/>
    <p:sldLayoutId id="2147483787" r:id="rId51"/>
    <p:sldLayoutId id="2147483786" r:id="rId52"/>
    <p:sldLayoutId id="2147483785" r:id="rId53"/>
    <p:sldLayoutId id="2147483784" r:id="rId54"/>
    <p:sldLayoutId id="2147483783" r:id="rId55"/>
    <p:sldLayoutId id="2147483782" r:id="rId56"/>
    <p:sldLayoutId id="2147483781" r:id="rId57"/>
    <p:sldLayoutId id="2147483779" r:id="rId58"/>
    <p:sldLayoutId id="2147483777" r:id="rId59"/>
    <p:sldLayoutId id="2147483776" r:id="rId60"/>
    <p:sldLayoutId id="2147483775" r:id="rId61"/>
    <p:sldLayoutId id="2147483774" r:id="rId62"/>
    <p:sldLayoutId id="2147483773" r:id="rId63"/>
    <p:sldLayoutId id="2147483772" r:id="rId64"/>
    <p:sldLayoutId id="2147483771" r:id="rId65"/>
    <p:sldLayoutId id="2147483770" r:id="rId66"/>
    <p:sldLayoutId id="2147483768" r:id="rId67"/>
    <p:sldLayoutId id="2147483766" r:id="rId68"/>
    <p:sldLayoutId id="2147483765" r:id="rId69"/>
    <p:sldLayoutId id="2147483764" r:id="rId70"/>
    <p:sldLayoutId id="2147483763" r:id="rId71"/>
    <p:sldLayoutId id="2147483762" r:id="rId72"/>
    <p:sldLayoutId id="2147483761" r:id="rId73"/>
    <p:sldLayoutId id="2147483759" r:id="rId74"/>
    <p:sldLayoutId id="2147483758" r:id="rId75"/>
    <p:sldLayoutId id="2147483757" r:id="rId76"/>
    <p:sldLayoutId id="2147483756" r:id="rId77"/>
    <p:sldLayoutId id="2147483755" r:id="rId78"/>
    <p:sldLayoutId id="2147483754" r:id="rId79"/>
    <p:sldLayoutId id="2147483753" r:id="rId80"/>
    <p:sldLayoutId id="2147483748" r:id="rId81"/>
    <p:sldLayoutId id="2147483747" r:id="rId82"/>
    <p:sldLayoutId id="2147483746" r:id="rId83"/>
    <p:sldLayoutId id="2147483745" r:id="rId84"/>
    <p:sldLayoutId id="2147483744" r:id="rId85"/>
    <p:sldLayoutId id="2147483743" r:id="rId86"/>
    <p:sldLayoutId id="2147483780" r:id="rId87"/>
    <p:sldLayoutId id="2147483769" r:id="rId88"/>
    <p:sldLayoutId id="2147483742" r:id="rId89"/>
    <p:sldLayoutId id="2147483741" r:id="rId90"/>
    <p:sldLayoutId id="2147483740" r:id="rId91"/>
    <p:sldLayoutId id="2147483739" r:id="rId92"/>
    <p:sldLayoutId id="2147483738" r:id="rId93"/>
    <p:sldLayoutId id="2147483737" r:id="rId94"/>
    <p:sldLayoutId id="2147483736" r:id="rId95"/>
    <p:sldLayoutId id="2147483735" r:id="rId96"/>
    <p:sldLayoutId id="2147483734" r:id="rId97"/>
    <p:sldLayoutId id="2147483733" r:id="rId98"/>
    <p:sldLayoutId id="2147483732" r:id="rId99"/>
    <p:sldLayoutId id="2147483731" r:id="rId100"/>
    <p:sldLayoutId id="2147483730" r:id="rId101"/>
    <p:sldLayoutId id="2147483729" r:id="rId102"/>
    <p:sldLayoutId id="2147483728" r:id="rId103"/>
    <p:sldLayoutId id="2147483727" r:id="rId104"/>
    <p:sldLayoutId id="2147483726" r:id="rId105"/>
    <p:sldLayoutId id="2147483725" r:id="rId106"/>
    <p:sldLayoutId id="2147483724" r:id="rId107"/>
    <p:sldLayoutId id="2147483723" r:id="rId108"/>
    <p:sldLayoutId id="2147483713" r:id="rId109"/>
    <p:sldLayoutId id="2147483714" r:id="rId110"/>
    <p:sldLayoutId id="2147483715" r:id="rId111"/>
    <p:sldLayoutId id="2147483716" r:id="rId112"/>
    <p:sldLayoutId id="2147483717" r:id="rId113"/>
    <p:sldLayoutId id="2147483835" r:id="rId114"/>
    <p:sldLayoutId id="2147483830" r:id="rId115"/>
    <p:sldLayoutId id="2147483822" r:id="rId116"/>
    <p:sldLayoutId id="2147483821" r:id="rId117"/>
    <p:sldLayoutId id="2147483813" r:id="rId118"/>
    <p:sldLayoutId id="2147483799" r:id="rId119"/>
    <p:sldLayoutId id="2147483794" r:id="rId120"/>
    <p:sldLayoutId id="2147483718" r:id="rId121"/>
    <p:sldLayoutId id="2147483719" r:id="rId122"/>
    <p:sldLayoutId id="2147483720" r:id="rId123"/>
    <p:sldLayoutId id="2147483721" r:id="rId1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6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6.xml"/><Relationship Id="rId3" Type="http://schemas.microsoft.com/office/2007/relationships/media" Target="../media/media3.mp3"/><Relationship Id="rId7" Type="http://schemas.openxmlformats.org/officeDocument/2006/relationships/image" Target="../media/image17.jpeg"/><Relationship Id="rId12" Type="http://schemas.openxmlformats.org/officeDocument/2006/relationships/slide" Target="slide1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113.xml"/><Relationship Id="rId10" Type="http://schemas.openxmlformats.org/officeDocument/2006/relationships/slide" Target="slide13.xml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slide" Target="slide12.xml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slide" Target="slide12.xml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501" y="5742493"/>
            <a:ext cx="5108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26)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500" t="17778" r="12500" b="10000"/>
          <a:stretch/>
        </p:blipFill>
        <p:spPr>
          <a:xfrm>
            <a:off x="136919" y="-19251"/>
            <a:ext cx="1159788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5486400"/>
            <a:ext cx="685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939" y="5513242"/>
            <a:ext cx="609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0" y="5465116"/>
            <a:ext cx="685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Oval 2"/>
          <p:cNvSpPr/>
          <p:nvPr/>
        </p:nvSpPr>
        <p:spPr>
          <a:xfrm>
            <a:off x="9029700" y="4939364"/>
            <a:ext cx="1676400" cy="1295400"/>
          </a:xfrm>
          <a:prstGeom prst="ellipse">
            <a:avLst/>
          </a:prstGeom>
          <a:noFill/>
          <a:ln w="76200">
            <a:solidFill>
              <a:srgbClr val="F73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8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8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0" action="ppaction://hlinksldjump"/>
          </p:cNvPr>
          <p:cNvSpPr/>
          <p:nvPr/>
        </p:nvSpPr>
        <p:spPr>
          <a:xfrm>
            <a:off x="1572870" y="2256294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1" action="ppaction://hlinksldjump"/>
          </p:cNvPr>
          <p:cNvSpPr/>
          <p:nvPr/>
        </p:nvSpPr>
        <p:spPr>
          <a:xfrm>
            <a:off x="1586433" y="3392990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/>
          <p:nvPr/>
        </p:nvSpPr>
        <p:spPr>
          <a:xfrm>
            <a:off x="1586433" y="4494462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>
            <a:hlinkClick r:id="rId13" action="ppaction://hlinksldjump"/>
          </p:cNvPr>
          <p:cNvSpPr/>
          <p:nvPr/>
        </p:nvSpPr>
        <p:spPr>
          <a:xfrm>
            <a:off x="1572870" y="5602331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1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066800"/>
            <a:ext cx="10526728" cy="232166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333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375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22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&lt;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26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558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4486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67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3610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6518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23622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0"/>
            <a:ext cx="10526728" cy="2094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3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6179" y="39026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6179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5" y="4864258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85" y="397557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7101" y="2676742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8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676400"/>
            <a:ext cx="10526728" cy="1723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3: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đến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bé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5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; 8 ; 3 ; 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; 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; 3 ; 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; 8 ; 0 ;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4385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0 ; 3 ; 8 ; 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5706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792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7492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Bông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cánh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85433" y="1066800"/>
            <a:ext cx="4906798" cy="23991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699225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94602" y="1066800"/>
            <a:ext cx="4906798" cy="23832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85433" y="3653007"/>
            <a:ext cx="4906798" cy="22874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94602" y="3628548"/>
            <a:ext cx="4906798" cy="22896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09" y="27206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75280" y="511978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58" y="517011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58" y="275223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910370" y="58674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Hoa Cánh Đối Diện - Miễn Phí vector hình ảnh trên Pixab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21" y="3695938"/>
            <a:ext cx="2415633" cy="21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5425" b="-114"/>
          <a:stretch/>
        </p:blipFill>
        <p:spPr>
          <a:xfrm>
            <a:off x="7479754" y="1153720"/>
            <a:ext cx="2438400" cy="2209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27" y="1172255"/>
            <a:ext cx="2249619" cy="2249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75" y="3628548"/>
            <a:ext cx="2334575" cy="229800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8402697" y="4495800"/>
            <a:ext cx="512703" cy="51270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08354" y="1921239"/>
            <a:ext cx="516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5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2081" y="1922546"/>
            <a:ext cx="489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8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3974" y="4474191"/>
            <a:ext cx="51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6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0292" y="4512120"/>
            <a:ext cx="489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7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3" grpId="0"/>
      <p:bldP spid="24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435951"/>
            <a:ext cx="988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ôn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lại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đã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học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32004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41910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51816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5400" b="1" dirty="0" smtClean="0">
                <a:solidFill>
                  <a:srgbClr val="F731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F731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962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Luyện</a:t>
            </a:r>
            <a:r>
              <a:rPr lang="en-US" sz="9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tập</a:t>
            </a:r>
            <a:endParaRPr lang="en-US" sz="9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25" t="30001" r="13750" b="21111"/>
          <a:stretch/>
        </p:blipFill>
        <p:spPr>
          <a:xfrm>
            <a:off x="381000" y="838200"/>
            <a:ext cx="114300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44196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9772" y="44196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1172" y="444564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00" t="32222" r="12924" b="42223"/>
          <a:stretch/>
        </p:blipFill>
        <p:spPr>
          <a:xfrm>
            <a:off x="152401" y="1752600"/>
            <a:ext cx="11811000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211151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6972" y="299885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9088" y="2121941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1572" y="297356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1644" y="211151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8113" y="2968321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19697" y="211151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1800" y="299885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6411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10626249" cy="354208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987056" y="4800600"/>
            <a:ext cx="807720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9000" y="3962400"/>
            <a:ext cx="8034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4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146" y="3733800"/>
            <a:ext cx="4812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8712" y="3984056"/>
            <a:ext cx="801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5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60552" y="3733800"/>
            <a:ext cx="4812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7174" y="3962399"/>
            <a:ext cx="8034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8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00" t="31112" r="14375" b="24444"/>
          <a:stretch/>
        </p:blipFill>
        <p:spPr>
          <a:xfrm>
            <a:off x="685800" y="228600"/>
            <a:ext cx="10715625" cy="3429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87056" y="4800600"/>
            <a:ext cx="807720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29000" y="3962400"/>
            <a:ext cx="8034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8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46" y="3733800"/>
            <a:ext cx="4812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8712" y="3984056"/>
            <a:ext cx="801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5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0552" y="3733800"/>
            <a:ext cx="4812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17174" y="3962399"/>
            <a:ext cx="8034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Arial" panose="020B0604020202020204" pitchFamily="34" charset="0"/>
              </a:rPr>
              <a:t>4</a:t>
            </a:r>
            <a:endParaRPr 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223568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1077</TotalTime>
  <Words>316</Words>
  <Application>Microsoft Office PowerPoint</Application>
  <PresentationFormat>Widescreen</PresentationFormat>
  <Paragraphs>152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Arima Madurai ExtraBo</vt:lpstr>
      <vt:lpstr>Arial</vt:lpstr>
      <vt:lpstr>Calibri</vt:lpstr>
      <vt:lpstr>Calibri Light</vt:lpstr>
      <vt:lpstr>Cambria</vt:lpstr>
      <vt:lpstr>HP001 4H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TryLate</cp:lastModifiedBy>
  <cp:revision>75</cp:revision>
  <dcterms:created xsi:type="dcterms:W3CDTF">2021-05-31T13:11:18Z</dcterms:created>
  <dcterms:modified xsi:type="dcterms:W3CDTF">2021-10-02T13:34:59Z</dcterms:modified>
</cp:coreProperties>
</file>