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9"/>
  </p:notesMasterIdLst>
  <p:sldIdLst>
    <p:sldId id="299" r:id="rId2"/>
    <p:sldId id="256" r:id="rId3"/>
    <p:sldId id="275" r:id="rId4"/>
    <p:sldId id="281" r:id="rId5"/>
    <p:sldId id="308" r:id="rId6"/>
    <p:sldId id="309" r:id="rId7"/>
    <p:sldId id="278" r:id="rId8"/>
    <p:sldId id="310" r:id="rId9"/>
    <p:sldId id="311" r:id="rId10"/>
    <p:sldId id="312" r:id="rId11"/>
    <p:sldId id="300" r:id="rId12"/>
    <p:sldId id="307" r:id="rId13"/>
    <p:sldId id="302" r:id="rId14"/>
    <p:sldId id="303" r:id="rId15"/>
    <p:sldId id="304" r:id="rId16"/>
    <p:sldId id="305" r:id="rId17"/>
    <p:sldId id="30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3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7" y="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78" r:id="rId2"/>
    <p:sldLayoutId id="2147483767" r:id="rId3"/>
    <p:sldLayoutId id="2147483760" r:id="rId4"/>
    <p:sldLayoutId id="2147483752" r:id="rId5"/>
    <p:sldLayoutId id="2147483751" r:id="rId6"/>
    <p:sldLayoutId id="2147483750" r:id="rId7"/>
    <p:sldLayoutId id="2147483749" r:id="rId8"/>
    <p:sldLayoutId id="2147483712" r:id="rId9"/>
    <p:sldLayoutId id="2147483787" r:id="rId10"/>
    <p:sldLayoutId id="2147483786" r:id="rId11"/>
    <p:sldLayoutId id="2147483785" r:id="rId12"/>
    <p:sldLayoutId id="2147483784" r:id="rId13"/>
    <p:sldLayoutId id="2147483783" r:id="rId14"/>
    <p:sldLayoutId id="2147483782" r:id="rId15"/>
    <p:sldLayoutId id="2147483781" r:id="rId16"/>
    <p:sldLayoutId id="2147483779" r:id="rId17"/>
    <p:sldLayoutId id="2147483777" r:id="rId18"/>
    <p:sldLayoutId id="2147483776" r:id="rId19"/>
    <p:sldLayoutId id="2147483775" r:id="rId20"/>
    <p:sldLayoutId id="2147483774" r:id="rId21"/>
    <p:sldLayoutId id="2147483773" r:id="rId22"/>
    <p:sldLayoutId id="2147483772" r:id="rId23"/>
    <p:sldLayoutId id="2147483771" r:id="rId24"/>
    <p:sldLayoutId id="2147483770" r:id="rId25"/>
    <p:sldLayoutId id="2147483768" r:id="rId26"/>
    <p:sldLayoutId id="2147483766" r:id="rId27"/>
    <p:sldLayoutId id="2147483765" r:id="rId28"/>
    <p:sldLayoutId id="2147483764" r:id="rId29"/>
    <p:sldLayoutId id="2147483763" r:id="rId30"/>
    <p:sldLayoutId id="2147483762" r:id="rId31"/>
    <p:sldLayoutId id="2147483761" r:id="rId32"/>
    <p:sldLayoutId id="2147483759" r:id="rId33"/>
    <p:sldLayoutId id="2147483758" r:id="rId34"/>
    <p:sldLayoutId id="2147483757" r:id="rId35"/>
    <p:sldLayoutId id="2147483756" r:id="rId36"/>
    <p:sldLayoutId id="2147483755" r:id="rId37"/>
    <p:sldLayoutId id="2147483754" r:id="rId38"/>
    <p:sldLayoutId id="2147483753" r:id="rId39"/>
    <p:sldLayoutId id="2147483748" r:id="rId40"/>
    <p:sldLayoutId id="2147483747" r:id="rId41"/>
    <p:sldLayoutId id="2147483746" r:id="rId42"/>
    <p:sldLayoutId id="2147483745" r:id="rId43"/>
    <p:sldLayoutId id="2147483744" r:id="rId44"/>
    <p:sldLayoutId id="2147483743" r:id="rId45"/>
    <p:sldLayoutId id="2147483780" r:id="rId46"/>
    <p:sldLayoutId id="2147483769" r:id="rId47"/>
    <p:sldLayoutId id="2147483742" r:id="rId48"/>
    <p:sldLayoutId id="2147483741" r:id="rId49"/>
    <p:sldLayoutId id="2147483740" r:id="rId50"/>
    <p:sldLayoutId id="2147483739" r:id="rId51"/>
    <p:sldLayoutId id="2147483738" r:id="rId52"/>
    <p:sldLayoutId id="2147483737" r:id="rId53"/>
    <p:sldLayoutId id="2147483736" r:id="rId54"/>
    <p:sldLayoutId id="2147483735" r:id="rId55"/>
    <p:sldLayoutId id="2147483734" r:id="rId56"/>
    <p:sldLayoutId id="2147483733" r:id="rId57"/>
    <p:sldLayoutId id="2147483732" r:id="rId58"/>
    <p:sldLayoutId id="2147483731" r:id="rId59"/>
    <p:sldLayoutId id="2147483730" r:id="rId60"/>
    <p:sldLayoutId id="2147483729" r:id="rId61"/>
    <p:sldLayoutId id="2147483728" r:id="rId62"/>
    <p:sldLayoutId id="2147483727" r:id="rId63"/>
    <p:sldLayoutId id="2147483726" r:id="rId64"/>
    <p:sldLayoutId id="2147483725" r:id="rId65"/>
    <p:sldLayoutId id="2147483724" r:id="rId66"/>
    <p:sldLayoutId id="2147483723" r:id="rId67"/>
    <p:sldLayoutId id="2147483713" r:id="rId68"/>
    <p:sldLayoutId id="2147483714" r:id="rId69"/>
    <p:sldLayoutId id="2147483715" r:id="rId70"/>
    <p:sldLayoutId id="2147483716" r:id="rId71"/>
    <p:sldLayoutId id="2147483717" r:id="rId72"/>
    <p:sldLayoutId id="2147483718" r:id="rId73"/>
    <p:sldLayoutId id="2147483719" r:id="rId74"/>
    <p:sldLayoutId id="2147483720" r:id="rId75"/>
    <p:sldLayoutId id="2147483721" r:id="rId7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6.xml"/><Relationship Id="rId3" Type="http://schemas.microsoft.com/office/2007/relationships/media" Target="../media/media2.mp3"/><Relationship Id="rId7" Type="http://schemas.openxmlformats.org/officeDocument/2006/relationships/image" Target="../media/image15.jpeg"/><Relationship Id="rId12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slide" Target="slide14.xml"/><Relationship Id="rId5" Type="http://schemas.openxmlformats.org/officeDocument/2006/relationships/slideLayout" Target="../slideLayouts/slideLayout72.xml"/><Relationship Id="rId10" Type="http://schemas.openxmlformats.org/officeDocument/2006/relationships/slide" Target="slide13.xml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5.jpeg"/><Relationship Id="rId1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5.jpeg"/><Relationship Id="rId15" Type="http://schemas.openxmlformats.org/officeDocument/2006/relationships/slide" Target="slide12.xml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5.jpeg"/><Relationship Id="rId15" Type="http://schemas.openxmlformats.org/officeDocument/2006/relationships/slide" Target="slide12.xml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4941" y="5772041"/>
            <a:ext cx="578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20, 21)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346" t="27083" r="14275" b="28125"/>
          <a:stretch/>
        </p:blipFill>
        <p:spPr>
          <a:xfrm>
            <a:off x="381000" y="1066800"/>
            <a:ext cx="11027735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876" t="49936" r="66040" b="35438"/>
          <a:stretch/>
        </p:blipFill>
        <p:spPr>
          <a:xfrm>
            <a:off x="9220199" y="2933700"/>
            <a:ext cx="457201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6260" t="50425" r="50656" b="34949"/>
          <a:stretch/>
        </p:blipFill>
        <p:spPr>
          <a:xfrm>
            <a:off x="10363200" y="2971800"/>
            <a:ext cx="45720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17690" y="655121"/>
            <a:ext cx="3056029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VÒNG</a:t>
            </a:r>
          </a:p>
          <a:p>
            <a:pPr algn="ctr"/>
            <a:r>
              <a:rPr lang="en-US" sz="88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QUAY</a:t>
            </a:r>
          </a:p>
          <a:p>
            <a:pPr algn="ctr"/>
            <a:r>
              <a:rPr lang="en-US" sz="88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KỲ</a:t>
            </a:r>
          </a:p>
          <a:p>
            <a:pPr algn="ctr"/>
            <a:r>
              <a:rPr lang="en-US" sz="88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DIỆU</a:t>
            </a:r>
            <a:endParaRPr lang="en-US" sz="8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6433" y="3392990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6433" y="4494462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>
            <a:hlinkClick r:id="rId13" action="ppaction://hlinksldjump"/>
          </p:cNvPr>
          <p:cNvSpPr/>
          <p:nvPr/>
        </p:nvSpPr>
        <p:spPr>
          <a:xfrm>
            <a:off x="1572870" y="5602331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1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8200" y="0"/>
            <a:ext cx="10526728" cy="369492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6179" y="39026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6179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5" y="4864258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85" y="3975570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uyên giáo An Gia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 b="12293"/>
          <a:stretch/>
        </p:blipFill>
        <p:spPr bwMode="auto">
          <a:xfrm>
            <a:off x="3830883" y="635414"/>
            <a:ext cx="4610591" cy="28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79568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5 ; 6 ; 7 ; … ; 9 ; 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5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385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5706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792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533400"/>
            <a:ext cx="10526728" cy="285506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333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375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4422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4426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558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4486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67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361049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6518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71600" y="1676400"/>
            <a:ext cx="8382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76142" y="1676400"/>
            <a:ext cx="838200" cy="838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80684" y="1676400"/>
            <a:ext cx="838200" cy="838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19600" y="1676400"/>
            <a:ext cx="8382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46772" y="1695586"/>
            <a:ext cx="838200" cy="838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451314" y="1695586"/>
            <a:ext cx="838200" cy="838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484358" y="1285807"/>
            <a:ext cx="838200" cy="16193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17402" y="1695586"/>
            <a:ext cx="838200" cy="838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521944" y="1695586"/>
            <a:ext cx="838200" cy="838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22076" y="4388827"/>
            <a:ext cx="8382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09709" y="3457432"/>
            <a:ext cx="838200" cy="838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20136" y="3484517"/>
            <a:ext cx="838200" cy="838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02886" y="4440686"/>
            <a:ext cx="740914" cy="7409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23606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tam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giác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333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99225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375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22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26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558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55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67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61049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837412" y="5704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3124200" y="881368"/>
            <a:ext cx="5334000" cy="2031852"/>
          </a:xfrm>
          <a:prstGeom prst="triangle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2" idx="0"/>
          </p:cNvCxnSpPr>
          <p:nvPr/>
        </p:nvCxnSpPr>
        <p:spPr>
          <a:xfrm>
            <a:off x="5791200" y="881368"/>
            <a:ext cx="990600" cy="203073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" idx="2"/>
          </p:cNvCxnSpPr>
          <p:nvPr/>
        </p:nvCxnSpPr>
        <p:spPr>
          <a:xfrm flipH="1">
            <a:off x="3124200" y="1946263"/>
            <a:ext cx="3162300" cy="96695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21200" y="124432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45892" y="210362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3724" y="192271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9630" y="196732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71693" y="59180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435951"/>
            <a:ext cx="988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Nhiều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hơn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–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Ít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hơn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–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nhau</a:t>
            </a:r>
            <a:endParaRPr kumimoji="0" lang="en-US" sz="4000" b="1" i="0" u="none" strike="noStrike" kern="1200" cap="none" spc="0" normalizeH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4307413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3171" y="4637605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962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Luyện</a:t>
            </a:r>
            <a:r>
              <a:rPr lang="en-US" sz="9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9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tập</a:t>
            </a:r>
            <a:endParaRPr lang="en-US" sz="96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9" t="30208" r="14495" b="15624"/>
          <a:stretch/>
        </p:blipFill>
        <p:spPr>
          <a:xfrm>
            <a:off x="685800" y="838200"/>
            <a:ext cx="11173558" cy="4648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8400" y="541020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5600" y="54102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21800" y="54102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03" t="25000" r="21888" b="12500"/>
          <a:stretch/>
        </p:blipFill>
        <p:spPr>
          <a:xfrm>
            <a:off x="533400" y="0"/>
            <a:ext cx="10744200" cy="66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89" t="30209" r="14276" b="23959"/>
          <a:stretch/>
        </p:blipFill>
        <p:spPr>
          <a:xfrm>
            <a:off x="228600" y="1219200"/>
            <a:ext cx="1148195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6800" y="22098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21989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71200" y="22098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3429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3429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47677" y="3429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70554" y="3429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46" t="28125" r="24817" b="10416"/>
          <a:stretch/>
        </p:blipFill>
        <p:spPr>
          <a:xfrm>
            <a:off x="1752600" y="10886"/>
            <a:ext cx="9191050" cy="6694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35814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3429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574" y="4953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59977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5400" y="566088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296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110" t="27445" r="14342" b="31931"/>
          <a:stretch/>
        </p:blipFill>
        <p:spPr>
          <a:xfrm>
            <a:off x="25791" y="609600"/>
            <a:ext cx="11846169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423" t="46675" r="38288" b="33445"/>
          <a:stretch/>
        </p:blipFill>
        <p:spPr>
          <a:xfrm>
            <a:off x="10439400" y="2286000"/>
            <a:ext cx="1143001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275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4056212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264</Words>
  <Application>Microsoft Office PowerPoint</Application>
  <PresentationFormat>Widescreen</PresentationFormat>
  <Paragraphs>153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#9Slide03 Arima Madurai ExtraBo</vt:lpstr>
      <vt:lpstr>Arial</vt:lpstr>
      <vt:lpstr>Calibri</vt:lpstr>
      <vt:lpstr>Calibri Light</vt:lpstr>
      <vt:lpstr>Cambria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</cp:lastModifiedBy>
  <cp:revision>58</cp:revision>
  <dcterms:created xsi:type="dcterms:W3CDTF">2021-05-31T13:11:18Z</dcterms:created>
  <dcterms:modified xsi:type="dcterms:W3CDTF">2021-10-05T07:45:42Z</dcterms:modified>
</cp:coreProperties>
</file>