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397" r:id="rId2"/>
    <p:sldId id="399" r:id="rId3"/>
    <p:sldId id="400" r:id="rId4"/>
    <p:sldId id="401" r:id="rId5"/>
    <p:sldId id="260" r:id="rId6"/>
    <p:sldId id="261" r:id="rId7"/>
    <p:sldId id="402" r:id="rId8"/>
    <p:sldId id="262" r:id="rId9"/>
    <p:sldId id="270" r:id="rId10"/>
    <p:sldId id="403" r:id="rId11"/>
    <p:sldId id="404" r:id="rId12"/>
    <p:sldId id="290" r:id="rId13"/>
    <p:sldId id="265" r:id="rId14"/>
    <p:sldId id="291" r:id="rId15"/>
    <p:sldId id="394" r:id="rId16"/>
    <p:sldId id="396" r:id="rId17"/>
    <p:sldId id="405" r:id="rId18"/>
    <p:sldId id="406" r:id="rId19"/>
    <p:sldId id="407" r:id="rId20"/>
    <p:sldId id="408" r:id="rId21"/>
    <p:sldId id="409" r:id="rId22"/>
    <p:sldId id="411" r:id="rId23"/>
    <p:sldId id="410" r:id="rId24"/>
    <p:sldId id="284" r:id="rId25"/>
    <p:sldId id="287" r:id="rId26"/>
    <p:sldId id="377" r:id="rId27"/>
    <p:sldId id="302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>
      <p:cViewPr varScale="1">
        <p:scale>
          <a:sx n="114" d="100"/>
          <a:sy n="114" d="100"/>
        </p:scale>
        <p:origin x="76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7T09:40:09.981" idx="1">
    <p:pos x="1881" y="19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vi-VN" baseline="0" dirty="0"/>
              <a:t> có nghĩa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6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“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…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giàn</a:t>
            </a:r>
            <a:r>
              <a:rPr lang="en-US" baseline="0" dirty="0"/>
              <a:t>”.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14.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đêm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Thứ</a:t>
            </a:r>
            <a:r>
              <a:rPr lang="en-US" baseline="0" dirty="0"/>
              <a:t>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,…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14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: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huyền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?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=&gt;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3, 4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baseline="0" dirty="0"/>
          </a:p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2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6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8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4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839325" cy="737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-1" y="487025"/>
            <a:ext cx="9677401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Ái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</a:t>
            </a:r>
          </a:p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4</a:t>
            </a:r>
          </a:p>
          <a:p>
            <a:pPr algn="ctr" eaLnBrk="1" hangingPunct="1"/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 eaLnBrk="1" hangingPunct="1"/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Phân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endParaRPr lang="en-US" sz="5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Tuần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: 1</a:t>
            </a:r>
          </a:p>
          <a:p>
            <a:pPr algn="ctr" eaLnBrk="1" hangingPunct="1"/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)</a:t>
            </a:r>
          </a:p>
          <a:p>
            <a:pPr eaLnBrk="1" hangingPunct="1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09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4"/>
    </mc:Choice>
    <mc:Fallback xmlns="">
      <p:transition spd="slow" advTm="135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2" name="Group 422">
            <a:extLst>
              <a:ext uri="{FF2B5EF4-FFF2-40B4-BE49-F238E27FC236}">
                <a16:creationId xmlns:a16="http://schemas.microsoft.com/office/drawing/2014/main" id="{6D55E1C1-5966-4E5D-8409-C3C71827BCF4}"/>
              </a:ext>
            </a:extLst>
          </p:cNvPr>
          <p:cNvGrpSpPr>
            <a:grpSpLocks/>
          </p:cNvGrpSpPr>
          <p:nvPr/>
        </p:nvGrpSpPr>
        <p:grpSpPr bwMode="auto">
          <a:xfrm>
            <a:off x="0" y="87458"/>
            <a:ext cx="4887914" cy="5528054"/>
            <a:chOff x="1927" y="777"/>
            <a:chExt cx="1838" cy="2676"/>
          </a:xfrm>
        </p:grpSpPr>
        <p:grpSp>
          <p:nvGrpSpPr>
            <p:cNvPr id="25951" name="Group 351">
              <a:extLst>
                <a:ext uri="{FF2B5EF4-FFF2-40B4-BE49-F238E27FC236}">
                  <a16:creationId xmlns:a16="http://schemas.microsoft.com/office/drawing/2014/main" id="{7386A4CA-5FC2-423C-B8D2-BF5C7BBCB4A0}"/>
                </a:ext>
              </a:extLst>
            </p:cNvPr>
            <p:cNvGrpSpPr>
              <a:grpSpLocks/>
            </p:cNvGrpSpPr>
            <p:nvPr/>
          </p:nvGrpSpPr>
          <p:grpSpPr bwMode="auto">
            <a:xfrm rot="-2378709">
              <a:off x="1927" y="777"/>
              <a:ext cx="527" cy="338"/>
              <a:chOff x="2738" y="1480"/>
              <a:chExt cx="527" cy="338"/>
            </a:xfrm>
          </p:grpSpPr>
          <p:sp>
            <p:nvSpPr>
              <p:cNvPr id="25952" name="Oval 352">
                <a:extLst>
                  <a:ext uri="{FF2B5EF4-FFF2-40B4-BE49-F238E27FC236}">
                    <a16:creationId xmlns:a16="http://schemas.microsoft.com/office/drawing/2014/main" id="{02A81263-8F9C-4084-9637-ECD2220A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3" name="Oval 353">
                <a:extLst>
                  <a:ext uri="{FF2B5EF4-FFF2-40B4-BE49-F238E27FC236}">
                    <a16:creationId xmlns:a16="http://schemas.microsoft.com/office/drawing/2014/main" id="{3E233899-A09D-43D2-B770-D37AAAFD1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54" name="Freeform 354">
                <a:extLst>
                  <a:ext uri="{FF2B5EF4-FFF2-40B4-BE49-F238E27FC236}">
                    <a16:creationId xmlns:a16="http://schemas.microsoft.com/office/drawing/2014/main" id="{896DB497-E7C4-4B43-B05E-729874BC5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5" name="Oval 355">
                <a:extLst>
                  <a:ext uri="{FF2B5EF4-FFF2-40B4-BE49-F238E27FC236}">
                    <a16:creationId xmlns:a16="http://schemas.microsoft.com/office/drawing/2014/main" id="{DEF8A0B2-5E31-4869-A208-3096AA2E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956" name="Group 356">
                <a:extLst>
                  <a:ext uri="{FF2B5EF4-FFF2-40B4-BE49-F238E27FC236}">
                    <a16:creationId xmlns:a16="http://schemas.microsoft.com/office/drawing/2014/main" id="{DE3D2F55-9469-4224-8DFB-A0F46174D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5957" name="Freeform 357">
                  <a:extLst>
                    <a:ext uri="{FF2B5EF4-FFF2-40B4-BE49-F238E27FC236}">
                      <a16:creationId xmlns:a16="http://schemas.microsoft.com/office/drawing/2014/main" id="{83EC4700-1235-4550-97D5-ED7F33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958" name="Freeform 358">
                  <a:extLst>
                    <a:ext uri="{FF2B5EF4-FFF2-40B4-BE49-F238E27FC236}">
                      <a16:creationId xmlns:a16="http://schemas.microsoft.com/office/drawing/2014/main" id="{9FD39D04-4B9B-4CB9-AB7F-D30B62B2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959" name="Freeform 359">
                <a:extLst>
                  <a:ext uri="{FF2B5EF4-FFF2-40B4-BE49-F238E27FC236}">
                    <a16:creationId xmlns:a16="http://schemas.microsoft.com/office/drawing/2014/main" id="{3512D190-4B84-4A2B-850E-08E30F64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60" name="AutoShape 360">
                <a:extLst>
                  <a:ext uri="{FF2B5EF4-FFF2-40B4-BE49-F238E27FC236}">
                    <a16:creationId xmlns:a16="http://schemas.microsoft.com/office/drawing/2014/main" id="{5CB90B83-365A-4571-AA45-649CFFCB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1" name="Oval 361">
                <a:extLst>
                  <a:ext uri="{FF2B5EF4-FFF2-40B4-BE49-F238E27FC236}">
                    <a16:creationId xmlns:a16="http://schemas.microsoft.com/office/drawing/2014/main" id="{58EE359E-397B-4354-859C-B73236A63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2" name="Oval 362">
                <a:extLst>
                  <a:ext uri="{FF2B5EF4-FFF2-40B4-BE49-F238E27FC236}">
                    <a16:creationId xmlns:a16="http://schemas.microsoft.com/office/drawing/2014/main" id="{4A3BF807-5B78-4C9E-AB24-7625FB55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3" name="Oval 363">
                <a:extLst>
                  <a:ext uri="{FF2B5EF4-FFF2-40B4-BE49-F238E27FC236}">
                    <a16:creationId xmlns:a16="http://schemas.microsoft.com/office/drawing/2014/main" id="{6AA38CF0-FBCA-45AF-B0C0-CE08A4F1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4" name="Freeform 364">
                <a:extLst>
                  <a:ext uri="{FF2B5EF4-FFF2-40B4-BE49-F238E27FC236}">
                    <a16:creationId xmlns:a16="http://schemas.microsoft.com/office/drawing/2014/main" id="{F101AF08-3952-40A7-B67D-77FAFFA7D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5970" name="Rectangle 370">
              <a:extLst>
                <a:ext uri="{FF2B5EF4-FFF2-40B4-BE49-F238E27FC236}">
                  <a16:creationId xmlns:a16="http://schemas.microsoft.com/office/drawing/2014/main" id="{DA61F209-856D-4497-8962-9911525B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935"/>
              <a:ext cx="1656" cy="2518"/>
            </a:xfrm>
            <a:prstGeom prst="rect">
              <a:avLst/>
            </a:prstGeom>
            <a:gradFill rotWithShape="1">
              <a:gsLst>
                <a:gs pos="0">
                  <a:srgbClr val="FF3300">
                    <a:alpha val="14000"/>
                  </a:srgbClr>
                </a:gs>
                <a:gs pos="100000">
                  <a:srgbClr val="FF3300">
                    <a:gamma/>
                    <a:shade val="46275"/>
                    <a:invGamma/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023" name="Group 423">
            <a:extLst>
              <a:ext uri="{FF2B5EF4-FFF2-40B4-BE49-F238E27FC236}">
                <a16:creationId xmlns:a16="http://schemas.microsoft.com/office/drawing/2014/main" id="{F4ACEEB0-3832-4F76-87A2-A042C1198E67}"/>
              </a:ext>
            </a:extLst>
          </p:cNvPr>
          <p:cNvGrpSpPr>
            <a:grpSpLocks/>
          </p:cNvGrpSpPr>
          <p:nvPr/>
        </p:nvGrpSpPr>
        <p:grpSpPr bwMode="auto">
          <a:xfrm>
            <a:off x="5326063" y="413853"/>
            <a:ext cx="3508374" cy="5147370"/>
            <a:chOff x="249" y="934"/>
            <a:chExt cx="1803" cy="2519"/>
          </a:xfrm>
        </p:grpSpPr>
        <p:sp>
          <p:nvSpPr>
            <p:cNvPr id="25866" name="Freeform 266">
              <a:extLst>
                <a:ext uri="{FF2B5EF4-FFF2-40B4-BE49-F238E27FC236}">
                  <a16:creationId xmlns:a16="http://schemas.microsoft.com/office/drawing/2014/main" id="{8DFB27C4-43CE-4098-96BE-03650640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34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07" name="Group 407">
              <a:extLst>
                <a:ext uri="{FF2B5EF4-FFF2-40B4-BE49-F238E27FC236}">
                  <a16:creationId xmlns:a16="http://schemas.microsoft.com/office/drawing/2014/main" id="{A2FC62C7-C7A2-4EB8-9E53-D90D4C6CB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935"/>
              <a:ext cx="1803" cy="2518"/>
              <a:chOff x="431" y="935"/>
              <a:chExt cx="1803" cy="2518"/>
            </a:xfrm>
          </p:grpSpPr>
          <p:sp>
            <p:nvSpPr>
              <p:cNvPr id="25932" name="Rectangle 332">
                <a:extLst>
                  <a:ext uri="{FF2B5EF4-FFF2-40B4-BE49-F238E27FC236}">
                    <a16:creationId xmlns:a16="http://schemas.microsoft.com/office/drawing/2014/main" id="{8A48A308-D090-4640-9989-8F22D5D26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935"/>
                <a:ext cx="1656" cy="251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4001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864" name="Freeform 264">
                <a:extLst>
                  <a:ext uri="{FF2B5EF4-FFF2-40B4-BE49-F238E27FC236}">
                    <a16:creationId xmlns:a16="http://schemas.microsoft.com/office/drawing/2014/main" id="{27F20AD7-A439-4B47-B767-787897DDE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981"/>
                <a:ext cx="336" cy="1566"/>
              </a:xfrm>
              <a:custGeom>
                <a:avLst/>
                <a:gdLst>
                  <a:gd name="T0" fmla="*/ 325 w 336"/>
                  <a:gd name="T1" fmla="*/ 0 h 1566"/>
                  <a:gd name="T2" fmla="*/ 212 w 336"/>
                  <a:gd name="T3" fmla="*/ 273 h 1566"/>
                  <a:gd name="T4" fmla="*/ 76 w 336"/>
                  <a:gd name="T5" fmla="*/ 794 h 1566"/>
                  <a:gd name="T6" fmla="*/ 7 w 336"/>
                  <a:gd name="T7" fmla="*/ 1384 h 1566"/>
                  <a:gd name="T8" fmla="*/ 121 w 336"/>
                  <a:gd name="T9" fmla="*/ 1543 h 1566"/>
                  <a:gd name="T10" fmla="*/ 280 w 336"/>
                  <a:gd name="T11" fmla="*/ 1520 h 1566"/>
                  <a:gd name="T12" fmla="*/ 325 w 336"/>
                  <a:gd name="T13" fmla="*/ 1339 h 1566"/>
                  <a:gd name="T14" fmla="*/ 212 w 336"/>
                  <a:gd name="T15" fmla="*/ 1248 h 1566"/>
                  <a:gd name="T16" fmla="*/ 98 w 336"/>
                  <a:gd name="T17" fmla="*/ 1293 h 1566"/>
                  <a:gd name="T18" fmla="*/ 76 w 336"/>
                  <a:gd name="T19" fmla="*/ 1407 h 1566"/>
                  <a:gd name="T20" fmla="*/ 166 w 336"/>
                  <a:gd name="T21" fmla="*/ 1497 h 1566"/>
                  <a:gd name="T22" fmla="*/ 234 w 336"/>
                  <a:gd name="T23" fmla="*/ 1475 h 1566"/>
                  <a:gd name="T24" fmla="*/ 257 w 336"/>
                  <a:gd name="T25" fmla="*/ 1407 h 1566"/>
                  <a:gd name="T26" fmla="*/ 234 w 336"/>
                  <a:gd name="T27" fmla="*/ 1339 h 1566"/>
                  <a:gd name="T28" fmla="*/ 166 w 336"/>
                  <a:gd name="T29" fmla="*/ 1339 h 1566"/>
                  <a:gd name="T30" fmla="*/ 144 w 336"/>
                  <a:gd name="T31" fmla="*/ 1407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6" h="1566">
                    <a:moveTo>
                      <a:pt x="325" y="0"/>
                    </a:moveTo>
                    <a:cubicBezTo>
                      <a:pt x="289" y="70"/>
                      <a:pt x="253" y="141"/>
                      <a:pt x="212" y="273"/>
                    </a:cubicBezTo>
                    <a:cubicBezTo>
                      <a:pt x="171" y="405"/>
                      <a:pt x="110" y="609"/>
                      <a:pt x="76" y="794"/>
                    </a:cubicBezTo>
                    <a:cubicBezTo>
                      <a:pt x="42" y="979"/>
                      <a:pt x="0" y="1259"/>
                      <a:pt x="7" y="1384"/>
                    </a:cubicBezTo>
                    <a:cubicBezTo>
                      <a:pt x="14" y="1509"/>
                      <a:pt x="76" y="1520"/>
                      <a:pt x="121" y="1543"/>
                    </a:cubicBezTo>
                    <a:cubicBezTo>
                      <a:pt x="166" y="1566"/>
                      <a:pt x="246" y="1554"/>
                      <a:pt x="280" y="1520"/>
                    </a:cubicBezTo>
                    <a:cubicBezTo>
                      <a:pt x="314" y="1486"/>
                      <a:pt x="336" y="1384"/>
                      <a:pt x="325" y="1339"/>
                    </a:cubicBezTo>
                    <a:cubicBezTo>
                      <a:pt x="314" y="1294"/>
                      <a:pt x="250" y="1256"/>
                      <a:pt x="212" y="1248"/>
                    </a:cubicBezTo>
                    <a:cubicBezTo>
                      <a:pt x="174" y="1240"/>
                      <a:pt x="121" y="1267"/>
                      <a:pt x="98" y="1293"/>
                    </a:cubicBezTo>
                    <a:cubicBezTo>
                      <a:pt x="75" y="1319"/>
                      <a:pt x="65" y="1373"/>
                      <a:pt x="76" y="1407"/>
                    </a:cubicBezTo>
                    <a:cubicBezTo>
                      <a:pt x="87" y="1441"/>
                      <a:pt x="140" y="1486"/>
                      <a:pt x="166" y="1497"/>
                    </a:cubicBezTo>
                    <a:cubicBezTo>
                      <a:pt x="192" y="1508"/>
                      <a:pt x="219" y="1490"/>
                      <a:pt x="234" y="1475"/>
                    </a:cubicBezTo>
                    <a:cubicBezTo>
                      <a:pt x="249" y="1460"/>
                      <a:pt x="257" y="1430"/>
                      <a:pt x="257" y="1407"/>
                    </a:cubicBezTo>
                    <a:cubicBezTo>
                      <a:pt x="257" y="1384"/>
                      <a:pt x="249" y="1350"/>
                      <a:pt x="234" y="1339"/>
                    </a:cubicBezTo>
                    <a:cubicBezTo>
                      <a:pt x="219" y="1328"/>
                      <a:pt x="181" y="1328"/>
                      <a:pt x="166" y="1339"/>
                    </a:cubicBezTo>
                    <a:cubicBezTo>
                      <a:pt x="151" y="1350"/>
                      <a:pt x="144" y="1400"/>
                      <a:pt x="144" y="1407"/>
                    </a:cubicBezTo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65" name="Freeform 265">
                <a:extLst>
                  <a:ext uri="{FF2B5EF4-FFF2-40B4-BE49-F238E27FC236}">
                    <a16:creationId xmlns:a16="http://schemas.microsoft.com/office/drawing/2014/main" id="{98C4C903-286F-4A28-B9C8-CC21B7D83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35"/>
                <a:ext cx="276" cy="1542"/>
              </a:xfrm>
              <a:custGeom>
                <a:avLst/>
                <a:gdLst>
                  <a:gd name="T0" fmla="*/ 94 w 276"/>
                  <a:gd name="T1" fmla="*/ 0 h 1316"/>
                  <a:gd name="T2" fmla="*/ 4 w 276"/>
                  <a:gd name="T3" fmla="*/ 544 h 1316"/>
                  <a:gd name="T4" fmla="*/ 117 w 276"/>
                  <a:gd name="T5" fmla="*/ 1179 h 1316"/>
                  <a:gd name="T6" fmla="*/ 276 w 276"/>
                  <a:gd name="T7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6" h="1316">
                    <a:moveTo>
                      <a:pt x="94" y="0"/>
                    </a:moveTo>
                    <a:cubicBezTo>
                      <a:pt x="47" y="174"/>
                      <a:pt x="0" y="348"/>
                      <a:pt x="4" y="544"/>
                    </a:cubicBezTo>
                    <a:cubicBezTo>
                      <a:pt x="8" y="740"/>
                      <a:pt x="72" y="1050"/>
                      <a:pt x="117" y="1179"/>
                    </a:cubicBezTo>
                    <a:cubicBezTo>
                      <a:pt x="162" y="1308"/>
                      <a:pt x="246" y="1293"/>
                      <a:pt x="276" y="1316"/>
                    </a:cubicBez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996" name="Group 396">
                <a:extLst>
                  <a:ext uri="{FF2B5EF4-FFF2-40B4-BE49-F238E27FC236}">
                    <a16:creationId xmlns:a16="http://schemas.microsoft.com/office/drawing/2014/main" id="{592065B0-CD40-49CE-A3F6-7EF63726F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" y="958"/>
                <a:ext cx="284" cy="368"/>
                <a:chOff x="2715" y="3022"/>
                <a:chExt cx="284" cy="368"/>
              </a:xfrm>
            </p:grpSpPr>
            <p:sp>
              <p:nvSpPr>
                <p:cNvPr id="25997" name="AutoShape 397">
                  <a:extLst>
                    <a:ext uri="{FF2B5EF4-FFF2-40B4-BE49-F238E27FC236}">
                      <a16:creationId xmlns:a16="http://schemas.microsoft.com/office/drawing/2014/main" id="{140DABF0-07F9-4726-9BBC-162DCBE90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3022"/>
                  <a:ext cx="22" cy="309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5998" name="Group 398">
                  <a:extLst>
                    <a:ext uri="{FF2B5EF4-FFF2-40B4-BE49-F238E27FC236}">
                      <a16:creationId xmlns:a16="http://schemas.microsoft.com/office/drawing/2014/main" id="{478E653F-57F9-4548-A4E1-3E08EF83B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01070">
                  <a:off x="2715" y="3097"/>
                  <a:ext cx="174" cy="117"/>
                  <a:chOff x="2825" y="3007"/>
                  <a:chExt cx="229" cy="242"/>
                </a:xfrm>
              </p:grpSpPr>
              <p:sp>
                <p:nvSpPr>
                  <p:cNvPr id="25999" name="Freeform 399">
                    <a:extLst>
                      <a:ext uri="{FF2B5EF4-FFF2-40B4-BE49-F238E27FC236}">
                        <a16:creationId xmlns:a16="http://schemas.microsoft.com/office/drawing/2014/main" id="{0866FD82-60EB-4008-A129-D66B5F07D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0" name="Freeform 400">
                    <a:extLst>
                      <a:ext uri="{FF2B5EF4-FFF2-40B4-BE49-F238E27FC236}">
                        <a16:creationId xmlns:a16="http://schemas.microsoft.com/office/drawing/2014/main" id="{478E9616-6AC2-4D06-A5A7-FC402B753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1" name="Group 401">
                  <a:extLst>
                    <a:ext uri="{FF2B5EF4-FFF2-40B4-BE49-F238E27FC236}">
                      <a16:creationId xmlns:a16="http://schemas.microsoft.com/office/drawing/2014/main" id="{0F5062E7-BBE0-4640-92EC-7488D36067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41087">
                  <a:off x="2791" y="3302"/>
                  <a:ext cx="155" cy="88"/>
                  <a:chOff x="2825" y="3007"/>
                  <a:chExt cx="229" cy="242"/>
                </a:xfrm>
              </p:grpSpPr>
              <p:sp>
                <p:nvSpPr>
                  <p:cNvPr id="26002" name="Freeform 402">
                    <a:extLst>
                      <a:ext uri="{FF2B5EF4-FFF2-40B4-BE49-F238E27FC236}">
                        <a16:creationId xmlns:a16="http://schemas.microsoft.com/office/drawing/2014/main" id="{D7665448-4141-4198-853E-3E392FAF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3" name="Freeform 403">
                    <a:extLst>
                      <a:ext uri="{FF2B5EF4-FFF2-40B4-BE49-F238E27FC236}">
                        <a16:creationId xmlns:a16="http://schemas.microsoft.com/office/drawing/2014/main" id="{E5D4973A-6ACF-43F5-B5C8-F0B2297D2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4" name="Group 404">
                  <a:extLst>
                    <a:ext uri="{FF2B5EF4-FFF2-40B4-BE49-F238E27FC236}">
                      <a16:creationId xmlns:a16="http://schemas.microsoft.com/office/drawing/2014/main" id="{31A8640C-EAAB-4909-ABD0-77D748615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9805527">
                  <a:off x="2866" y="3171"/>
                  <a:ext cx="133" cy="133"/>
                  <a:chOff x="2825" y="3007"/>
                  <a:chExt cx="229" cy="242"/>
                </a:xfrm>
              </p:grpSpPr>
              <p:sp>
                <p:nvSpPr>
                  <p:cNvPr id="26005" name="Freeform 405">
                    <a:extLst>
                      <a:ext uri="{FF2B5EF4-FFF2-40B4-BE49-F238E27FC236}">
                        <a16:creationId xmlns:a16="http://schemas.microsoft.com/office/drawing/2014/main" id="{09101EE2-712D-47A2-AA52-5F844A8D3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6" name="Freeform 406">
                    <a:extLst>
                      <a:ext uri="{FF2B5EF4-FFF2-40B4-BE49-F238E27FC236}">
                        <a16:creationId xmlns:a16="http://schemas.microsoft.com/office/drawing/2014/main" id="{95CCCED8-B731-4BA2-BF28-59B6451F0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6008" name="Rectangle 408">
              <a:extLst>
                <a:ext uri="{FF2B5EF4-FFF2-40B4-BE49-F238E27FC236}">
                  <a16:creationId xmlns:a16="http://schemas.microsoft.com/office/drawing/2014/main" id="{E4BC5C42-8BB9-426A-811A-66AB3D5A3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17"/>
              <a:ext cx="16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50000"/>
                </a:lnSpc>
              </a:pP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26009" name="Rectangle 409">
            <a:extLst>
              <a:ext uri="{FF2B5EF4-FFF2-40B4-BE49-F238E27FC236}">
                <a16:creationId xmlns:a16="http://schemas.microsoft.com/office/drawing/2014/main" id="{384117EF-FF7B-4980-9879-0842326F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2" y="511076"/>
            <a:ext cx="35879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nào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có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đủ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bộ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phận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như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“</a:t>
            </a:r>
            <a:r>
              <a:rPr lang="en-US" altLang="zh-CN" sz="3200" dirty="0" err="1">
                <a:solidFill>
                  <a:srgbClr val="000000"/>
                </a:solidFill>
              </a:rPr>
              <a:t>bầu</a:t>
            </a:r>
            <a:r>
              <a:rPr lang="en-US" altLang="zh-CN" sz="3200" dirty="0">
                <a:solidFill>
                  <a:srgbClr val="000000"/>
                </a:solidFill>
              </a:rPr>
              <a:t>”?</a:t>
            </a:r>
          </a:p>
        </p:txBody>
      </p:sp>
      <p:grpSp>
        <p:nvGrpSpPr>
          <p:cNvPr id="26012" name="Group 412">
            <a:extLst>
              <a:ext uri="{FF2B5EF4-FFF2-40B4-BE49-F238E27FC236}">
                <a16:creationId xmlns:a16="http://schemas.microsoft.com/office/drawing/2014/main" id="{CE4895E7-40DC-44FD-9545-BB72727193BF}"/>
              </a:ext>
            </a:extLst>
          </p:cNvPr>
          <p:cNvGrpSpPr>
            <a:grpSpLocks/>
          </p:cNvGrpSpPr>
          <p:nvPr/>
        </p:nvGrpSpPr>
        <p:grpSpPr bwMode="auto">
          <a:xfrm>
            <a:off x="8316913" y="3392488"/>
            <a:ext cx="576262" cy="2038350"/>
            <a:chOff x="2109" y="1933"/>
            <a:chExt cx="363" cy="1284"/>
          </a:xfrm>
        </p:grpSpPr>
        <p:sp>
          <p:nvSpPr>
            <p:cNvPr id="26013" name="Oval 413">
              <a:extLst>
                <a:ext uri="{FF2B5EF4-FFF2-40B4-BE49-F238E27FC236}">
                  <a16:creationId xmlns:a16="http://schemas.microsoft.com/office/drawing/2014/main" id="{5B3E3759-B2BF-4A5E-BBDF-409732468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4" name="Oval 414">
              <a:extLst>
                <a:ext uri="{FF2B5EF4-FFF2-40B4-BE49-F238E27FC236}">
                  <a16:creationId xmlns:a16="http://schemas.microsoft.com/office/drawing/2014/main" id="{9D7F6B1D-8853-4865-B885-6D0351C4F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5" name="Oval 415">
              <a:extLst>
                <a:ext uri="{FF2B5EF4-FFF2-40B4-BE49-F238E27FC236}">
                  <a16:creationId xmlns:a16="http://schemas.microsoft.com/office/drawing/2014/main" id="{9BACA9D1-5AF3-4EE0-849D-6BC65640F3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016" name="AutoShape 416">
              <a:extLst>
                <a:ext uri="{FF2B5EF4-FFF2-40B4-BE49-F238E27FC236}">
                  <a16:creationId xmlns:a16="http://schemas.microsoft.com/office/drawing/2014/main" id="{15DFAF54-E276-4711-BF0B-325A2CD10E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7" name="Oval 417">
              <a:extLst>
                <a:ext uri="{FF2B5EF4-FFF2-40B4-BE49-F238E27FC236}">
                  <a16:creationId xmlns:a16="http://schemas.microsoft.com/office/drawing/2014/main" id="{10608556-CEE2-42F0-93F8-6D5592241D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8" name="Freeform 418">
              <a:extLst>
                <a:ext uri="{FF2B5EF4-FFF2-40B4-BE49-F238E27FC236}">
                  <a16:creationId xmlns:a16="http://schemas.microsoft.com/office/drawing/2014/main" id="{943EC8AD-BFE5-4984-884C-518FED03C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19" name="Group 419">
              <a:extLst>
                <a:ext uri="{FF2B5EF4-FFF2-40B4-BE49-F238E27FC236}">
                  <a16:creationId xmlns:a16="http://schemas.microsoft.com/office/drawing/2014/main" id="{8DE72ECF-0948-4F2A-957B-545E3BA726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6020" name="Freeform 420">
                <a:extLst>
                  <a:ext uri="{FF2B5EF4-FFF2-40B4-BE49-F238E27FC236}">
                    <a16:creationId xmlns:a16="http://schemas.microsoft.com/office/drawing/2014/main" id="{5DC88C8C-BE4F-4E86-B60F-753424BC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21" name="Rectangle 421">
                <a:extLst>
                  <a:ext uri="{FF2B5EF4-FFF2-40B4-BE49-F238E27FC236}">
                    <a16:creationId xmlns:a16="http://schemas.microsoft.com/office/drawing/2014/main" id="{F3273835-3DFE-4FFF-B893-38A2070D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690351" y="533400"/>
            <a:ext cx="2954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nào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không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đủ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bộ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phận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như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“</a:t>
            </a:r>
            <a:r>
              <a:rPr lang="en-US" altLang="zh-CN" sz="3200" dirty="0" err="1">
                <a:solidFill>
                  <a:srgbClr val="000000"/>
                </a:solidFill>
              </a:rPr>
              <a:t>bầu</a:t>
            </a:r>
            <a:r>
              <a:rPr lang="en-US" altLang="zh-CN" sz="3200" dirty="0">
                <a:solidFill>
                  <a:srgbClr val="000000"/>
                </a:solidFill>
              </a:rPr>
              <a:t>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972" y="3276600"/>
            <a:ext cx="4036254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1372" y="3995894"/>
            <a:ext cx="192087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" grpId="0"/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2" name="Group 254">
            <a:extLst>
              <a:ext uri="{FF2B5EF4-FFF2-40B4-BE49-F238E27FC236}">
                <a16:creationId xmlns:a16="http://schemas.microsoft.com/office/drawing/2014/main" id="{FBD349C1-1E89-47AE-BE17-9545F6988D48}"/>
              </a:ext>
            </a:extLst>
          </p:cNvPr>
          <p:cNvGrpSpPr>
            <a:grpSpLocks/>
          </p:cNvGrpSpPr>
          <p:nvPr/>
        </p:nvGrpSpPr>
        <p:grpSpPr bwMode="auto">
          <a:xfrm>
            <a:off x="0" y="4056063"/>
            <a:ext cx="2605088" cy="2360612"/>
            <a:chOff x="0" y="2555"/>
            <a:chExt cx="1641" cy="1487"/>
          </a:xfrm>
        </p:grpSpPr>
        <p:sp>
          <p:nvSpPr>
            <p:cNvPr id="32786" name="Oval 18">
              <a:extLst>
                <a:ext uri="{FF2B5EF4-FFF2-40B4-BE49-F238E27FC236}">
                  <a16:creationId xmlns:a16="http://schemas.microsoft.com/office/drawing/2014/main" id="{B981988D-E2E2-4A5F-B991-F845B55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3"/>
              <a:ext cx="1641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7" name="Oval 19">
              <a:extLst>
                <a:ext uri="{FF2B5EF4-FFF2-40B4-BE49-F238E27FC236}">
                  <a16:creationId xmlns:a16="http://schemas.microsoft.com/office/drawing/2014/main" id="{D46CC4F5-2C6F-4F1C-B088-72E94D3B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555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8" name="Oval 20">
              <a:extLst>
                <a:ext uri="{FF2B5EF4-FFF2-40B4-BE49-F238E27FC236}">
                  <a16:creationId xmlns:a16="http://schemas.microsoft.com/office/drawing/2014/main" id="{606DE8D4-9BE7-45C2-A0DA-A0ED3676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2572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9" name="Oval 21">
              <a:extLst>
                <a:ext uri="{FF2B5EF4-FFF2-40B4-BE49-F238E27FC236}">
                  <a16:creationId xmlns:a16="http://schemas.microsoft.com/office/drawing/2014/main" id="{AA6FC393-668A-4509-83BF-BADD03B8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2590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0" name="AutoShape 22">
              <a:extLst>
                <a:ext uri="{FF2B5EF4-FFF2-40B4-BE49-F238E27FC236}">
                  <a16:creationId xmlns:a16="http://schemas.microsoft.com/office/drawing/2014/main" id="{FC920804-E02E-4071-9328-D17AD4FA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">
              <a:off x="260" y="2619"/>
              <a:ext cx="123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1" name="Oval 23">
              <a:extLst>
                <a:ext uri="{FF2B5EF4-FFF2-40B4-BE49-F238E27FC236}">
                  <a16:creationId xmlns:a16="http://schemas.microsoft.com/office/drawing/2014/main" id="{879061C0-DD45-4CE3-B447-B7351C3D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3706"/>
              <a:ext cx="199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2" name="Freeform 24">
              <a:extLst>
                <a:ext uri="{FF2B5EF4-FFF2-40B4-BE49-F238E27FC236}">
                  <a16:creationId xmlns:a16="http://schemas.microsoft.com/office/drawing/2014/main" id="{881D9728-CA73-4B5E-AB41-A858E1A6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2818"/>
              <a:ext cx="54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806" name="Group 38">
              <a:extLst>
                <a:ext uri="{FF2B5EF4-FFF2-40B4-BE49-F238E27FC236}">
                  <a16:creationId xmlns:a16="http://schemas.microsoft.com/office/drawing/2014/main" id="{B629EF77-A11B-417E-8E40-B8D371429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" y="3652"/>
              <a:ext cx="72" cy="82"/>
              <a:chOff x="2767" y="2795"/>
              <a:chExt cx="158" cy="181"/>
            </a:xfrm>
          </p:grpSpPr>
          <p:sp>
            <p:nvSpPr>
              <p:cNvPr id="32807" name="Freeform 39">
                <a:extLst>
                  <a:ext uri="{FF2B5EF4-FFF2-40B4-BE49-F238E27FC236}">
                    <a16:creationId xmlns:a16="http://schemas.microsoft.com/office/drawing/2014/main" id="{EE3DFFB5-0916-45AF-95E6-A2B571F6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08" name="Rectangle 40">
                <a:extLst>
                  <a:ext uri="{FF2B5EF4-FFF2-40B4-BE49-F238E27FC236}">
                    <a16:creationId xmlns:a16="http://schemas.microsoft.com/office/drawing/2014/main" id="{71CFCAA4-C991-4E19-96E1-41A44C0DD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809" name="Group 41">
              <a:extLst>
                <a:ext uri="{FF2B5EF4-FFF2-40B4-BE49-F238E27FC236}">
                  <a16:creationId xmlns:a16="http://schemas.microsoft.com/office/drawing/2014/main" id="{69B9BA1F-1804-4A2B-B093-20CBCC55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736"/>
              <a:ext cx="310" cy="1176"/>
              <a:chOff x="3039" y="513"/>
              <a:chExt cx="775" cy="2940"/>
            </a:xfrm>
          </p:grpSpPr>
          <p:sp>
            <p:nvSpPr>
              <p:cNvPr id="32810" name="AutoShape 42">
                <a:extLst>
                  <a:ext uri="{FF2B5EF4-FFF2-40B4-BE49-F238E27FC236}">
                    <a16:creationId xmlns:a16="http://schemas.microsoft.com/office/drawing/2014/main" id="{0CC75505-FCD2-4A2D-A222-ECF7B88A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:a16="http://schemas.microsoft.com/office/drawing/2014/main" id="{E8DFB768-E434-4DFE-9789-A7A296E9A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2" name="AutoShape 44">
                <a:extLst>
                  <a:ext uri="{FF2B5EF4-FFF2-40B4-BE49-F238E27FC236}">
                    <a16:creationId xmlns:a16="http://schemas.microsoft.com/office/drawing/2014/main" id="{851990AC-CD18-4DBC-A9C6-8E1EF9E5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3" name="AutoShape 45">
                <a:extLst>
                  <a:ext uri="{FF2B5EF4-FFF2-40B4-BE49-F238E27FC236}">
                    <a16:creationId xmlns:a16="http://schemas.microsoft.com/office/drawing/2014/main" id="{01F863C3-FA80-4F83-B1AB-CCB662BB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4" name="Oval 46">
                <a:extLst>
                  <a:ext uri="{FF2B5EF4-FFF2-40B4-BE49-F238E27FC236}">
                    <a16:creationId xmlns:a16="http://schemas.microsoft.com/office/drawing/2014/main" id="{AF32DC24-91AC-4A2C-8523-EE0F7EEE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5" name="AutoShape 47">
                <a:extLst>
                  <a:ext uri="{FF2B5EF4-FFF2-40B4-BE49-F238E27FC236}">
                    <a16:creationId xmlns:a16="http://schemas.microsoft.com/office/drawing/2014/main" id="{0429450B-EAF0-488F-BD34-00E15185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6" name="AutoShape 48">
                <a:extLst>
                  <a:ext uri="{FF2B5EF4-FFF2-40B4-BE49-F238E27FC236}">
                    <a16:creationId xmlns:a16="http://schemas.microsoft.com/office/drawing/2014/main" id="{62E8E59B-60EB-4D75-8A24-A278E6745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7" name="Oval 49">
                <a:extLst>
                  <a:ext uri="{FF2B5EF4-FFF2-40B4-BE49-F238E27FC236}">
                    <a16:creationId xmlns:a16="http://schemas.microsoft.com/office/drawing/2014/main" id="{EF4E642B-6FF9-4D1F-AC38-1B95B940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8" name="Oval 50">
                <a:extLst>
                  <a:ext uri="{FF2B5EF4-FFF2-40B4-BE49-F238E27FC236}">
                    <a16:creationId xmlns:a16="http://schemas.microsoft.com/office/drawing/2014/main" id="{F9289BE6-8794-4EBD-8F74-3D18F330D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9" name="Oval 51">
                <a:extLst>
                  <a:ext uri="{FF2B5EF4-FFF2-40B4-BE49-F238E27FC236}">
                    <a16:creationId xmlns:a16="http://schemas.microsoft.com/office/drawing/2014/main" id="{2CB1DF81-6E25-47D0-BD13-34149F665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820" name="Group 52">
                <a:extLst>
                  <a:ext uri="{FF2B5EF4-FFF2-40B4-BE49-F238E27FC236}">
                    <a16:creationId xmlns:a16="http://schemas.microsoft.com/office/drawing/2014/main" id="{11FB5210-BB09-4CC1-95BF-DE0EE3AA6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32821" name="Group 53">
                  <a:extLst>
                    <a:ext uri="{FF2B5EF4-FFF2-40B4-BE49-F238E27FC236}">
                      <a16:creationId xmlns:a16="http://schemas.microsoft.com/office/drawing/2014/main" id="{4906F3D8-32D6-42AC-8DC5-8AD38C978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32822" name="Oval 54">
                    <a:extLst>
                      <a:ext uri="{FF2B5EF4-FFF2-40B4-BE49-F238E27FC236}">
                        <a16:creationId xmlns:a16="http://schemas.microsoft.com/office/drawing/2014/main" id="{5ADBA398-AF4E-445D-9952-E9168E486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3" name="AutoShape 55">
                    <a:extLst>
                      <a:ext uri="{FF2B5EF4-FFF2-40B4-BE49-F238E27FC236}">
                        <a16:creationId xmlns:a16="http://schemas.microsoft.com/office/drawing/2014/main" id="{06ADD33D-C60C-403D-A60F-FF66CF565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4" name="Freeform 56">
                    <a:extLst>
                      <a:ext uri="{FF2B5EF4-FFF2-40B4-BE49-F238E27FC236}">
                        <a16:creationId xmlns:a16="http://schemas.microsoft.com/office/drawing/2014/main" id="{12FE1CC4-49F8-4F4C-B091-EB7A92AB9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5" name="Oval 57">
                    <a:extLst>
                      <a:ext uri="{FF2B5EF4-FFF2-40B4-BE49-F238E27FC236}">
                        <a16:creationId xmlns:a16="http://schemas.microsoft.com/office/drawing/2014/main" id="{35C1AA77-23AE-44F6-B89C-9021D63E7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6" name="Rectangle 58">
                    <a:extLst>
                      <a:ext uri="{FF2B5EF4-FFF2-40B4-BE49-F238E27FC236}">
                        <a16:creationId xmlns:a16="http://schemas.microsoft.com/office/drawing/2014/main" id="{73D12994-B6F1-4A1F-A159-214C14179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7" name="Oval 59">
                    <a:extLst>
                      <a:ext uri="{FF2B5EF4-FFF2-40B4-BE49-F238E27FC236}">
                        <a16:creationId xmlns:a16="http://schemas.microsoft.com/office/drawing/2014/main" id="{CF7C6DA1-5519-4290-A1B2-0C8F1C8166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8" name="AutoShape 60">
                    <a:extLst>
                      <a:ext uri="{FF2B5EF4-FFF2-40B4-BE49-F238E27FC236}">
                        <a16:creationId xmlns:a16="http://schemas.microsoft.com/office/drawing/2014/main" id="{F9922249-6949-480F-8345-B18BE6E77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9" name="Oval 61">
                    <a:extLst>
                      <a:ext uri="{FF2B5EF4-FFF2-40B4-BE49-F238E27FC236}">
                        <a16:creationId xmlns:a16="http://schemas.microsoft.com/office/drawing/2014/main" id="{87D3CBBE-8A34-427F-81C0-67FAC57D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0" name="Oval 62">
                    <a:extLst>
                      <a:ext uri="{FF2B5EF4-FFF2-40B4-BE49-F238E27FC236}">
                        <a16:creationId xmlns:a16="http://schemas.microsoft.com/office/drawing/2014/main" id="{1578FD52-4F43-4C35-8616-04B16F44A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1" name="Freeform 63">
                    <a:extLst>
                      <a:ext uri="{FF2B5EF4-FFF2-40B4-BE49-F238E27FC236}">
                        <a16:creationId xmlns:a16="http://schemas.microsoft.com/office/drawing/2014/main" id="{DA3E6798-2381-4ABC-B338-53B3912E5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2" name="Oval 64">
                    <a:extLst>
                      <a:ext uri="{FF2B5EF4-FFF2-40B4-BE49-F238E27FC236}">
                        <a16:creationId xmlns:a16="http://schemas.microsoft.com/office/drawing/2014/main" id="{7B6BAC1C-88E1-4F09-8AA3-8C5DB8FE6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33" name="Group 65">
                    <a:extLst>
                      <a:ext uri="{FF2B5EF4-FFF2-40B4-BE49-F238E27FC236}">
                        <a16:creationId xmlns:a16="http://schemas.microsoft.com/office/drawing/2014/main" id="{ECC92748-ED0C-46A3-BDF3-DEE0591CE4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2834" name="Freeform 66">
                      <a:extLst>
                        <a:ext uri="{FF2B5EF4-FFF2-40B4-BE49-F238E27FC236}">
                          <a16:creationId xmlns:a16="http://schemas.microsoft.com/office/drawing/2014/main" id="{E501D6FA-8607-4180-9F36-2EC8F6C94A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35" name="Freeform 67">
                      <a:extLst>
                        <a:ext uri="{FF2B5EF4-FFF2-40B4-BE49-F238E27FC236}">
                          <a16:creationId xmlns:a16="http://schemas.microsoft.com/office/drawing/2014/main" id="{32AFC646-762F-4F6A-B83D-28323F490A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36" name="Freeform 68">
                    <a:extLst>
                      <a:ext uri="{FF2B5EF4-FFF2-40B4-BE49-F238E27FC236}">
                        <a16:creationId xmlns:a16="http://schemas.microsoft.com/office/drawing/2014/main" id="{50844369-A91B-48C8-B4BA-70C3777C5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7" name="AutoShape 69">
                    <a:extLst>
                      <a:ext uri="{FF2B5EF4-FFF2-40B4-BE49-F238E27FC236}">
                        <a16:creationId xmlns:a16="http://schemas.microsoft.com/office/drawing/2014/main" id="{35EED806-F237-40F0-9896-A9A2AFBEF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8" name="Oval 70">
                    <a:extLst>
                      <a:ext uri="{FF2B5EF4-FFF2-40B4-BE49-F238E27FC236}">
                        <a16:creationId xmlns:a16="http://schemas.microsoft.com/office/drawing/2014/main" id="{20F3B27A-B5DB-44BE-89AF-4460BA625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9" name="Oval 71">
                    <a:extLst>
                      <a:ext uri="{FF2B5EF4-FFF2-40B4-BE49-F238E27FC236}">
                        <a16:creationId xmlns:a16="http://schemas.microsoft.com/office/drawing/2014/main" id="{78AFA9ED-430B-4CA2-906B-ECD99ECC0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0" name="Oval 72">
                    <a:extLst>
                      <a:ext uri="{FF2B5EF4-FFF2-40B4-BE49-F238E27FC236}">
                        <a16:creationId xmlns:a16="http://schemas.microsoft.com/office/drawing/2014/main" id="{3B51963C-1B38-413C-9E01-E2813EA42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1" name="Freeform 73">
                    <a:extLst>
                      <a:ext uri="{FF2B5EF4-FFF2-40B4-BE49-F238E27FC236}">
                        <a16:creationId xmlns:a16="http://schemas.microsoft.com/office/drawing/2014/main" id="{C77B4872-9521-4520-9134-FB4AC6EDC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2" name="Freeform 74">
                    <a:extLst>
                      <a:ext uri="{FF2B5EF4-FFF2-40B4-BE49-F238E27FC236}">
                        <a16:creationId xmlns:a16="http://schemas.microsoft.com/office/drawing/2014/main" id="{83ECBC9C-9515-4CE9-9918-AD4783315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43" name="Group 75">
                    <a:extLst>
                      <a:ext uri="{FF2B5EF4-FFF2-40B4-BE49-F238E27FC236}">
                        <a16:creationId xmlns:a16="http://schemas.microsoft.com/office/drawing/2014/main" id="{BFCCDC5B-3A94-4923-B2D1-2AF3ECCE11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2844" name="Freeform 76">
                      <a:extLst>
                        <a:ext uri="{FF2B5EF4-FFF2-40B4-BE49-F238E27FC236}">
                          <a16:creationId xmlns:a16="http://schemas.microsoft.com/office/drawing/2014/main" id="{F22DD066-27C6-4FC5-B0F7-E6AB34EDF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5" name="Oval 77">
                      <a:extLst>
                        <a:ext uri="{FF2B5EF4-FFF2-40B4-BE49-F238E27FC236}">
                          <a16:creationId xmlns:a16="http://schemas.microsoft.com/office/drawing/2014/main" id="{324E0E6C-21A4-4C74-A952-A617CBA8D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6" name="Freeform 78">
                      <a:extLst>
                        <a:ext uri="{FF2B5EF4-FFF2-40B4-BE49-F238E27FC236}">
                          <a16:creationId xmlns:a16="http://schemas.microsoft.com/office/drawing/2014/main" id="{364D8EDD-4DFB-4134-9AC4-8AAD380C09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7" name="Freeform 79">
                      <a:extLst>
                        <a:ext uri="{FF2B5EF4-FFF2-40B4-BE49-F238E27FC236}">
                          <a16:creationId xmlns:a16="http://schemas.microsoft.com/office/drawing/2014/main" id="{F20319AE-16DC-4BB7-9F8F-B1037B8D3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8" name="Oval 80">
                      <a:extLst>
                        <a:ext uri="{FF2B5EF4-FFF2-40B4-BE49-F238E27FC236}">
                          <a16:creationId xmlns:a16="http://schemas.microsoft.com/office/drawing/2014/main" id="{CEE01DB4-BE5F-4ED3-BBA3-FED488315A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9" name="Oval 81">
                      <a:extLst>
                        <a:ext uri="{FF2B5EF4-FFF2-40B4-BE49-F238E27FC236}">
                          <a16:creationId xmlns:a16="http://schemas.microsoft.com/office/drawing/2014/main" id="{F3B41A21-8726-40A4-BEC4-8A0A349218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0" name="Oval 82">
                      <a:extLst>
                        <a:ext uri="{FF2B5EF4-FFF2-40B4-BE49-F238E27FC236}">
                          <a16:creationId xmlns:a16="http://schemas.microsoft.com/office/drawing/2014/main" id="{434C8258-E588-4F8B-92D2-A9B6FCAC9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1" name="Oval 83">
                      <a:extLst>
                        <a:ext uri="{FF2B5EF4-FFF2-40B4-BE49-F238E27FC236}">
                          <a16:creationId xmlns:a16="http://schemas.microsoft.com/office/drawing/2014/main" id="{2A990302-0E7B-41D9-ABE5-E38CD92763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2" name="Oval 84">
                      <a:extLst>
                        <a:ext uri="{FF2B5EF4-FFF2-40B4-BE49-F238E27FC236}">
                          <a16:creationId xmlns:a16="http://schemas.microsoft.com/office/drawing/2014/main" id="{A249B138-84A2-4F6E-946C-BBFCA2040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3" name="Oval 85">
                      <a:extLst>
                        <a:ext uri="{FF2B5EF4-FFF2-40B4-BE49-F238E27FC236}">
                          <a16:creationId xmlns:a16="http://schemas.microsoft.com/office/drawing/2014/main" id="{7173E1AE-8F71-4597-8DB9-A21A304D0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4" name="Oval 86">
                      <a:extLst>
                        <a:ext uri="{FF2B5EF4-FFF2-40B4-BE49-F238E27FC236}">
                          <a16:creationId xmlns:a16="http://schemas.microsoft.com/office/drawing/2014/main" id="{A157E81F-A078-45AA-AB29-3469B6D64D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5" name="Oval 87">
                      <a:extLst>
                        <a:ext uri="{FF2B5EF4-FFF2-40B4-BE49-F238E27FC236}">
                          <a16:creationId xmlns:a16="http://schemas.microsoft.com/office/drawing/2014/main" id="{A7743351-8D8F-47FA-9D7A-F6EC7C703A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56" name="Oval 88">
                    <a:extLst>
                      <a:ext uri="{FF2B5EF4-FFF2-40B4-BE49-F238E27FC236}">
                        <a16:creationId xmlns:a16="http://schemas.microsoft.com/office/drawing/2014/main" id="{3B079944-05FC-494D-ACEC-3B5E4FA06B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57" name="Group 89">
                    <a:extLst>
                      <a:ext uri="{FF2B5EF4-FFF2-40B4-BE49-F238E27FC236}">
                        <a16:creationId xmlns:a16="http://schemas.microsoft.com/office/drawing/2014/main" id="{8E94A561-9F12-47DA-B6BF-4BF590A380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58" name="Group 90">
                      <a:extLst>
                        <a:ext uri="{FF2B5EF4-FFF2-40B4-BE49-F238E27FC236}">
                          <a16:creationId xmlns:a16="http://schemas.microsoft.com/office/drawing/2014/main" id="{5A3D1A24-2833-4A42-86F4-5FD95B2C8E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59" name="Oval 91">
                        <a:extLst>
                          <a:ext uri="{FF2B5EF4-FFF2-40B4-BE49-F238E27FC236}">
                            <a16:creationId xmlns:a16="http://schemas.microsoft.com/office/drawing/2014/main" id="{6C6D4D26-666C-4AC4-BF7A-E080496E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0" name="Oval 92">
                        <a:extLst>
                          <a:ext uri="{FF2B5EF4-FFF2-40B4-BE49-F238E27FC236}">
                            <a16:creationId xmlns:a16="http://schemas.microsoft.com/office/drawing/2014/main" id="{E7C3A88B-3D74-4C87-845B-068F966487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1" name="Oval 93">
                      <a:extLst>
                        <a:ext uri="{FF2B5EF4-FFF2-40B4-BE49-F238E27FC236}">
                          <a16:creationId xmlns:a16="http://schemas.microsoft.com/office/drawing/2014/main" id="{9725366C-D932-4801-A7E4-491F744AD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2" name="Group 94">
                    <a:extLst>
                      <a:ext uri="{FF2B5EF4-FFF2-40B4-BE49-F238E27FC236}">
                        <a16:creationId xmlns:a16="http://schemas.microsoft.com/office/drawing/2014/main" id="{9FEA1362-BAC9-4056-B7B2-B881797128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2863" name="Group 95">
                      <a:extLst>
                        <a:ext uri="{FF2B5EF4-FFF2-40B4-BE49-F238E27FC236}">
                          <a16:creationId xmlns:a16="http://schemas.microsoft.com/office/drawing/2014/main" id="{84EB6AB2-4ABD-4D30-9131-D22849CB3B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4" name="Oval 96">
                        <a:extLst>
                          <a:ext uri="{FF2B5EF4-FFF2-40B4-BE49-F238E27FC236}">
                            <a16:creationId xmlns:a16="http://schemas.microsoft.com/office/drawing/2014/main" id="{FF94DEB0-8574-489B-80B2-8B23B77A53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5" name="Oval 97">
                        <a:extLst>
                          <a:ext uri="{FF2B5EF4-FFF2-40B4-BE49-F238E27FC236}">
                            <a16:creationId xmlns:a16="http://schemas.microsoft.com/office/drawing/2014/main" id="{573D2FB7-7832-4B62-8D5F-AECB85F18F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6" name="Oval 98">
                      <a:extLst>
                        <a:ext uri="{FF2B5EF4-FFF2-40B4-BE49-F238E27FC236}">
                          <a16:creationId xmlns:a16="http://schemas.microsoft.com/office/drawing/2014/main" id="{F74527DB-D263-41C3-A374-AEC5E12B36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7" name="Group 99">
                    <a:extLst>
                      <a:ext uri="{FF2B5EF4-FFF2-40B4-BE49-F238E27FC236}">
                        <a16:creationId xmlns:a16="http://schemas.microsoft.com/office/drawing/2014/main" id="{AE851ED7-78E3-40FA-AC8B-B0AE8BE624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68" name="Group 100">
                      <a:extLst>
                        <a:ext uri="{FF2B5EF4-FFF2-40B4-BE49-F238E27FC236}">
                          <a16:creationId xmlns:a16="http://schemas.microsoft.com/office/drawing/2014/main" id="{8A0EC242-398C-46A2-8BAA-0758BF8B5CE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9" name="Oval 101">
                        <a:extLst>
                          <a:ext uri="{FF2B5EF4-FFF2-40B4-BE49-F238E27FC236}">
                            <a16:creationId xmlns:a16="http://schemas.microsoft.com/office/drawing/2014/main" id="{38BBE4CE-4FB4-4DDB-AE1E-D029D772BB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0" name="Oval 102">
                        <a:extLst>
                          <a:ext uri="{FF2B5EF4-FFF2-40B4-BE49-F238E27FC236}">
                            <a16:creationId xmlns:a16="http://schemas.microsoft.com/office/drawing/2014/main" id="{AEA7B0A5-1082-4138-A1AE-73896314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1" name="Oval 103">
                      <a:extLst>
                        <a:ext uri="{FF2B5EF4-FFF2-40B4-BE49-F238E27FC236}">
                          <a16:creationId xmlns:a16="http://schemas.microsoft.com/office/drawing/2014/main" id="{37E8D52F-568E-4C58-BCDA-FEFCB07AC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2" name="Group 104">
                    <a:extLst>
                      <a:ext uri="{FF2B5EF4-FFF2-40B4-BE49-F238E27FC236}">
                        <a16:creationId xmlns:a16="http://schemas.microsoft.com/office/drawing/2014/main" id="{AFA08521-93E7-40B8-A69B-E7D8755BFA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73" name="Group 105">
                      <a:extLst>
                        <a:ext uri="{FF2B5EF4-FFF2-40B4-BE49-F238E27FC236}">
                          <a16:creationId xmlns:a16="http://schemas.microsoft.com/office/drawing/2014/main" id="{2AE34499-06E7-4E99-9BC9-3E2B2EA732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4" name="Oval 106">
                        <a:extLst>
                          <a:ext uri="{FF2B5EF4-FFF2-40B4-BE49-F238E27FC236}">
                            <a16:creationId xmlns:a16="http://schemas.microsoft.com/office/drawing/2014/main" id="{D6696B8A-449C-4248-8559-8B7584ED6F1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5" name="Oval 107">
                        <a:extLst>
                          <a:ext uri="{FF2B5EF4-FFF2-40B4-BE49-F238E27FC236}">
                            <a16:creationId xmlns:a16="http://schemas.microsoft.com/office/drawing/2014/main" id="{3341348D-6E03-4657-BD29-0EF53B74F0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6" name="Oval 108">
                      <a:extLst>
                        <a:ext uri="{FF2B5EF4-FFF2-40B4-BE49-F238E27FC236}">
                          <a16:creationId xmlns:a16="http://schemas.microsoft.com/office/drawing/2014/main" id="{B3F731BB-D659-44DE-AB5B-F886DA9C8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7" name="Group 109">
                    <a:extLst>
                      <a:ext uri="{FF2B5EF4-FFF2-40B4-BE49-F238E27FC236}">
                        <a16:creationId xmlns:a16="http://schemas.microsoft.com/office/drawing/2014/main" id="{76CC1998-EE11-4511-B375-2BD77147B6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2878" name="Group 110">
                      <a:extLst>
                        <a:ext uri="{FF2B5EF4-FFF2-40B4-BE49-F238E27FC236}">
                          <a16:creationId xmlns:a16="http://schemas.microsoft.com/office/drawing/2014/main" id="{33EF2EFB-DD48-4F6A-BF55-508AEEF30E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9" name="Oval 111">
                        <a:extLst>
                          <a:ext uri="{FF2B5EF4-FFF2-40B4-BE49-F238E27FC236}">
                            <a16:creationId xmlns:a16="http://schemas.microsoft.com/office/drawing/2014/main" id="{8A713A39-D273-4525-8B32-0DB6E3581E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0" name="Oval 112">
                        <a:extLst>
                          <a:ext uri="{FF2B5EF4-FFF2-40B4-BE49-F238E27FC236}">
                            <a16:creationId xmlns:a16="http://schemas.microsoft.com/office/drawing/2014/main" id="{3DD6B89E-64E1-49CF-8988-EB8EA0FE3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1" name="Oval 113">
                      <a:extLst>
                        <a:ext uri="{FF2B5EF4-FFF2-40B4-BE49-F238E27FC236}">
                          <a16:creationId xmlns:a16="http://schemas.microsoft.com/office/drawing/2014/main" id="{669FDA8B-E725-439A-A7D4-4DF17AADA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2" name="Group 114">
                    <a:extLst>
                      <a:ext uri="{FF2B5EF4-FFF2-40B4-BE49-F238E27FC236}">
                        <a16:creationId xmlns:a16="http://schemas.microsoft.com/office/drawing/2014/main" id="{886EE6D4-5E3D-4A4F-B684-BF55C53D27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83" name="Group 115">
                      <a:extLst>
                        <a:ext uri="{FF2B5EF4-FFF2-40B4-BE49-F238E27FC236}">
                          <a16:creationId xmlns:a16="http://schemas.microsoft.com/office/drawing/2014/main" id="{21D27149-278B-4B14-A2C9-2D3B8DE6A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4" name="Oval 116">
                        <a:extLst>
                          <a:ext uri="{FF2B5EF4-FFF2-40B4-BE49-F238E27FC236}">
                            <a16:creationId xmlns:a16="http://schemas.microsoft.com/office/drawing/2014/main" id="{EE83DF8A-FF10-4C44-83E3-34D5DFB50C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5" name="Oval 117">
                        <a:extLst>
                          <a:ext uri="{FF2B5EF4-FFF2-40B4-BE49-F238E27FC236}">
                            <a16:creationId xmlns:a16="http://schemas.microsoft.com/office/drawing/2014/main" id="{820898FD-BF7D-48F9-A4B8-A83DE024B2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6" name="Oval 118">
                      <a:extLst>
                        <a:ext uri="{FF2B5EF4-FFF2-40B4-BE49-F238E27FC236}">
                          <a16:creationId xmlns:a16="http://schemas.microsoft.com/office/drawing/2014/main" id="{3D6CAA77-0619-4779-9B6F-7BD7F1D14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7" name="Group 119">
                    <a:extLst>
                      <a:ext uri="{FF2B5EF4-FFF2-40B4-BE49-F238E27FC236}">
                        <a16:creationId xmlns:a16="http://schemas.microsoft.com/office/drawing/2014/main" id="{C8C2E615-EEC8-4AA4-A8FB-2A0AD47D9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888" name="Group 120">
                      <a:extLst>
                        <a:ext uri="{FF2B5EF4-FFF2-40B4-BE49-F238E27FC236}">
                          <a16:creationId xmlns:a16="http://schemas.microsoft.com/office/drawing/2014/main" id="{3CEBBDD6-8836-4E9F-B9F0-F304CB7AA7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9" name="Oval 121">
                        <a:extLst>
                          <a:ext uri="{FF2B5EF4-FFF2-40B4-BE49-F238E27FC236}">
                            <a16:creationId xmlns:a16="http://schemas.microsoft.com/office/drawing/2014/main" id="{8232BCCD-22B2-4F81-9F88-E91D75C478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0" name="Oval 122">
                        <a:extLst>
                          <a:ext uri="{FF2B5EF4-FFF2-40B4-BE49-F238E27FC236}">
                            <a16:creationId xmlns:a16="http://schemas.microsoft.com/office/drawing/2014/main" id="{118B8C0B-1459-4791-B703-29BAAC1D5D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1" name="Oval 123">
                      <a:extLst>
                        <a:ext uri="{FF2B5EF4-FFF2-40B4-BE49-F238E27FC236}">
                          <a16:creationId xmlns:a16="http://schemas.microsoft.com/office/drawing/2014/main" id="{F969D892-221E-4139-BA9D-40AD2BA33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2" name="Group 124">
                    <a:extLst>
                      <a:ext uri="{FF2B5EF4-FFF2-40B4-BE49-F238E27FC236}">
                        <a16:creationId xmlns:a16="http://schemas.microsoft.com/office/drawing/2014/main" id="{263B3F9C-D02C-4EF8-98E8-8DB9E2105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93" name="Group 125">
                      <a:extLst>
                        <a:ext uri="{FF2B5EF4-FFF2-40B4-BE49-F238E27FC236}">
                          <a16:creationId xmlns:a16="http://schemas.microsoft.com/office/drawing/2014/main" id="{3242297F-984D-4275-8676-0BC3B5FDFC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4" name="Oval 126">
                        <a:extLst>
                          <a:ext uri="{FF2B5EF4-FFF2-40B4-BE49-F238E27FC236}">
                            <a16:creationId xmlns:a16="http://schemas.microsoft.com/office/drawing/2014/main" id="{12614A98-D0A1-4889-BB2B-14C5825542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5" name="Oval 127">
                        <a:extLst>
                          <a:ext uri="{FF2B5EF4-FFF2-40B4-BE49-F238E27FC236}">
                            <a16:creationId xmlns:a16="http://schemas.microsoft.com/office/drawing/2014/main" id="{8D2BF0F4-62D8-4D43-940C-415453252FB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6" name="Oval 128">
                      <a:extLst>
                        <a:ext uri="{FF2B5EF4-FFF2-40B4-BE49-F238E27FC236}">
                          <a16:creationId xmlns:a16="http://schemas.microsoft.com/office/drawing/2014/main" id="{F835992D-E862-4669-A072-E0C078383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7" name="Group 129">
                    <a:extLst>
                      <a:ext uri="{FF2B5EF4-FFF2-40B4-BE49-F238E27FC236}">
                        <a16:creationId xmlns:a16="http://schemas.microsoft.com/office/drawing/2014/main" id="{D11D4821-E9BF-4755-BCDE-A398801EA5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98" name="Group 130">
                      <a:extLst>
                        <a:ext uri="{FF2B5EF4-FFF2-40B4-BE49-F238E27FC236}">
                          <a16:creationId xmlns:a16="http://schemas.microsoft.com/office/drawing/2014/main" id="{F6EE2F28-948C-4FB8-9F97-3AB12648BF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9" name="Oval 131">
                        <a:extLst>
                          <a:ext uri="{FF2B5EF4-FFF2-40B4-BE49-F238E27FC236}">
                            <a16:creationId xmlns:a16="http://schemas.microsoft.com/office/drawing/2014/main" id="{CF050860-3615-4DBF-B5DE-DFF70902E2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0" name="Oval 132">
                        <a:extLst>
                          <a:ext uri="{FF2B5EF4-FFF2-40B4-BE49-F238E27FC236}">
                            <a16:creationId xmlns:a16="http://schemas.microsoft.com/office/drawing/2014/main" id="{7CF4F0EB-6F8A-4663-90CD-97ADC1387F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1" name="Oval 133">
                      <a:extLst>
                        <a:ext uri="{FF2B5EF4-FFF2-40B4-BE49-F238E27FC236}">
                          <a16:creationId xmlns:a16="http://schemas.microsoft.com/office/drawing/2014/main" id="{E0B28B9F-DC1F-429B-8C33-1C44381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02" name="Group 134">
                    <a:extLst>
                      <a:ext uri="{FF2B5EF4-FFF2-40B4-BE49-F238E27FC236}">
                        <a16:creationId xmlns:a16="http://schemas.microsoft.com/office/drawing/2014/main" id="{0EDC3612-1D53-4400-89F0-4FC814B9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903" name="Group 135">
                      <a:extLst>
                        <a:ext uri="{FF2B5EF4-FFF2-40B4-BE49-F238E27FC236}">
                          <a16:creationId xmlns:a16="http://schemas.microsoft.com/office/drawing/2014/main" id="{B3CBA55A-3218-4594-AA97-B729E5216A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04" name="Oval 136">
                        <a:extLst>
                          <a:ext uri="{FF2B5EF4-FFF2-40B4-BE49-F238E27FC236}">
                            <a16:creationId xmlns:a16="http://schemas.microsoft.com/office/drawing/2014/main" id="{F790BF76-6E58-44DB-BA08-C7632F06E0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5" name="Oval 137">
                        <a:extLst>
                          <a:ext uri="{FF2B5EF4-FFF2-40B4-BE49-F238E27FC236}">
                            <a16:creationId xmlns:a16="http://schemas.microsoft.com/office/drawing/2014/main" id="{155800E0-1F34-4D6B-BDF5-127721ACAF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6" name="Oval 138">
                      <a:extLst>
                        <a:ext uri="{FF2B5EF4-FFF2-40B4-BE49-F238E27FC236}">
                          <a16:creationId xmlns:a16="http://schemas.microsoft.com/office/drawing/2014/main" id="{FD2D3C1D-2C27-4F28-945C-2B6E13653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07" name="Oval 139">
                    <a:extLst>
                      <a:ext uri="{FF2B5EF4-FFF2-40B4-BE49-F238E27FC236}">
                        <a16:creationId xmlns:a16="http://schemas.microsoft.com/office/drawing/2014/main" id="{6C60CCF6-BC66-4348-8DF4-632DE7DF1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08" name="Group 140">
                    <a:extLst>
                      <a:ext uri="{FF2B5EF4-FFF2-40B4-BE49-F238E27FC236}">
                        <a16:creationId xmlns:a16="http://schemas.microsoft.com/office/drawing/2014/main" id="{2AF0D18A-BE0A-43FF-A25D-02C450019F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909" name="Group 141">
                      <a:extLst>
                        <a:ext uri="{FF2B5EF4-FFF2-40B4-BE49-F238E27FC236}">
                          <a16:creationId xmlns:a16="http://schemas.microsoft.com/office/drawing/2014/main" id="{B8429D95-6EF2-4D6B-A273-C8CCE17968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0" name="Oval 142">
                        <a:extLst>
                          <a:ext uri="{FF2B5EF4-FFF2-40B4-BE49-F238E27FC236}">
                            <a16:creationId xmlns:a16="http://schemas.microsoft.com/office/drawing/2014/main" id="{2F029DAE-DCFA-449E-8F31-34B0DFF5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1" name="Oval 143">
                        <a:extLst>
                          <a:ext uri="{FF2B5EF4-FFF2-40B4-BE49-F238E27FC236}">
                            <a16:creationId xmlns:a16="http://schemas.microsoft.com/office/drawing/2014/main" id="{FAE03507-6D27-4B8E-880D-B253803EFB8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2" name="Oval 144">
                      <a:extLst>
                        <a:ext uri="{FF2B5EF4-FFF2-40B4-BE49-F238E27FC236}">
                          <a16:creationId xmlns:a16="http://schemas.microsoft.com/office/drawing/2014/main" id="{7936C524-3D1A-45A5-B989-07100CCFB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3" name="Oval 145">
                    <a:extLst>
                      <a:ext uri="{FF2B5EF4-FFF2-40B4-BE49-F238E27FC236}">
                        <a16:creationId xmlns:a16="http://schemas.microsoft.com/office/drawing/2014/main" id="{C60C7D71-CD05-4B46-9121-30021D490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14" name="Group 146">
                    <a:extLst>
                      <a:ext uri="{FF2B5EF4-FFF2-40B4-BE49-F238E27FC236}">
                        <a16:creationId xmlns:a16="http://schemas.microsoft.com/office/drawing/2014/main" id="{69A4897E-BAF4-4117-AB5D-609B1C8599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915" name="Group 147">
                      <a:extLst>
                        <a:ext uri="{FF2B5EF4-FFF2-40B4-BE49-F238E27FC236}">
                          <a16:creationId xmlns:a16="http://schemas.microsoft.com/office/drawing/2014/main" id="{4A360B0C-D30D-466C-83A6-2F5FBB7750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6" name="Oval 148">
                        <a:extLst>
                          <a:ext uri="{FF2B5EF4-FFF2-40B4-BE49-F238E27FC236}">
                            <a16:creationId xmlns:a16="http://schemas.microsoft.com/office/drawing/2014/main" id="{A45B7482-A68A-4B1C-A22B-48ED72D84B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7" name="Oval 149">
                        <a:extLst>
                          <a:ext uri="{FF2B5EF4-FFF2-40B4-BE49-F238E27FC236}">
                            <a16:creationId xmlns:a16="http://schemas.microsoft.com/office/drawing/2014/main" id="{35B2BADA-942B-40F4-9F2A-ED37175D3B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8" name="Oval 150">
                      <a:extLst>
                        <a:ext uri="{FF2B5EF4-FFF2-40B4-BE49-F238E27FC236}">
                          <a16:creationId xmlns:a16="http://schemas.microsoft.com/office/drawing/2014/main" id="{084D21B9-BB6F-4026-ADB5-2D7E3034F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9" name="Oval 151">
                    <a:extLst>
                      <a:ext uri="{FF2B5EF4-FFF2-40B4-BE49-F238E27FC236}">
                        <a16:creationId xmlns:a16="http://schemas.microsoft.com/office/drawing/2014/main" id="{248F4F92-AF23-4DD9-BA83-4C0A7F0C04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0" name="Freeform 152">
                    <a:extLst>
                      <a:ext uri="{FF2B5EF4-FFF2-40B4-BE49-F238E27FC236}">
                        <a16:creationId xmlns:a16="http://schemas.microsoft.com/office/drawing/2014/main" id="{ADE0B0D1-3EF1-40EA-8993-8DF1B45B8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1" name="Freeform 153">
                    <a:extLst>
                      <a:ext uri="{FF2B5EF4-FFF2-40B4-BE49-F238E27FC236}">
                        <a16:creationId xmlns:a16="http://schemas.microsoft.com/office/drawing/2014/main" id="{A3CF7050-194C-4A8B-AD1F-C622F2B41A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2" name="Oval 154">
                    <a:extLst>
                      <a:ext uri="{FF2B5EF4-FFF2-40B4-BE49-F238E27FC236}">
                        <a16:creationId xmlns:a16="http://schemas.microsoft.com/office/drawing/2014/main" id="{962DBAE9-856B-4E46-89A8-E56A6F1B27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3" name="Oval 155">
                    <a:extLst>
                      <a:ext uri="{FF2B5EF4-FFF2-40B4-BE49-F238E27FC236}">
                        <a16:creationId xmlns:a16="http://schemas.microsoft.com/office/drawing/2014/main" id="{B24AE6CF-F155-42F9-B27B-421FB75703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4" name="Oval 156">
                    <a:extLst>
                      <a:ext uri="{FF2B5EF4-FFF2-40B4-BE49-F238E27FC236}">
                        <a16:creationId xmlns:a16="http://schemas.microsoft.com/office/drawing/2014/main" id="{809593A6-D531-4798-BE98-6E3F01A98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5" name="Oval 157">
                    <a:extLst>
                      <a:ext uri="{FF2B5EF4-FFF2-40B4-BE49-F238E27FC236}">
                        <a16:creationId xmlns:a16="http://schemas.microsoft.com/office/drawing/2014/main" id="{5DA0F1F2-AF5D-465A-A849-AF84E7297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6" name="Oval 158">
                    <a:extLst>
                      <a:ext uri="{FF2B5EF4-FFF2-40B4-BE49-F238E27FC236}">
                        <a16:creationId xmlns:a16="http://schemas.microsoft.com/office/drawing/2014/main" id="{BE9D135F-BBE1-4F16-818B-9377C7754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7" name="Oval 159">
                    <a:extLst>
                      <a:ext uri="{FF2B5EF4-FFF2-40B4-BE49-F238E27FC236}">
                        <a16:creationId xmlns:a16="http://schemas.microsoft.com/office/drawing/2014/main" id="{5DB270B3-84C4-41A5-BB51-648B48AFD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8" name="Oval 160">
                    <a:extLst>
                      <a:ext uri="{FF2B5EF4-FFF2-40B4-BE49-F238E27FC236}">
                        <a16:creationId xmlns:a16="http://schemas.microsoft.com/office/drawing/2014/main" id="{082D3F8E-354E-4208-AF75-C19E5D013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9" name="Oval 161">
                    <a:extLst>
                      <a:ext uri="{FF2B5EF4-FFF2-40B4-BE49-F238E27FC236}">
                        <a16:creationId xmlns:a16="http://schemas.microsoft.com/office/drawing/2014/main" id="{D5C1281B-335A-4746-BA94-347548270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0" name="Oval 162">
                    <a:extLst>
                      <a:ext uri="{FF2B5EF4-FFF2-40B4-BE49-F238E27FC236}">
                        <a16:creationId xmlns:a16="http://schemas.microsoft.com/office/drawing/2014/main" id="{B5207CC9-D3D0-4703-A95A-A9CD81BA1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31" name="Group 163">
                    <a:extLst>
                      <a:ext uri="{FF2B5EF4-FFF2-40B4-BE49-F238E27FC236}">
                        <a16:creationId xmlns:a16="http://schemas.microsoft.com/office/drawing/2014/main" id="{097C91CF-C246-4671-A544-0DF9EBC17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2932" name="Oval 164">
                      <a:extLst>
                        <a:ext uri="{FF2B5EF4-FFF2-40B4-BE49-F238E27FC236}">
                          <a16:creationId xmlns:a16="http://schemas.microsoft.com/office/drawing/2014/main" id="{B9BA3461-A8D2-498B-B654-BEC79E148C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33" name="Oval 165">
                      <a:extLst>
                        <a:ext uri="{FF2B5EF4-FFF2-40B4-BE49-F238E27FC236}">
                          <a16:creationId xmlns:a16="http://schemas.microsoft.com/office/drawing/2014/main" id="{7176B6FB-1035-42DD-B534-B0ECA918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34" name="Oval 166">
                    <a:extLst>
                      <a:ext uri="{FF2B5EF4-FFF2-40B4-BE49-F238E27FC236}">
                        <a16:creationId xmlns:a16="http://schemas.microsoft.com/office/drawing/2014/main" id="{B6E96DA6-8AB0-475D-9182-B9A3561CE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5" name="Oval 167">
                    <a:extLst>
                      <a:ext uri="{FF2B5EF4-FFF2-40B4-BE49-F238E27FC236}">
                        <a16:creationId xmlns:a16="http://schemas.microsoft.com/office/drawing/2014/main" id="{C11712F9-EFDC-47E0-8AF3-7EDF0D5194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6" name="Oval 168">
                    <a:extLst>
                      <a:ext uri="{FF2B5EF4-FFF2-40B4-BE49-F238E27FC236}">
                        <a16:creationId xmlns:a16="http://schemas.microsoft.com/office/drawing/2014/main" id="{3E3F1516-D262-4EDA-A49C-231F9FE1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7" name="AutoShape 169">
                    <a:extLst>
                      <a:ext uri="{FF2B5EF4-FFF2-40B4-BE49-F238E27FC236}">
                        <a16:creationId xmlns:a16="http://schemas.microsoft.com/office/drawing/2014/main" id="{F9C8FD4B-B570-4FAD-B373-798380708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8" name="Oval 170">
                    <a:extLst>
                      <a:ext uri="{FF2B5EF4-FFF2-40B4-BE49-F238E27FC236}">
                        <a16:creationId xmlns:a16="http://schemas.microsoft.com/office/drawing/2014/main" id="{45B38F29-B1D5-44DA-896E-F5C45CFC2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9" name="Oval 171">
                    <a:extLst>
                      <a:ext uri="{FF2B5EF4-FFF2-40B4-BE49-F238E27FC236}">
                        <a16:creationId xmlns:a16="http://schemas.microsoft.com/office/drawing/2014/main" id="{827DA1B4-0734-4090-A600-8F95A303B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0" name="AutoShape 172">
                    <a:extLst>
                      <a:ext uri="{FF2B5EF4-FFF2-40B4-BE49-F238E27FC236}">
                        <a16:creationId xmlns:a16="http://schemas.microsoft.com/office/drawing/2014/main" id="{3085FF81-9402-44F9-8976-81A019B620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1" name="Oval 173">
                    <a:extLst>
                      <a:ext uri="{FF2B5EF4-FFF2-40B4-BE49-F238E27FC236}">
                        <a16:creationId xmlns:a16="http://schemas.microsoft.com/office/drawing/2014/main" id="{C45C2DFF-5DE7-4516-A6BE-9FA069716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2" name="AutoShape 174">
                    <a:extLst>
                      <a:ext uri="{FF2B5EF4-FFF2-40B4-BE49-F238E27FC236}">
                        <a16:creationId xmlns:a16="http://schemas.microsoft.com/office/drawing/2014/main" id="{4ED133B8-2931-42AF-ADEB-9E6D62A5D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3" name="Freeform 175">
                    <a:extLst>
                      <a:ext uri="{FF2B5EF4-FFF2-40B4-BE49-F238E27FC236}">
                        <a16:creationId xmlns:a16="http://schemas.microsoft.com/office/drawing/2014/main" id="{FBA7DF2E-B583-4E88-88EE-B2141FF05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4" name="Oval 176">
                    <a:extLst>
                      <a:ext uri="{FF2B5EF4-FFF2-40B4-BE49-F238E27FC236}">
                        <a16:creationId xmlns:a16="http://schemas.microsoft.com/office/drawing/2014/main" id="{15E76798-A92F-49FA-B62A-AFC2F51313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45" name="Group 177">
                    <a:extLst>
                      <a:ext uri="{FF2B5EF4-FFF2-40B4-BE49-F238E27FC236}">
                        <a16:creationId xmlns:a16="http://schemas.microsoft.com/office/drawing/2014/main" id="{07BBF6DA-E5FE-447B-AC4C-22B5F01EC4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2946" name="Freeform 178">
                      <a:extLst>
                        <a:ext uri="{FF2B5EF4-FFF2-40B4-BE49-F238E27FC236}">
                          <a16:creationId xmlns:a16="http://schemas.microsoft.com/office/drawing/2014/main" id="{D042E6F4-2D71-47E6-92E9-60BCBF678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47" name="Oval 179">
                      <a:extLst>
                        <a:ext uri="{FF2B5EF4-FFF2-40B4-BE49-F238E27FC236}">
                          <a16:creationId xmlns:a16="http://schemas.microsoft.com/office/drawing/2014/main" id="{F190239F-3F68-47AB-B45D-A25B7512FD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48" name="Group 180">
                    <a:extLst>
                      <a:ext uri="{FF2B5EF4-FFF2-40B4-BE49-F238E27FC236}">
                        <a16:creationId xmlns:a16="http://schemas.microsoft.com/office/drawing/2014/main" id="{331FCFA3-2080-437B-9BDF-1C88D4D351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2949" name="Freeform 181">
                      <a:extLst>
                        <a:ext uri="{FF2B5EF4-FFF2-40B4-BE49-F238E27FC236}">
                          <a16:creationId xmlns:a16="http://schemas.microsoft.com/office/drawing/2014/main" id="{CE7FAFF3-B690-4305-96DF-5FBD4F010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0" name="Oval 182">
                      <a:extLst>
                        <a:ext uri="{FF2B5EF4-FFF2-40B4-BE49-F238E27FC236}">
                          <a16:creationId xmlns:a16="http://schemas.microsoft.com/office/drawing/2014/main" id="{F217B3B2-F3A9-40EC-8405-8C48B9BC4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1" name="Oval 183">
                      <a:extLst>
                        <a:ext uri="{FF2B5EF4-FFF2-40B4-BE49-F238E27FC236}">
                          <a16:creationId xmlns:a16="http://schemas.microsoft.com/office/drawing/2014/main" id="{C8F16F4E-18E2-4985-B1EE-EF72E4801B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2" name="Oval 184">
                      <a:extLst>
                        <a:ext uri="{FF2B5EF4-FFF2-40B4-BE49-F238E27FC236}">
                          <a16:creationId xmlns:a16="http://schemas.microsoft.com/office/drawing/2014/main" id="{8744B7FA-E7A8-4754-A6FD-22CCF5BA49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3" name="Oval 185">
                      <a:extLst>
                        <a:ext uri="{FF2B5EF4-FFF2-40B4-BE49-F238E27FC236}">
                          <a16:creationId xmlns:a16="http://schemas.microsoft.com/office/drawing/2014/main" id="{99FCFA15-349B-47FB-9856-0478D24FBB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4" name="Oval 186">
                      <a:extLst>
                        <a:ext uri="{FF2B5EF4-FFF2-40B4-BE49-F238E27FC236}">
                          <a16:creationId xmlns:a16="http://schemas.microsoft.com/office/drawing/2014/main" id="{1E7EB24B-0AA9-403C-85E1-45E684545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5" name="Oval 187">
                      <a:extLst>
                        <a:ext uri="{FF2B5EF4-FFF2-40B4-BE49-F238E27FC236}">
                          <a16:creationId xmlns:a16="http://schemas.microsoft.com/office/drawing/2014/main" id="{C273EDD3-2D64-4FF1-812A-C9363E7CA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6" name="Freeform 188">
                      <a:extLst>
                        <a:ext uri="{FF2B5EF4-FFF2-40B4-BE49-F238E27FC236}">
                          <a16:creationId xmlns:a16="http://schemas.microsoft.com/office/drawing/2014/main" id="{1720142E-8654-4419-A342-9B60D7FE9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7" name="Oval 189">
                      <a:extLst>
                        <a:ext uri="{FF2B5EF4-FFF2-40B4-BE49-F238E27FC236}">
                          <a16:creationId xmlns:a16="http://schemas.microsoft.com/office/drawing/2014/main" id="{804876F5-B897-4FC3-B881-EF3041CA98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8" name="Oval 190">
                      <a:extLst>
                        <a:ext uri="{FF2B5EF4-FFF2-40B4-BE49-F238E27FC236}">
                          <a16:creationId xmlns:a16="http://schemas.microsoft.com/office/drawing/2014/main" id="{B0C140C8-0775-42DA-99C1-35D0A4B73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9" name="Oval 191">
                      <a:extLst>
                        <a:ext uri="{FF2B5EF4-FFF2-40B4-BE49-F238E27FC236}">
                          <a16:creationId xmlns:a16="http://schemas.microsoft.com/office/drawing/2014/main" id="{869D3BB0-2A4D-47BD-B25A-83F5151FE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0" name="Oval 192">
                      <a:extLst>
                        <a:ext uri="{FF2B5EF4-FFF2-40B4-BE49-F238E27FC236}">
                          <a16:creationId xmlns:a16="http://schemas.microsoft.com/office/drawing/2014/main" id="{A00FB1AF-C0D8-4C39-970F-68C217947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1" name="Oval 193">
                      <a:extLst>
                        <a:ext uri="{FF2B5EF4-FFF2-40B4-BE49-F238E27FC236}">
                          <a16:creationId xmlns:a16="http://schemas.microsoft.com/office/drawing/2014/main" id="{32A4C872-6343-41F8-9678-A1C0A3ED92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62" name="Group 194">
                    <a:extLst>
                      <a:ext uri="{FF2B5EF4-FFF2-40B4-BE49-F238E27FC236}">
                        <a16:creationId xmlns:a16="http://schemas.microsoft.com/office/drawing/2014/main" id="{FB445840-3265-4459-8DF1-584AAFFB09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2963" name="Freeform 195">
                      <a:extLst>
                        <a:ext uri="{FF2B5EF4-FFF2-40B4-BE49-F238E27FC236}">
                          <a16:creationId xmlns:a16="http://schemas.microsoft.com/office/drawing/2014/main" id="{DD5437CA-877F-4B23-8B4F-139174A5FD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4" name="Oval 196">
                      <a:extLst>
                        <a:ext uri="{FF2B5EF4-FFF2-40B4-BE49-F238E27FC236}">
                          <a16:creationId xmlns:a16="http://schemas.microsoft.com/office/drawing/2014/main" id="{C7B266B6-56EA-4664-B3C1-D698D5C7BE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5" name="Oval 197">
                      <a:extLst>
                        <a:ext uri="{FF2B5EF4-FFF2-40B4-BE49-F238E27FC236}">
                          <a16:creationId xmlns:a16="http://schemas.microsoft.com/office/drawing/2014/main" id="{DA920A02-8563-448A-966A-1062F4480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6" name="Oval 198">
                      <a:extLst>
                        <a:ext uri="{FF2B5EF4-FFF2-40B4-BE49-F238E27FC236}">
                          <a16:creationId xmlns:a16="http://schemas.microsoft.com/office/drawing/2014/main" id="{67C45746-C48F-4F9A-ACDD-55A04F29B3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7" name="Oval 199">
                      <a:extLst>
                        <a:ext uri="{FF2B5EF4-FFF2-40B4-BE49-F238E27FC236}">
                          <a16:creationId xmlns:a16="http://schemas.microsoft.com/office/drawing/2014/main" id="{94AAAEB5-E5CD-44D6-8416-8B882367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8" name="Oval 200">
                      <a:extLst>
                        <a:ext uri="{FF2B5EF4-FFF2-40B4-BE49-F238E27FC236}">
                          <a16:creationId xmlns:a16="http://schemas.microsoft.com/office/drawing/2014/main" id="{3211FC4C-129B-4B50-BFAE-E669D51D8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9" name="Oval 201">
                      <a:extLst>
                        <a:ext uri="{FF2B5EF4-FFF2-40B4-BE49-F238E27FC236}">
                          <a16:creationId xmlns:a16="http://schemas.microsoft.com/office/drawing/2014/main" id="{B607CAB2-2D8F-49CB-9BB5-5B510E300A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0" name="Freeform 202">
                      <a:extLst>
                        <a:ext uri="{FF2B5EF4-FFF2-40B4-BE49-F238E27FC236}">
                          <a16:creationId xmlns:a16="http://schemas.microsoft.com/office/drawing/2014/main" id="{A3CA1A25-B798-4CD7-A26D-B4F4E244DF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1" name="Oval 203">
                      <a:extLst>
                        <a:ext uri="{FF2B5EF4-FFF2-40B4-BE49-F238E27FC236}">
                          <a16:creationId xmlns:a16="http://schemas.microsoft.com/office/drawing/2014/main" id="{750ECB7F-C613-46CA-AA23-A676BEABD7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2" name="Oval 204">
                      <a:extLst>
                        <a:ext uri="{FF2B5EF4-FFF2-40B4-BE49-F238E27FC236}">
                          <a16:creationId xmlns:a16="http://schemas.microsoft.com/office/drawing/2014/main" id="{CD9D7A58-4E1F-4361-90E6-16769F5483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3" name="Oval 205">
                      <a:extLst>
                        <a:ext uri="{FF2B5EF4-FFF2-40B4-BE49-F238E27FC236}">
                          <a16:creationId xmlns:a16="http://schemas.microsoft.com/office/drawing/2014/main" id="{C9175844-7C1F-434B-9CEB-FCE51F2FA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4" name="Oval 206">
                      <a:extLst>
                        <a:ext uri="{FF2B5EF4-FFF2-40B4-BE49-F238E27FC236}">
                          <a16:creationId xmlns:a16="http://schemas.microsoft.com/office/drawing/2014/main" id="{31F93C00-35F0-4816-93AC-8A310EA2B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5" name="Oval 207">
                      <a:extLst>
                        <a:ext uri="{FF2B5EF4-FFF2-40B4-BE49-F238E27FC236}">
                          <a16:creationId xmlns:a16="http://schemas.microsoft.com/office/drawing/2014/main" id="{2A195938-66EC-4F4E-B269-FF69CB066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76" name="AutoShape 208">
                    <a:extLst>
                      <a:ext uri="{FF2B5EF4-FFF2-40B4-BE49-F238E27FC236}">
                        <a16:creationId xmlns:a16="http://schemas.microsoft.com/office/drawing/2014/main" id="{197D05BB-D195-4293-A5FE-2237AD0C2C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7" name="AutoShape 209">
                    <a:extLst>
                      <a:ext uri="{FF2B5EF4-FFF2-40B4-BE49-F238E27FC236}">
                        <a16:creationId xmlns:a16="http://schemas.microsoft.com/office/drawing/2014/main" id="{0223D7DC-C50B-4F1A-8C9B-52E29B5FB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8" name="Oval 210">
                    <a:extLst>
                      <a:ext uri="{FF2B5EF4-FFF2-40B4-BE49-F238E27FC236}">
                        <a16:creationId xmlns:a16="http://schemas.microsoft.com/office/drawing/2014/main" id="{142FF766-46C0-4E40-B67A-80F9E13A84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9" name="Oval 211">
                    <a:extLst>
                      <a:ext uri="{FF2B5EF4-FFF2-40B4-BE49-F238E27FC236}">
                        <a16:creationId xmlns:a16="http://schemas.microsoft.com/office/drawing/2014/main" id="{318AA092-DB5C-43BE-8227-855D6FFA1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0" name="AutoShape 212">
                    <a:extLst>
                      <a:ext uri="{FF2B5EF4-FFF2-40B4-BE49-F238E27FC236}">
                        <a16:creationId xmlns:a16="http://schemas.microsoft.com/office/drawing/2014/main" id="{AB5EFD93-C48B-4CCD-9C9F-469102E50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1" name="AutoShape 213">
                    <a:extLst>
                      <a:ext uri="{FF2B5EF4-FFF2-40B4-BE49-F238E27FC236}">
                        <a16:creationId xmlns:a16="http://schemas.microsoft.com/office/drawing/2014/main" id="{05E7598A-25FC-4453-9802-D56391798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2" name="AutoShape 214">
                    <a:extLst>
                      <a:ext uri="{FF2B5EF4-FFF2-40B4-BE49-F238E27FC236}">
                        <a16:creationId xmlns:a16="http://schemas.microsoft.com/office/drawing/2014/main" id="{6D77CD03-5DB8-49D1-BDC4-048399E74F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3" name="AutoShape 215">
                    <a:extLst>
                      <a:ext uri="{FF2B5EF4-FFF2-40B4-BE49-F238E27FC236}">
                        <a16:creationId xmlns:a16="http://schemas.microsoft.com/office/drawing/2014/main" id="{4F2121F9-716F-40DF-BEE6-F09FDD234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4" name="AutoShape 216">
                    <a:extLst>
                      <a:ext uri="{FF2B5EF4-FFF2-40B4-BE49-F238E27FC236}">
                        <a16:creationId xmlns:a16="http://schemas.microsoft.com/office/drawing/2014/main" id="{F3245872-D991-4A96-87D1-6441811461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985" name="Group 217">
                  <a:extLst>
                    <a:ext uri="{FF2B5EF4-FFF2-40B4-BE49-F238E27FC236}">
                      <a16:creationId xmlns:a16="http://schemas.microsoft.com/office/drawing/2014/main" id="{B439D023-AFF9-4CB7-8C1E-4F5EC370F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2986" name="Group 218">
                    <a:extLst>
                      <a:ext uri="{FF2B5EF4-FFF2-40B4-BE49-F238E27FC236}">
                        <a16:creationId xmlns:a16="http://schemas.microsoft.com/office/drawing/2014/main" id="{FFDE2766-8DB1-4D4F-8CF6-0B6128ACF7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2987" name="Oval 219">
                      <a:extLst>
                        <a:ext uri="{FF2B5EF4-FFF2-40B4-BE49-F238E27FC236}">
                          <a16:creationId xmlns:a16="http://schemas.microsoft.com/office/drawing/2014/main" id="{8CF98BF8-691D-476D-8533-44A0410966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88" name="Freeform 220">
                      <a:extLst>
                        <a:ext uri="{FF2B5EF4-FFF2-40B4-BE49-F238E27FC236}">
                          <a16:creationId xmlns:a16="http://schemas.microsoft.com/office/drawing/2014/main" id="{1FB5861B-4BF3-412B-9E68-38B47F7394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89" name="Group 221">
                    <a:extLst>
                      <a:ext uri="{FF2B5EF4-FFF2-40B4-BE49-F238E27FC236}">
                        <a16:creationId xmlns:a16="http://schemas.microsoft.com/office/drawing/2014/main" id="{1B4A9D42-B873-467A-989F-0612C738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2990" name="Oval 222">
                      <a:extLst>
                        <a:ext uri="{FF2B5EF4-FFF2-40B4-BE49-F238E27FC236}">
                          <a16:creationId xmlns:a16="http://schemas.microsoft.com/office/drawing/2014/main" id="{7C1C6FD4-665B-4826-9DAF-21BE9C2EAA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1" name="Freeform 223">
                      <a:extLst>
                        <a:ext uri="{FF2B5EF4-FFF2-40B4-BE49-F238E27FC236}">
                          <a16:creationId xmlns:a16="http://schemas.microsoft.com/office/drawing/2014/main" id="{9DBCF198-7DF7-4A7B-85F9-03F11AE00A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2" name="Oval 224">
                    <a:extLst>
                      <a:ext uri="{FF2B5EF4-FFF2-40B4-BE49-F238E27FC236}">
                        <a16:creationId xmlns:a16="http://schemas.microsoft.com/office/drawing/2014/main" id="{35A42931-48A2-40C1-99FA-0234E8DD00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3" name="Group 225">
                    <a:extLst>
                      <a:ext uri="{FF2B5EF4-FFF2-40B4-BE49-F238E27FC236}">
                        <a16:creationId xmlns:a16="http://schemas.microsoft.com/office/drawing/2014/main" id="{C0347313-9052-42F5-8185-F3941298B4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2994" name="Oval 226">
                      <a:extLst>
                        <a:ext uri="{FF2B5EF4-FFF2-40B4-BE49-F238E27FC236}">
                          <a16:creationId xmlns:a16="http://schemas.microsoft.com/office/drawing/2014/main" id="{F522C6CB-A773-4151-B6DC-63C91B0F3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5" name="Oval 227">
                      <a:extLst>
                        <a:ext uri="{FF2B5EF4-FFF2-40B4-BE49-F238E27FC236}">
                          <a16:creationId xmlns:a16="http://schemas.microsoft.com/office/drawing/2014/main" id="{0C33E2E5-9048-4624-8C4B-C7BAF4A4DC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6" name="AutoShape 228">
                    <a:extLst>
                      <a:ext uri="{FF2B5EF4-FFF2-40B4-BE49-F238E27FC236}">
                        <a16:creationId xmlns:a16="http://schemas.microsoft.com/office/drawing/2014/main" id="{4601722E-823F-493D-859D-03BB4DD79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97" name="Oval 229">
                    <a:extLst>
                      <a:ext uri="{FF2B5EF4-FFF2-40B4-BE49-F238E27FC236}">
                        <a16:creationId xmlns:a16="http://schemas.microsoft.com/office/drawing/2014/main" id="{DEF80FC1-D01E-4FF7-A91F-4930E13E92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8" name="Group 230">
                    <a:extLst>
                      <a:ext uri="{FF2B5EF4-FFF2-40B4-BE49-F238E27FC236}">
                        <a16:creationId xmlns:a16="http://schemas.microsoft.com/office/drawing/2014/main" id="{B407D76B-5491-4D6A-B51E-B65A3CC30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2999" name="Oval 231">
                      <a:extLst>
                        <a:ext uri="{FF2B5EF4-FFF2-40B4-BE49-F238E27FC236}">
                          <a16:creationId xmlns:a16="http://schemas.microsoft.com/office/drawing/2014/main" id="{6BF093DD-1556-4115-A627-22CC502C2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000" name="Freeform 232">
                      <a:extLst>
                        <a:ext uri="{FF2B5EF4-FFF2-40B4-BE49-F238E27FC236}">
                          <a16:creationId xmlns:a16="http://schemas.microsoft.com/office/drawing/2014/main" id="{C4FD12BB-442E-434A-A08B-30F68EFAEA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3004" name="Freeform 236">
            <a:extLst>
              <a:ext uri="{FF2B5EF4-FFF2-40B4-BE49-F238E27FC236}">
                <a16:creationId xmlns:a16="http://schemas.microsoft.com/office/drawing/2014/main" id="{A5A526A2-1C2F-4D18-9584-968E47177D22}"/>
              </a:ext>
            </a:extLst>
          </p:cNvPr>
          <p:cNvSpPr>
            <a:spLocks/>
          </p:cNvSpPr>
          <p:nvPr/>
        </p:nvSpPr>
        <p:spPr bwMode="auto">
          <a:xfrm>
            <a:off x="1408113" y="1163638"/>
            <a:ext cx="533400" cy="2486025"/>
          </a:xfrm>
          <a:custGeom>
            <a:avLst/>
            <a:gdLst>
              <a:gd name="T0" fmla="*/ 325 w 336"/>
              <a:gd name="T1" fmla="*/ 0 h 1566"/>
              <a:gd name="T2" fmla="*/ 212 w 336"/>
              <a:gd name="T3" fmla="*/ 273 h 1566"/>
              <a:gd name="T4" fmla="*/ 76 w 336"/>
              <a:gd name="T5" fmla="*/ 794 h 1566"/>
              <a:gd name="T6" fmla="*/ 7 w 336"/>
              <a:gd name="T7" fmla="*/ 1384 h 1566"/>
              <a:gd name="T8" fmla="*/ 121 w 336"/>
              <a:gd name="T9" fmla="*/ 1543 h 1566"/>
              <a:gd name="T10" fmla="*/ 280 w 336"/>
              <a:gd name="T11" fmla="*/ 1520 h 1566"/>
              <a:gd name="T12" fmla="*/ 325 w 336"/>
              <a:gd name="T13" fmla="*/ 1339 h 1566"/>
              <a:gd name="T14" fmla="*/ 212 w 336"/>
              <a:gd name="T15" fmla="*/ 1248 h 1566"/>
              <a:gd name="T16" fmla="*/ 98 w 336"/>
              <a:gd name="T17" fmla="*/ 1293 h 1566"/>
              <a:gd name="T18" fmla="*/ 76 w 336"/>
              <a:gd name="T19" fmla="*/ 1407 h 1566"/>
              <a:gd name="T20" fmla="*/ 166 w 336"/>
              <a:gd name="T21" fmla="*/ 1497 h 1566"/>
              <a:gd name="T22" fmla="*/ 234 w 336"/>
              <a:gd name="T23" fmla="*/ 1475 h 1566"/>
              <a:gd name="T24" fmla="*/ 257 w 336"/>
              <a:gd name="T25" fmla="*/ 1407 h 1566"/>
              <a:gd name="T26" fmla="*/ 234 w 336"/>
              <a:gd name="T27" fmla="*/ 1339 h 1566"/>
              <a:gd name="T28" fmla="*/ 166 w 336"/>
              <a:gd name="T29" fmla="*/ 1339 h 1566"/>
              <a:gd name="T30" fmla="*/ 144 w 336"/>
              <a:gd name="T31" fmla="*/ 1407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05" name="Freeform 237">
            <a:extLst>
              <a:ext uri="{FF2B5EF4-FFF2-40B4-BE49-F238E27FC236}">
                <a16:creationId xmlns:a16="http://schemas.microsoft.com/office/drawing/2014/main" id="{E67E5E2D-867F-4FF1-8199-A160D7832CF1}"/>
              </a:ext>
            </a:extLst>
          </p:cNvPr>
          <p:cNvSpPr>
            <a:spLocks/>
          </p:cNvSpPr>
          <p:nvPr/>
        </p:nvSpPr>
        <p:spPr bwMode="auto">
          <a:xfrm>
            <a:off x="1768475" y="1162050"/>
            <a:ext cx="438150" cy="2447925"/>
          </a:xfrm>
          <a:custGeom>
            <a:avLst/>
            <a:gdLst>
              <a:gd name="T0" fmla="*/ 94 w 276"/>
              <a:gd name="T1" fmla="*/ 0 h 1316"/>
              <a:gd name="T2" fmla="*/ 4 w 276"/>
              <a:gd name="T3" fmla="*/ 544 h 1316"/>
              <a:gd name="T4" fmla="*/ 117 w 276"/>
              <a:gd name="T5" fmla="*/ 1179 h 1316"/>
              <a:gd name="T6" fmla="*/ 276 w 276"/>
              <a:gd name="T7" fmla="*/ 1316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905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4">
            <a:extLst>
              <a:ext uri="{FF2B5EF4-FFF2-40B4-BE49-F238E27FC236}">
                <a16:creationId xmlns:a16="http://schemas.microsoft.com/office/drawing/2014/main" id="{BBB204EE-5C57-4056-899B-B9A24D01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119188"/>
            <a:ext cx="6705600" cy="5334000"/>
          </a:xfrm>
          <a:prstGeom prst="roundRect">
            <a:avLst>
              <a:gd name="adj" fmla="val 4046"/>
            </a:avLst>
          </a:prstGeom>
          <a:noFill/>
          <a:ln w="57150" cmpd="thinThick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id="{1AA15853-D99C-4D47-8D41-30B396D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5553075"/>
            <a:ext cx="254000" cy="254000"/>
          </a:xfrm>
          <a:custGeom>
            <a:avLst/>
            <a:gdLst>
              <a:gd name="G0" fmla="+- 1916 0 0"/>
              <a:gd name="G1" fmla="+- 21600 0 1916"/>
              <a:gd name="G2" fmla="+- 21600 0 1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6" y="10800"/>
                </a:moveTo>
                <a:cubicBezTo>
                  <a:pt x="1916" y="15706"/>
                  <a:pt x="5894" y="19684"/>
                  <a:pt x="10800" y="19684"/>
                </a:cubicBezTo>
                <a:cubicBezTo>
                  <a:pt x="15706" y="19684"/>
                  <a:pt x="19684" y="15706"/>
                  <a:pt x="19684" y="10800"/>
                </a:cubicBezTo>
                <a:cubicBezTo>
                  <a:pt x="19684" y="5894"/>
                  <a:pt x="15706" y="1916"/>
                  <a:pt x="10800" y="1916"/>
                </a:cubicBezTo>
                <a:cubicBezTo>
                  <a:pt x="5894" y="1916"/>
                  <a:pt x="1916" y="5894"/>
                  <a:pt x="1916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9051DE0D-E45C-40F9-95C5-E2CA462B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73688"/>
            <a:ext cx="388938" cy="431800"/>
          </a:xfrm>
          <a:custGeom>
            <a:avLst/>
            <a:gdLst>
              <a:gd name="G0" fmla="+- 4708 0 0"/>
              <a:gd name="G1" fmla="+- 21600 0 4708"/>
              <a:gd name="G2" fmla="+- 21600 0 470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708" y="10800"/>
                </a:moveTo>
                <a:cubicBezTo>
                  <a:pt x="4708" y="14165"/>
                  <a:pt x="7435" y="16892"/>
                  <a:pt x="10800" y="16892"/>
                </a:cubicBezTo>
                <a:cubicBezTo>
                  <a:pt x="14165" y="16892"/>
                  <a:pt x="16892" y="14165"/>
                  <a:pt x="16892" y="10800"/>
                </a:cubicBezTo>
                <a:cubicBezTo>
                  <a:pt x="16892" y="7435"/>
                  <a:pt x="14165" y="4708"/>
                  <a:pt x="10800" y="4708"/>
                </a:cubicBezTo>
                <a:cubicBezTo>
                  <a:pt x="7435" y="4708"/>
                  <a:pt x="4708" y="7435"/>
                  <a:pt x="4708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7" name="Freeform 249">
            <a:extLst>
              <a:ext uri="{FF2B5EF4-FFF2-40B4-BE49-F238E27FC236}">
                <a16:creationId xmlns:a16="http://schemas.microsoft.com/office/drawing/2014/main" id="{B48C67BC-D9CD-4F07-9845-DCDBD54EB156}"/>
              </a:ext>
            </a:extLst>
          </p:cNvPr>
          <p:cNvSpPr>
            <a:spLocks/>
          </p:cNvSpPr>
          <p:nvPr/>
        </p:nvSpPr>
        <p:spPr bwMode="auto">
          <a:xfrm rot="14400000">
            <a:off x="7804944" y="1945481"/>
            <a:ext cx="130175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l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8" name="Freeform 250">
            <a:extLst>
              <a:ext uri="{FF2B5EF4-FFF2-40B4-BE49-F238E27FC236}">
                <a16:creationId xmlns:a16="http://schemas.microsoft.com/office/drawing/2014/main" id="{AA66F979-7D64-43F9-9DFB-E10281D3737F}"/>
              </a:ext>
            </a:extLst>
          </p:cNvPr>
          <p:cNvSpPr>
            <a:spLocks/>
          </p:cNvSpPr>
          <p:nvPr/>
        </p:nvSpPr>
        <p:spPr bwMode="auto">
          <a:xfrm rot="1800000">
            <a:off x="8064500" y="4832350"/>
            <a:ext cx="146050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9" name="Freeform 251">
            <a:extLst>
              <a:ext uri="{FF2B5EF4-FFF2-40B4-BE49-F238E27FC236}">
                <a16:creationId xmlns:a16="http://schemas.microsoft.com/office/drawing/2014/main" id="{3F5666E2-56D2-41A7-8298-D9DC46A74D0C}"/>
              </a:ext>
            </a:extLst>
          </p:cNvPr>
          <p:cNvSpPr>
            <a:spLocks/>
          </p:cNvSpPr>
          <p:nvPr/>
        </p:nvSpPr>
        <p:spPr bwMode="auto">
          <a:xfrm rot="5400000">
            <a:off x="8174831" y="6134894"/>
            <a:ext cx="141288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50000">
                <a:srgbClr val="EC009D"/>
              </a:gs>
              <a:gs pos="100000">
                <a:srgbClr val="FFE5FF"/>
              </a:gs>
            </a:gsLst>
            <a:lin ang="2700000" scaled="1"/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0" name="Freeform 252">
            <a:extLst>
              <a:ext uri="{FF2B5EF4-FFF2-40B4-BE49-F238E27FC236}">
                <a16:creationId xmlns:a16="http://schemas.microsoft.com/office/drawing/2014/main" id="{8FE9E268-8FCB-4847-B5F8-80D73E291730}"/>
              </a:ext>
            </a:extLst>
          </p:cNvPr>
          <p:cNvSpPr>
            <a:spLocks/>
          </p:cNvSpPr>
          <p:nvPr/>
        </p:nvSpPr>
        <p:spPr bwMode="auto">
          <a:xfrm rot="17400000">
            <a:off x="8040687" y="3868738"/>
            <a:ext cx="180975" cy="5334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1" name="Freeform 253">
            <a:extLst>
              <a:ext uri="{FF2B5EF4-FFF2-40B4-BE49-F238E27FC236}">
                <a16:creationId xmlns:a16="http://schemas.microsoft.com/office/drawing/2014/main" id="{6A5DF1FA-1F5D-4294-9590-F0A289C20952}"/>
              </a:ext>
            </a:extLst>
          </p:cNvPr>
          <p:cNvSpPr>
            <a:spLocks/>
          </p:cNvSpPr>
          <p:nvPr/>
        </p:nvSpPr>
        <p:spPr bwMode="auto">
          <a:xfrm rot="5400000">
            <a:off x="8073231" y="2758282"/>
            <a:ext cx="141287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3" name="Rectangle 255">
            <a:extLst>
              <a:ext uri="{FF2B5EF4-FFF2-40B4-BE49-F238E27FC236}">
                <a16:creationId xmlns:a16="http://schemas.microsoft.com/office/drawing/2014/main" id="{64330C5D-05C0-4741-A5D0-A04F41767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35150" y="511175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055813" y="1492203"/>
            <a:ext cx="632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5418" y="2381160"/>
            <a:ext cx="5353050" cy="2274520"/>
            <a:chOff x="2715418" y="2381160"/>
            <a:chExt cx="5353050" cy="2274520"/>
          </a:xfrm>
        </p:grpSpPr>
        <p:sp>
          <p:nvSpPr>
            <p:cNvPr id="221" name="Rounded Rectangle 220"/>
            <p:cNvSpPr/>
            <p:nvPr/>
          </p:nvSpPr>
          <p:spPr>
            <a:xfrm>
              <a:off x="2715418" y="3721185"/>
              <a:ext cx="1009650" cy="898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 ĐẦU</a:t>
              </a:r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4382293" y="3376607"/>
              <a:ext cx="1600200" cy="1279073"/>
            </a:xfrm>
            <a:prstGeom prst="triangl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4706144" y="4161894"/>
              <a:ext cx="1085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4639469" y="2381160"/>
              <a:ext cx="1085850" cy="665109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849268" y="3797385"/>
              <a:ext cx="1219200" cy="849086"/>
            </a:xfrm>
            <a:prstGeom prst="roundRect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</a:p>
          </p:txBody>
        </p:sp>
        <p:cxnSp>
          <p:nvCxnSpPr>
            <p:cNvPr id="226" name="Straight Arrow Connector 225"/>
            <p:cNvCxnSpPr>
              <a:stCxn id="222" idx="0"/>
            </p:cNvCxnSpPr>
            <p:nvPr/>
          </p:nvCxnSpPr>
          <p:spPr>
            <a:xfrm flipV="1">
              <a:off x="5182393" y="3082693"/>
              <a:ext cx="0" cy="2939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>
              <a:endCxn id="225" idx="1"/>
            </p:cNvCxnSpPr>
            <p:nvPr/>
          </p:nvCxnSpPr>
          <p:spPr>
            <a:xfrm flipV="1">
              <a:off x="5982493" y="4221928"/>
              <a:ext cx="866775" cy="25448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endCxn id="221" idx="3"/>
            </p:cNvCxnSpPr>
            <p:nvPr/>
          </p:nvCxnSpPr>
          <p:spPr>
            <a:xfrm flipH="1" flipV="1">
              <a:off x="3725068" y="4170221"/>
              <a:ext cx="657226" cy="30619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0" name="TextBox 229"/>
          <p:cNvSpPr txBox="1"/>
          <p:nvPr/>
        </p:nvSpPr>
        <p:spPr>
          <a:xfrm>
            <a:off x="2291695" y="516763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8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3" grpId="0" animBg="1"/>
      <p:bldP spid="220" grpId="0"/>
      <p:bldP spid="2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7526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6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76200"/>
            <a:ext cx="716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(Tr.7).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70059"/>
              </p:ext>
            </p:extLst>
          </p:nvPr>
        </p:nvGraphicFramePr>
        <p:xfrm>
          <a:off x="2667000" y="4300701"/>
          <a:ext cx="6096000" cy="1158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Nhiễu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baseline="0" dirty="0"/>
                        <a:t>  </a:t>
                      </a:r>
                      <a:r>
                        <a:rPr lang="en-US" sz="3200" b="1" baseline="0" dirty="0" err="1"/>
                        <a:t>nh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iêu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ngã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855549"/>
              </p:ext>
            </p:extLst>
          </p:nvPr>
        </p:nvGraphicFramePr>
        <p:xfrm>
          <a:off x="0" y="0"/>
          <a:ext cx="92011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Nhiễu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điều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phủ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trong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nước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phải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029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05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286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667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200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657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572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371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486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00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5720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3716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486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0080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219700" y="914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9534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ngã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914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828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657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191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102861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135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749358"/>
              </p:ext>
            </p:extLst>
          </p:nvPr>
        </p:nvGraphicFramePr>
        <p:xfrm>
          <a:off x="0" y="0"/>
          <a:ext cx="92011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Khôn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ngoan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đối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đáp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ngoài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Gà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mẹ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chớ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hoài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029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286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73873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200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657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572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371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486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00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292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008245" y="2286000"/>
            <a:ext cx="83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5720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3716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486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0080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105400" y="914400"/>
            <a:ext cx="76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ap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00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914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828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371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499" y="2286000"/>
            <a:ext cx="114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0292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657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008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114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572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59436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96200" y="526003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7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126892"/>
              </p:ext>
            </p:extLst>
          </p:nvPr>
        </p:nvGraphicFramePr>
        <p:xfrm>
          <a:off x="0" y="0"/>
          <a:ext cx="92011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cây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làm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chẳng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Nên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Cây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Chụm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Nên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Hòn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Núi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cao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029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286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73873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200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657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572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371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486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00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292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008245" y="2286000"/>
            <a:ext cx="83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5720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3716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486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0080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105400" y="914400"/>
            <a:ext cx="76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ap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00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914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828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371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499" y="2286000"/>
            <a:ext cx="114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0292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ch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657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008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114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572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59436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9908" y="0"/>
            <a:ext cx="9241522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835696" y="1448780"/>
            <a:ext cx="578645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2580" y="5316768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70981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5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00926 C -0.02413 0.00487 -0.00729 0.00232 0.01111 0.00232 C 0.02952 0.00232 0.04601 0.00487 0.05747 0.00926 C 0.04601 0.01366 0.02952 0.0169 0.01111 0.0169 C -0.00729 0.0169 -0.02413 0.01366 -0.03472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7693" y="0"/>
            <a:ext cx="9195180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419702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576" y="4645462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106806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35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548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27118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Sao,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ao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0737" y="1624039"/>
            <a:ext cx="6855788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413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9722 -0.00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09723 -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95400"/>
          </a:xfrm>
        </p:spPr>
        <p:txBody>
          <a:bodyPr/>
          <a:lstStyle/>
          <a:p>
            <a:r>
              <a:rPr lang="en-US" sz="3600" dirty="0" err="1">
                <a:solidFill>
                  <a:schemeClr val="tx1"/>
                </a:solidFill>
              </a:rPr>
              <a:t>Thứ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/>
              <a:t>    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ngày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/>
              <a:t>      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tháng</a:t>
            </a:r>
            <a:r>
              <a:rPr lang="en-US" sz="3600" dirty="0">
                <a:solidFill>
                  <a:schemeClr val="tx1"/>
                </a:solidFill>
              </a:rPr>
              <a:t> 9  </a:t>
            </a:r>
            <a:r>
              <a:rPr lang="en-US" sz="3600" dirty="0" err="1">
                <a:solidFill>
                  <a:schemeClr val="tx1"/>
                </a:solidFill>
              </a:rPr>
              <a:t>năm</a:t>
            </a:r>
            <a:r>
              <a:rPr lang="en-US" sz="3600" dirty="0">
                <a:solidFill>
                  <a:schemeClr val="tx1"/>
                </a:solidFill>
              </a:rPr>
              <a:t> 2021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7848600" cy="24384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3600" b="1" dirty="0" err="1">
                <a:solidFill>
                  <a:schemeClr val="tx1"/>
                </a:solidFill>
              </a:rPr>
              <a:t>Luyện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từ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)</a:t>
            </a:r>
          </a:p>
          <a:p>
            <a:pPr>
              <a:buFont typeface="Arial" charset="0"/>
              <a:buNone/>
              <a:defRPr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buFont typeface="Arial" charset="0"/>
              <a:buNone/>
              <a:defRPr/>
            </a:pP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446" y="-24836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óc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565" y="1624039"/>
            <a:ext cx="7186133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83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ô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282" y="1624039"/>
            <a:ext cx="7930697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41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trâu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247" y="1624039"/>
            <a:ext cx="8180766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59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 bwMode="auto">
          <a:xfrm>
            <a:off x="-2177" y="2168860"/>
            <a:ext cx="9146177" cy="4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600908"/>
            <a:ext cx="56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LTVC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A0A12-6B1A-42B4-8ED6-A381480C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726" y="-1828801"/>
            <a:ext cx="11439525" cy="1143952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23851"/>
              </p:ext>
            </p:extLst>
          </p:nvPr>
        </p:nvGraphicFramePr>
        <p:xfrm>
          <a:off x="1327149" y="2616070"/>
          <a:ext cx="2971800" cy="181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588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Sao</a:t>
                      </a:r>
                    </a:p>
                  </a:txBody>
                  <a:tcPr marT="45732" marB="4573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897766"/>
              </p:ext>
            </p:extLst>
          </p:nvPr>
        </p:nvGraphicFramePr>
        <p:xfrm>
          <a:off x="5638800" y="2519689"/>
          <a:ext cx="1981200" cy="168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8253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ao</a:t>
                      </a:r>
                      <a:endParaRPr lang="en-US" sz="6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10000" y="3198812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285750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 (Tr.7).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(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1683E4-7605-4EDF-AA71-A5E3E0CC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98" y="3735486"/>
            <a:ext cx="4548294" cy="2558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E523A-2DFA-4DAE-B0DC-76DA496F3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06" y="3783142"/>
            <a:ext cx="4248994" cy="25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3D3F56-9B09-442A-A902-26A87EE3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2866" y="-147850"/>
            <a:ext cx="14359466" cy="8077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" y="199712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320495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/>
              <a:t>                </a:t>
            </a:r>
            <a:r>
              <a:rPr lang="en-US" sz="2000" b="1" dirty="0" err="1"/>
              <a:t>Che</a:t>
            </a:r>
            <a:r>
              <a:rPr lang="en-US" sz="2000" b="1" dirty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04800" y="48006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/>
              <a:t>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Cắt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            </a:t>
            </a:r>
            <a:r>
              <a:rPr lang="en-US" sz="2000" b="1" dirty="0" err="1">
                <a:solidFill>
                  <a:schemeClr val="tx1"/>
                </a:solidFill>
              </a:rPr>
              <a:t>Chắp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                                   </a:t>
            </a:r>
            <a:r>
              <a:rPr lang="en-US" sz="2000" b="1" i="1" dirty="0">
                <a:solidFill>
                  <a:schemeClr val="tx1"/>
                </a:solidFill>
              </a:rPr>
              <a:t>(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những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chữ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gì</a:t>
            </a:r>
            <a:r>
              <a:rPr lang="en-US" sz="2000" b="1" i="1" dirty="0">
                <a:solidFill>
                  <a:schemeClr val="tx1"/>
                </a:solidFill>
              </a:rPr>
              <a:t>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59D89-B3C0-4013-91E7-ACE9477B1FA9}"/>
              </a:ext>
            </a:extLst>
          </p:cNvPr>
          <p:cNvSpPr txBox="1"/>
          <p:nvPr/>
        </p:nvSpPr>
        <p:spPr>
          <a:xfrm>
            <a:off x="5715000" y="2407176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Ô </a:t>
            </a:r>
            <a:r>
              <a:rPr lang="en-US" sz="4000" b="1" dirty="0" err="1">
                <a:solidFill>
                  <a:srgbClr val="FF0000"/>
                </a:solidFill>
              </a:rPr>
              <a:t>tô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D4F0F4-3BE5-4481-B2C5-1F4E4BFEF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3164" y="2965545"/>
            <a:ext cx="2035176" cy="1352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0C48B2-5CFD-4179-95EB-DD132772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" t="19333" r="3473" b="15333"/>
          <a:stretch/>
        </p:blipFill>
        <p:spPr>
          <a:xfrm>
            <a:off x="7277236" y="3106388"/>
            <a:ext cx="1804986" cy="1245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E7463E-13D4-4A33-82C4-4F78AF78B8D5}"/>
              </a:ext>
            </a:extLst>
          </p:cNvPr>
          <p:cNvSpPr txBox="1"/>
          <p:nvPr/>
        </p:nvSpPr>
        <p:spPr>
          <a:xfrm>
            <a:off x="5843850" y="4343409"/>
            <a:ext cx="322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trâu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F29ED9-5214-4DC4-897B-69F1971F4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973" y="4979188"/>
            <a:ext cx="2931850" cy="16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" y="0"/>
            <a:ext cx="9146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5810" y="2971800"/>
            <a:ext cx="56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LTVC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D710A-2E49-4203-9F42-4ECD52D4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430" y="-1295400"/>
            <a:ext cx="9785430" cy="9785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E9A15A-A859-4EC9-9954-7DC38B54D867}"/>
              </a:ext>
            </a:extLst>
          </p:cNvPr>
          <p:cNvSpPr/>
          <p:nvPr/>
        </p:nvSpPr>
        <p:spPr>
          <a:xfrm>
            <a:off x="304800" y="1981200"/>
            <a:ext cx="65053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</a:t>
            </a:r>
            <a:endParaRPr lang="en-US" sz="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2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14" name="Group 458">
            <a:extLst>
              <a:ext uri="{FF2B5EF4-FFF2-40B4-BE49-F238E27FC236}">
                <a16:creationId xmlns:a16="http://schemas.microsoft.com/office/drawing/2014/main" id="{12D4CE25-9B0A-4568-A97E-E0097F12DC9B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1630363"/>
            <a:ext cx="541338" cy="560387"/>
            <a:chOff x="1338" y="1139"/>
            <a:chExt cx="263" cy="263"/>
          </a:xfrm>
        </p:grpSpPr>
        <p:sp>
          <p:nvSpPr>
            <p:cNvPr id="19460" name="Oval 4">
              <a:extLst>
                <a:ext uri="{FF2B5EF4-FFF2-40B4-BE49-F238E27FC236}">
                  <a16:creationId xmlns:a16="http://schemas.microsoft.com/office/drawing/2014/main" id="{E31353E1-76D2-4FCC-8CAB-6C11CCE4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139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1" name="Oval 5">
              <a:extLst>
                <a:ext uri="{FF2B5EF4-FFF2-40B4-BE49-F238E27FC236}">
                  <a16:creationId xmlns:a16="http://schemas.microsoft.com/office/drawing/2014/main" id="{B70E7971-50F9-453E-8B98-4967A584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56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2" name="Oval 6">
              <a:extLst>
                <a:ext uri="{FF2B5EF4-FFF2-40B4-BE49-F238E27FC236}">
                  <a16:creationId xmlns:a16="http://schemas.microsoft.com/office/drawing/2014/main" id="{B27CE728-03D2-44A9-92C3-5D6B40AF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174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sz="2800" b="1" dirty="0"/>
                <a:t>?</a:t>
              </a:r>
            </a:p>
          </p:txBody>
        </p:sp>
      </p:grpSp>
      <p:sp>
        <p:nvSpPr>
          <p:cNvPr id="19912" name="Line 456">
            <a:extLst>
              <a:ext uri="{FF2B5EF4-FFF2-40B4-BE49-F238E27FC236}">
                <a16:creationId xmlns:a16="http://schemas.microsoft.com/office/drawing/2014/main" id="{2C634A6B-529C-4008-80BC-DCB1C0551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2025650"/>
            <a:ext cx="4572000" cy="0"/>
          </a:xfrm>
          <a:prstGeom prst="line">
            <a:avLst/>
          </a:prstGeom>
          <a:noFill/>
          <a:ln w="28575" cap="rnd">
            <a:solidFill>
              <a:srgbClr val="3892A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15" name="Rectangle 459">
            <a:extLst>
              <a:ext uri="{FF2B5EF4-FFF2-40B4-BE49-F238E27FC236}">
                <a16:creationId xmlns:a16="http://schemas.microsoft.com/office/drawing/2014/main" id="{8FF422D9-0483-4D62-9296-9250DB6A6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2713670" y="1504474"/>
            <a:ext cx="4846662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800" b="1" dirty="0" err="1">
                <a:solidFill>
                  <a:srgbClr val="336699"/>
                </a:solidFill>
              </a:rPr>
              <a:t>Tiếng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trong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ngôn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ngữ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là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gì</a:t>
            </a:r>
            <a:r>
              <a:rPr lang="en-US" altLang="zh-CN" sz="2800" b="1" dirty="0">
                <a:solidFill>
                  <a:srgbClr val="336699"/>
                </a:solidFill>
              </a:rPr>
              <a:t>?</a:t>
            </a:r>
          </a:p>
        </p:txBody>
      </p:sp>
      <p:sp>
        <p:nvSpPr>
          <p:cNvPr id="19932" name="Line 476">
            <a:extLst>
              <a:ext uri="{FF2B5EF4-FFF2-40B4-BE49-F238E27FC236}">
                <a16:creationId xmlns:a16="http://schemas.microsoft.com/office/drawing/2014/main" id="{D26EF05E-6AE9-453E-8B46-561BEFF4B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4833938"/>
            <a:ext cx="4572000" cy="0"/>
          </a:xfrm>
          <a:prstGeom prst="line">
            <a:avLst/>
          </a:prstGeom>
          <a:noFill/>
          <a:ln w="28575" cap="rnd">
            <a:solidFill>
              <a:srgbClr val="00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33" name="Rectangle 477">
            <a:extLst>
              <a:ext uri="{FF2B5EF4-FFF2-40B4-BE49-F238E27FC236}">
                <a16:creationId xmlns:a16="http://schemas.microsoft.com/office/drawing/2014/main" id="{E360ED80-EC64-4406-9D35-76278D3068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3825" y="3298824"/>
            <a:ext cx="44291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là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phát âm nhỏ nhất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ngôn ngữ 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ngôn ngữ nói.</a:t>
            </a:r>
            <a:endParaRPr lang="en-US" altLang="zh-CN" sz="1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152" name="Group 696">
            <a:extLst>
              <a:ext uri="{FF2B5EF4-FFF2-40B4-BE49-F238E27FC236}">
                <a16:creationId xmlns:a16="http://schemas.microsoft.com/office/drawing/2014/main" id="{8AD00C64-AC86-4548-9B69-46D13A1E2551}"/>
              </a:ext>
            </a:extLst>
          </p:cNvPr>
          <p:cNvGrpSpPr>
            <a:grpSpLocks/>
          </p:cNvGrpSpPr>
          <p:nvPr/>
        </p:nvGrpSpPr>
        <p:grpSpPr bwMode="auto">
          <a:xfrm>
            <a:off x="6357657" y="3538505"/>
            <a:ext cx="2794000" cy="3097726"/>
            <a:chOff x="3955" y="2828"/>
            <a:chExt cx="1760" cy="1487"/>
          </a:xfrm>
        </p:grpSpPr>
        <p:sp>
          <p:nvSpPr>
            <p:cNvPr id="19935" name="Oval 479">
              <a:extLst>
                <a:ext uri="{FF2B5EF4-FFF2-40B4-BE49-F238E27FC236}">
                  <a16:creationId xmlns:a16="http://schemas.microsoft.com/office/drawing/2014/main" id="{45FFCE74-8A47-40DB-96C6-71280D555D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55" y="3916"/>
              <a:ext cx="1760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6" name="Oval 480">
              <a:extLst>
                <a:ext uri="{FF2B5EF4-FFF2-40B4-BE49-F238E27FC236}">
                  <a16:creationId xmlns:a16="http://schemas.microsoft.com/office/drawing/2014/main" id="{46F73B9D-E6B0-4214-8D49-3DBC5381B1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9" y="2828"/>
              <a:ext cx="282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7" name="Oval 481">
              <a:extLst>
                <a:ext uri="{FF2B5EF4-FFF2-40B4-BE49-F238E27FC236}">
                  <a16:creationId xmlns:a16="http://schemas.microsoft.com/office/drawing/2014/main" id="{374B352B-0BD4-480A-8225-AA45C190E9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7" y="2845"/>
              <a:ext cx="266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8" name="Oval 482">
              <a:extLst>
                <a:ext uri="{FF2B5EF4-FFF2-40B4-BE49-F238E27FC236}">
                  <a16:creationId xmlns:a16="http://schemas.microsoft.com/office/drawing/2014/main" id="{217B460F-8A20-43E9-B57F-E899C95328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54" y="2863"/>
              <a:ext cx="234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9939" name="AutoShape 483">
              <a:extLst>
                <a:ext uri="{FF2B5EF4-FFF2-40B4-BE49-F238E27FC236}">
                  <a16:creationId xmlns:a16="http://schemas.microsoft.com/office/drawing/2014/main" id="{A3CDBF91-7CCE-42A0-A136-FC04DFC059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5304" y="2892"/>
              <a:ext cx="132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0" name="Oval 484">
              <a:extLst>
                <a:ext uri="{FF2B5EF4-FFF2-40B4-BE49-F238E27FC236}">
                  <a16:creationId xmlns:a16="http://schemas.microsoft.com/office/drawing/2014/main" id="{C229958C-8ABA-45A6-9E37-380C292714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9" y="3979"/>
              <a:ext cx="213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1" name="Freeform 485">
              <a:extLst>
                <a:ext uri="{FF2B5EF4-FFF2-40B4-BE49-F238E27FC236}">
                  <a16:creationId xmlns:a16="http://schemas.microsoft.com/office/drawing/2014/main" id="{2DCF048E-353E-45FE-BA2D-E308AF1628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75" y="3091"/>
              <a:ext cx="58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955" name="Group 499">
              <a:extLst>
                <a:ext uri="{FF2B5EF4-FFF2-40B4-BE49-F238E27FC236}">
                  <a16:creationId xmlns:a16="http://schemas.microsoft.com/office/drawing/2014/main" id="{DE0EACF3-26A6-4E91-A675-A9F3727ED52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336" y="3925"/>
              <a:ext cx="78" cy="82"/>
              <a:chOff x="2767" y="2795"/>
              <a:chExt cx="158" cy="181"/>
            </a:xfrm>
          </p:grpSpPr>
          <p:sp>
            <p:nvSpPr>
              <p:cNvPr id="19956" name="Freeform 500">
                <a:extLst>
                  <a:ext uri="{FF2B5EF4-FFF2-40B4-BE49-F238E27FC236}">
                    <a16:creationId xmlns:a16="http://schemas.microsoft.com/office/drawing/2014/main" id="{723C98C8-ECD6-4CE4-BAE8-C06DB77BC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57" name="Rectangle 501">
                <a:extLst>
                  <a:ext uri="{FF2B5EF4-FFF2-40B4-BE49-F238E27FC236}">
                    <a16:creationId xmlns:a16="http://schemas.microsoft.com/office/drawing/2014/main" id="{42DE660E-BE8D-400D-B8B9-98403AADB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9958" name="Group 502">
              <a:extLst>
                <a:ext uri="{FF2B5EF4-FFF2-40B4-BE49-F238E27FC236}">
                  <a16:creationId xmlns:a16="http://schemas.microsoft.com/office/drawing/2014/main" id="{18ADD0AF-FCB0-400D-A309-331D641C0E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26" y="3009"/>
              <a:ext cx="332" cy="1176"/>
              <a:chOff x="3039" y="513"/>
              <a:chExt cx="775" cy="2940"/>
            </a:xfrm>
          </p:grpSpPr>
          <p:sp>
            <p:nvSpPr>
              <p:cNvPr id="19959" name="AutoShape 503">
                <a:extLst>
                  <a:ext uri="{FF2B5EF4-FFF2-40B4-BE49-F238E27FC236}">
                    <a16:creationId xmlns:a16="http://schemas.microsoft.com/office/drawing/2014/main" id="{C62DB375-E623-430B-B658-AD83A01EE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0" name="Oval 504">
                <a:extLst>
                  <a:ext uri="{FF2B5EF4-FFF2-40B4-BE49-F238E27FC236}">
                    <a16:creationId xmlns:a16="http://schemas.microsoft.com/office/drawing/2014/main" id="{C179E12A-69AA-4AE7-BC0B-8276B3BCF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1" name="AutoShape 505">
                <a:extLst>
                  <a:ext uri="{FF2B5EF4-FFF2-40B4-BE49-F238E27FC236}">
                    <a16:creationId xmlns:a16="http://schemas.microsoft.com/office/drawing/2014/main" id="{7F9A36FF-6F38-4D7F-8DAA-A84FE48D1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2" name="AutoShape 506">
                <a:extLst>
                  <a:ext uri="{FF2B5EF4-FFF2-40B4-BE49-F238E27FC236}">
                    <a16:creationId xmlns:a16="http://schemas.microsoft.com/office/drawing/2014/main" id="{EB4EA422-F040-4959-87AA-08191E39F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3" name="Oval 507">
                <a:extLst>
                  <a:ext uri="{FF2B5EF4-FFF2-40B4-BE49-F238E27FC236}">
                    <a16:creationId xmlns:a16="http://schemas.microsoft.com/office/drawing/2014/main" id="{130C774A-25D9-4B79-ABC4-191FCD950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4" name="AutoShape 508">
                <a:extLst>
                  <a:ext uri="{FF2B5EF4-FFF2-40B4-BE49-F238E27FC236}">
                    <a16:creationId xmlns:a16="http://schemas.microsoft.com/office/drawing/2014/main" id="{138DF6DC-4615-47C6-B574-704C1B18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/>
              </a:p>
            </p:txBody>
          </p:sp>
          <p:sp>
            <p:nvSpPr>
              <p:cNvPr id="19965" name="AutoShape 509">
                <a:extLst>
                  <a:ext uri="{FF2B5EF4-FFF2-40B4-BE49-F238E27FC236}">
                    <a16:creationId xmlns:a16="http://schemas.microsoft.com/office/drawing/2014/main" id="{893A502F-EE16-4718-910E-A812803F2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6" name="Oval 510">
                <a:extLst>
                  <a:ext uri="{FF2B5EF4-FFF2-40B4-BE49-F238E27FC236}">
                    <a16:creationId xmlns:a16="http://schemas.microsoft.com/office/drawing/2014/main" id="{47BD8843-409C-4799-A587-D14935012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7" name="Oval 511">
                <a:extLst>
                  <a:ext uri="{FF2B5EF4-FFF2-40B4-BE49-F238E27FC236}">
                    <a16:creationId xmlns:a16="http://schemas.microsoft.com/office/drawing/2014/main" id="{8CEE2BBA-462D-4B92-9ADD-6EAF03F0F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8" name="Oval 512">
                <a:extLst>
                  <a:ext uri="{FF2B5EF4-FFF2-40B4-BE49-F238E27FC236}">
                    <a16:creationId xmlns:a16="http://schemas.microsoft.com/office/drawing/2014/main" id="{4A38E585-076F-4F4A-92E4-60C48E728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9969" name="Group 513">
                <a:extLst>
                  <a:ext uri="{FF2B5EF4-FFF2-40B4-BE49-F238E27FC236}">
                    <a16:creationId xmlns:a16="http://schemas.microsoft.com/office/drawing/2014/main" id="{4D12A7D2-30A5-4EDD-81A9-681F44916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19970" name="Group 514">
                  <a:extLst>
                    <a:ext uri="{FF2B5EF4-FFF2-40B4-BE49-F238E27FC236}">
                      <a16:creationId xmlns:a16="http://schemas.microsoft.com/office/drawing/2014/main" id="{0F063522-7F9E-49A4-8AEE-492CCB8C7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19971" name="Oval 515">
                    <a:extLst>
                      <a:ext uri="{FF2B5EF4-FFF2-40B4-BE49-F238E27FC236}">
                        <a16:creationId xmlns:a16="http://schemas.microsoft.com/office/drawing/2014/main" id="{0F6DD05F-97C4-4956-AEF5-FD7FF3E25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2" name="AutoShape 516">
                    <a:extLst>
                      <a:ext uri="{FF2B5EF4-FFF2-40B4-BE49-F238E27FC236}">
                        <a16:creationId xmlns:a16="http://schemas.microsoft.com/office/drawing/2014/main" id="{6801E97C-BF01-487C-BEA5-8958908FC6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3" name="Freeform 517">
                    <a:extLst>
                      <a:ext uri="{FF2B5EF4-FFF2-40B4-BE49-F238E27FC236}">
                        <a16:creationId xmlns:a16="http://schemas.microsoft.com/office/drawing/2014/main" id="{F46BADB0-968E-4BDF-9CAA-1510AB8420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4" name="Oval 518">
                    <a:extLst>
                      <a:ext uri="{FF2B5EF4-FFF2-40B4-BE49-F238E27FC236}">
                        <a16:creationId xmlns:a16="http://schemas.microsoft.com/office/drawing/2014/main" id="{9CF8A93B-7EA8-48EA-8072-254EB7848A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5" name="Rectangle 519">
                    <a:extLst>
                      <a:ext uri="{FF2B5EF4-FFF2-40B4-BE49-F238E27FC236}">
                        <a16:creationId xmlns:a16="http://schemas.microsoft.com/office/drawing/2014/main" id="{46F66C68-FA83-4711-B8D7-BDC4A395A9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6" name="Oval 520">
                    <a:extLst>
                      <a:ext uri="{FF2B5EF4-FFF2-40B4-BE49-F238E27FC236}">
                        <a16:creationId xmlns:a16="http://schemas.microsoft.com/office/drawing/2014/main" id="{76BEF4CD-E60E-462B-9437-014B1C36CA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7" name="AutoShape 521">
                    <a:extLst>
                      <a:ext uri="{FF2B5EF4-FFF2-40B4-BE49-F238E27FC236}">
                        <a16:creationId xmlns:a16="http://schemas.microsoft.com/office/drawing/2014/main" id="{DCB70416-E332-466B-A75B-5E87455EE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8" name="Oval 522">
                    <a:extLst>
                      <a:ext uri="{FF2B5EF4-FFF2-40B4-BE49-F238E27FC236}">
                        <a16:creationId xmlns:a16="http://schemas.microsoft.com/office/drawing/2014/main" id="{3A3EC180-4D12-430E-A02F-CAA379B499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9" name="Oval 523">
                    <a:extLst>
                      <a:ext uri="{FF2B5EF4-FFF2-40B4-BE49-F238E27FC236}">
                        <a16:creationId xmlns:a16="http://schemas.microsoft.com/office/drawing/2014/main" id="{1EF18527-A439-47E3-96BB-07A27CC258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0" name="Freeform 524">
                    <a:extLst>
                      <a:ext uri="{FF2B5EF4-FFF2-40B4-BE49-F238E27FC236}">
                        <a16:creationId xmlns:a16="http://schemas.microsoft.com/office/drawing/2014/main" id="{F897EC17-CC0C-4114-ABED-9C8B3160B4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1" name="Oval 525">
                    <a:extLst>
                      <a:ext uri="{FF2B5EF4-FFF2-40B4-BE49-F238E27FC236}">
                        <a16:creationId xmlns:a16="http://schemas.microsoft.com/office/drawing/2014/main" id="{9C6F0722-48DA-419D-B415-BAFFF0DDB9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82" name="Group 526">
                    <a:extLst>
                      <a:ext uri="{FF2B5EF4-FFF2-40B4-BE49-F238E27FC236}">
                        <a16:creationId xmlns:a16="http://schemas.microsoft.com/office/drawing/2014/main" id="{C3763E4E-CB75-4AB2-90C7-19F566E83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9983" name="Freeform 527">
                      <a:extLst>
                        <a:ext uri="{FF2B5EF4-FFF2-40B4-BE49-F238E27FC236}">
                          <a16:creationId xmlns:a16="http://schemas.microsoft.com/office/drawing/2014/main" id="{7D5416FF-CEF7-45D9-8E51-7387B6DD00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84" name="Freeform 528">
                      <a:extLst>
                        <a:ext uri="{FF2B5EF4-FFF2-40B4-BE49-F238E27FC236}">
                          <a16:creationId xmlns:a16="http://schemas.microsoft.com/office/drawing/2014/main" id="{9A296154-3E04-48E2-A4B8-89EF7A0723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9985" name="Freeform 529">
                    <a:extLst>
                      <a:ext uri="{FF2B5EF4-FFF2-40B4-BE49-F238E27FC236}">
                        <a16:creationId xmlns:a16="http://schemas.microsoft.com/office/drawing/2014/main" id="{BCFF0F7A-D3AA-4570-A571-C22BBF730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6" name="AutoShape 530">
                    <a:extLst>
                      <a:ext uri="{FF2B5EF4-FFF2-40B4-BE49-F238E27FC236}">
                        <a16:creationId xmlns:a16="http://schemas.microsoft.com/office/drawing/2014/main" id="{CFB2DFA3-E6EC-47A0-9B35-F72473147F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7" name="Oval 531">
                    <a:extLst>
                      <a:ext uri="{FF2B5EF4-FFF2-40B4-BE49-F238E27FC236}">
                        <a16:creationId xmlns:a16="http://schemas.microsoft.com/office/drawing/2014/main" id="{3991DBCF-8F58-498C-ADB5-4D97C3A0D1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8" name="Oval 532">
                    <a:extLst>
                      <a:ext uri="{FF2B5EF4-FFF2-40B4-BE49-F238E27FC236}">
                        <a16:creationId xmlns:a16="http://schemas.microsoft.com/office/drawing/2014/main" id="{90347220-99D4-416D-B265-9E7F948D1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9" name="Oval 533">
                    <a:extLst>
                      <a:ext uri="{FF2B5EF4-FFF2-40B4-BE49-F238E27FC236}">
                        <a16:creationId xmlns:a16="http://schemas.microsoft.com/office/drawing/2014/main" id="{E46CDF24-C23C-45FE-B493-EFAD4F40F1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0" name="Freeform 534">
                    <a:extLst>
                      <a:ext uri="{FF2B5EF4-FFF2-40B4-BE49-F238E27FC236}">
                        <a16:creationId xmlns:a16="http://schemas.microsoft.com/office/drawing/2014/main" id="{0E830BDA-CAFD-4CC5-AEF4-82AB591A9C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1" name="Freeform 535">
                    <a:extLst>
                      <a:ext uri="{FF2B5EF4-FFF2-40B4-BE49-F238E27FC236}">
                        <a16:creationId xmlns:a16="http://schemas.microsoft.com/office/drawing/2014/main" id="{6E614A88-2288-44D5-8EB3-FB28142FBF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92" name="Group 536">
                    <a:extLst>
                      <a:ext uri="{FF2B5EF4-FFF2-40B4-BE49-F238E27FC236}">
                        <a16:creationId xmlns:a16="http://schemas.microsoft.com/office/drawing/2014/main" id="{3429A66B-FA91-4B99-8761-7019213ACD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9993" name="Freeform 537">
                      <a:extLst>
                        <a:ext uri="{FF2B5EF4-FFF2-40B4-BE49-F238E27FC236}">
                          <a16:creationId xmlns:a16="http://schemas.microsoft.com/office/drawing/2014/main" id="{F8D32F0E-F03E-4367-8440-460394CFBA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4" name="Oval 538">
                      <a:extLst>
                        <a:ext uri="{FF2B5EF4-FFF2-40B4-BE49-F238E27FC236}">
                          <a16:creationId xmlns:a16="http://schemas.microsoft.com/office/drawing/2014/main" id="{2E5A1E7F-9774-47AC-811D-7ED7AB12C5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5" name="Freeform 539">
                      <a:extLst>
                        <a:ext uri="{FF2B5EF4-FFF2-40B4-BE49-F238E27FC236}">
                          <a16:creationId xmlns:a16="http://schemas.microsoft.com/office/drawing/2014/main" id="{3A50D034-BCD0-4528-ADEC-01170014BB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6" name="Freeform 540">
                      <a:extLst>
                        <a:ext uri="{FF2B5EF4-FFF2-40B4-BE49-F238E27FC236}">
                          <a16:creationId xmlns:a16="http://schemas.microsoft.com/office/drawing/2014/main" id="{AB27FD8D-C483-4C56-BDE3-39B012452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7" name="Oval 541">
                      <a:extLst>
                        <a:ext uri="{FF2B5EF4-FFF2-40B4-BE49-F238E27FC236}">
                          <a16:creationId xmlns:a16="http://schemas.microsoft.com/office/drawing/2014/main" id="{3CF425F6-E76F-4727-810E-20ED687AE9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8" name="Oval 542">
                      <a:extLst>
                        <a:ext uri="{FF2B5EF4-FFF2-40B4-BE49-F238E27FC236}">
                          <a16:creationId xmlns:a16="http://schemas.microsoft.com/office/drawing/2014/main" id="{71E4C84F-D92D-4EF2-B2C6-8806A89F17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9" name="Oval 543">
                      <a:extLst>
                        <a:ext uri="{FF2B5EF4-FFF2-40B4-BE49-F238E27FC236}">
                          <a16:creationId xmlns:a16="http://schemas.microsoft.com/office/drawing/2014/main" id="{D503BC85-BC37-4FD9-9B05-6CB003D392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0" name="Oval 544">
                      <a:extLst>
                        <a:ext uri="{FF2B5EF4-FFF2-40B4-BE49-F238E27FC236}">
                          <a16:creationId xmlns:a16="http://schemas.microsoft.com/office/drawing/2014/main" id="{D7B4D2B9-A101-40A8-8367-138D9B0CEF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1" name="Oval 545">
                      <a:extLst>
                        <a:ext uri="{FF2B5EF4-FFF2-40B4-BE49-F238E27FC236}">
                          <a16:creationId xmlns:a16="http://schemas.microsoft.com/office/drawing/2014/main" id="{EEFDD6A9-8D4F-4420-A050-4AE8F4264B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2" name="Oval 546">
                      <a:extLst>
                        <a:ext uri="{FF2B5EF4-FFF2-40B4-BE49-F238E27FC236}">
                          <a16:creationId xmlns:a16="http://schemas.microsoft.com/office/drawing/2014/main" id="{231A6552-9516-4EA7-B4B8-FD560DB0A2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3" name="Oval 547">
                      <a:extLst>
                        <a:ext uri="{FF2B5EF4-FFF2-40B4-BE49-F238E27FC236}">
                          <a16:creationId xmlns:a16="http://schemas.microsoft.com/office/drawing/2014/main" id="{4DA3D4EE-4CF6-41BD-9FC2-45ABA8B667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4" name="Oval 548">
                      <a:extLst>
                        <a:ext uri="{FF2B5EF4-FFF2-40B4-BE49-F238E27FC236}">
                          <a16:creationId xmlns:a16="http://schemas.microsoft.com/office/drawing/2014/main" id="{389D7972-F790-42EC-8E25-2DF5F06AFB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05" name="Oval 549">
                    <a:extLst>
                      <a:ext uri="{FF2B5EF4-FFF2-40B4-BE49-F238E27FC236}">
                        <a16:creationId xmlns:a16="http://schemas.microsoft.com/office/drawing/2014/main" id="{B27A0BAF-4D7A-4F52-952E-9380A3152E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06" name="Group 550">
                    <a:extLst>
                      <a:ext uri="{FF2B5EF4-FFF2-40B4-BE49-F238E27FC236}">
                        <a16:creationId xmlns:a16="http://schemas.microsoft.com/office/drawing/2014/main" id="{66FED2C8-B928-426A-B659-0B0C110AB5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07" name="Group 551">
                      <a:extLst>
                        <a:ext uri="{FF2B5EF4-FFF2-40B4-BE49-F238E27FC236}">
                          <a16:creationId xmlns:a16="http://schemas.microsoft.com/office/drawing/2014/main" id="{DCB7D44E-9C06-4970-8904-337E8FEE0AD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08" name="Oval 552">
                        <a:extLst>
                          <a:ext uri="{FF2B5EF4-FFF2-40B4-BE49-F238E27FC236}">
                            <a16:creationId xmlns:a16="http://schemas.microsoft.com/office/drawing/2014/main" id="{4BE2FFD7-10A5-42C4-97BB-DD09716F31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09" name="Oval 553">
                        <a:extLst>
                          <a:ext uri="{FF2B5EF4-FFF2-40B4-BE49-F238E27FC236}">
                            <a16:creationId xmlns:a16="http://schemas.microsoft.com/office/drawing/2014/main" id="{0F461DB8-9A72-4222-8CF6-A79F3C91BD1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0" name="Oval 554">
                      <a:extLst>
                        <a:ext uri="{FF2B5EF4-FFF2-40B4-BE49-F238E27FC236}">
                          <a16:creationId xmlns:a16="http://schemas.microsoft.com/office/drawing/2014/main" id="{349F78D6-3AA4-423E-869D-0E1F744DEB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1" name="Group 555">
                    <a:extLst>
                      <a:ext uri="{FF2B5EF4-FFF2-40B4-BE49-F238E27FC236}">
                        <a16:creationId xmlns:a16="http://schemas.microsoft.com/office/drawing/2014/main" id="{B0D1FC9E-D397-46ED-9E63-D218273222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20012" name="Group 556">
                      <a:extLst>
                        <a:ext uri="{FF2B5EF4-FFF2-40B4-BE49-F238E27FC236}">
                          <a16:creationId xmlns:a16="http://schemas.microsoft.com/office/drawing/2014/main" id="{F68C46CC-797B-4DFF-A61B-DAE39980993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3" name="Oval 557">
                        <a:extLst>
                          <a:ext uri="{FF2B5EF4-FFF2-40B4-BE49-F238E27FC236}">
                            <a16:creationId xmlns:a16="http://schemas.microsoft.com/office/drawing/2014/main" id="{FDDF3B64-72EB-4C08-AACE-D0D601EECE3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4" name="Oval 558">
                        <a:extLst>
                          <a:ext uri="{FF2B5EF4-FFF2-40B4-BE49-F238E27FC236}">
                            <a16:creationId xmlns:a16="http://schemas.microsoft.com/office/drawing/2014/main" id="{DABC17AF-D286-4ADD-909E-71AEB83500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5" name="Oval 559">
                      <a:extLst>
                        <a:ext uri="{FF2B5EF4-FFF2-40B4-BE49-F238E27FC236}">
                          <a16:creationId xmlns:a16="http://schemas.microsoft.com/office/drawing/2014/main" id="{F641E730-6E84-4E0D-856F-2B21F6EDD5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6" name="Group 560">
                    <a:extLst>
                      <a:ext uri="{FF2B5EF4-FFF2-40B4-BE49-F238E27FC236}">
                        <a16:creationId xmlns:a16="http://schemas.microsoft.com/office/drawing/2014/main" id="{F3AC9FC7-3109-4CF1-A052-386265DC84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17" name="Group 561">
                      <a:extLst>
                        <a:ext uri="{FF2B5EF4-FFF2-40B4-BE49-F238E27FC236}">
                          <a16:creationId xmlns:a16="http://schemas.microsoft.com/office/drawing/2014/main" id="{F02836E4-D343-4480-855A-50E3EDD346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8" name="Oval 562">
                        <a:extLst>
                          <a:ext uri="{FF2B5EF4-FFF2-40B4-BE49-F238E27FC236}">
                            <a16:creationId xmlns:a16="http://schemas.microsoft.com/office/drawing/2014/main" id="{AF1B04F9-0F8E-4053-A665-D7449EC9F8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9" name="Oval 563">
                        <a:extLst>
                          <a:ext uri="{FF2B5EF4-FFF2-40B4-BE49-F238E27FC236}">
                            <a16:creationId xmlns:a16="http://schemas.microsoft.com/office/drawing/2014/main" id="{196B1138-BC65-40DD-9FB1-6E034EC9EFC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0" name="Oval 564">
                      <a:extLst>
                        <a:ext uri="{FF2B5EF4-FFF2-40B4-BE49-F238E27FC236}">
                          <a16:creationId xmlns:a16="http://schemas.microsoft.com/office/drawing/2014/main" id="{A9891807-D15D-4F4D-91B9-5B8A8C8909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1" name="Group 565">
                    <a:extLst>
                      <a:ext uri="{FF2B5EF4-FFF2-40B4-BE49-F238E27FC236}">
                        <a16:creationId xmlns:a16="http://schemas.microsoft.com/office/drawing/2014/main" id="{99C343F8-490D-490C-AADE-921916C3C6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22" name="Group 566">
                      <a:extLst>
                        <a:ext uri="{FF2B5EF4-FFF2-40B4-BE49-F238E27FC236}">
                          <a16:creationId xmlns:a16="http://schemas.microsoft.com/office/drawing/2014/main" id="{624151BC-DD36-4188-A648-1F717F1C164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3" name="Oval 567">
                        <a:extLst>
                          <a:ext uri="{FF2B5EF4-FFF2-40B4-BE49-F238E27FC236}">
                            <a16:creationId xmlns:a16="http://schemas.microsoft.com/office/drawing/2014/main" id="{DC1B1DC7-6947-4C2B-A470-7E98DCFBD6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4" name="Oval 568">
                        <a:extLst>
                          <a:ext uri="{FF2B5EF4-FFF2-40B4-BE49-F238E27FC236}">
                            <a16:creationId xmlns:a16="http://schemas.microsoft.com/office/drawing/2014/main" id="{E02861FC-DFEF-4681-B811-99FEC16E3D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5" name="Oval 569">
                      <a:extLst>
                        <a:ext uri="{FF2B5EF4-FFF2-40B4-BE49-F238E27FC236}">
                          <a16:creationId xmlns:a16="http://schemas.microsoft.com/office/drawing/2014/main" id="{940D6E49-B18A-41F2-8AD2-68FE3223C2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6" name="Group 570">
                    <a:extLst>
                      <a:ext uri="{FF2B5EF4-FFF2-40B4-BE49-F238E27FC236}">
                        <a16:creationId xmlns:a16="http://schemas.microsoft.com/office/drawing/2014/main" id="{D3F1EA7D-05C0-4970-A21E-CC6966D786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20027" name="Group 571">
                      <a:extLst>
                        <a:ext uri="{FF2B5EF4-FFF2-40B4-BE49-F238E27FC236}">
                          <a16:creationId xmlns:a16="http://schemas.microsoft.com/office/drawing/2014/main" id="{233B61D8-7169-4604-A94B-FA0AB67A8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8" name="Oval 572">
                        <a:extLst>
                          <a:ext uri="{FF2B5EF4-FFF2-40B4-BE49-F238E27FC236}">
                            <a16:creationId xmlns:a16="http://schemas.microsoft.com/office/drawing/2014/main" id="{CB606296-51CD-40EE-B1C4-FFF57E983D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9" name="Oval 573">
                        <a:extLst>
                          <a:ext uri="{FF2B5EF4-FFF2-40B4-BE49-F238E27FC236}">
                            <a16:creationId xmlns:a16="http://schemas.microsoft.com/office/drawing/2014/main" id="{CBFD3C7A-A1CC-4371-8278-08CCE4B3D3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0" name="Oval 574">
                      <a:extLst>
                        <a:ext uri="{FF2B5EF4-FFF2-40B4-BE49-F238E27FC236}">
                          <a16:creationId xmlns:a16="http://schemas.microsoft.com/office/drawing/2014/main" id="{1DA4406D-DB4D-46B4-881A-37A1260D5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1" name="Group 575">
                    <a:extLst>
                      <a:ext uri="{FF2B5EF4-FFF2-40B4-BE49-F238E27FC236}">
                        <a16:creationId xmlns:a16="http://schemas.microsoft.com/office/drawing/2014/main" id="{03EEB321-9C37-4A99-A9AE-958092666E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32" name="Group 576">
                      <a:extLst>
                        <a:ext uri="{FF2B5EF4-FFF2-40B4-BE49-F238E27FC236}">
                          <a16:creationId xmlns:a16="http://schemas.microsoft.com/office/drawing/2014/main" id="{F88FDF89-1F82-480C-A666-4D649D14E0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3" name="Oval 577">
                        <a:extLst>
                          <a:ext uri="{FF2B5EF4-FFF2-40B4-BE49-F238E27FC236}">
                            <a16:creationId xmlns:a16="http://schemas.microsoft.com/office/drawing/2014/main" id="{F5C17035-E082-4CB1-A051-C3C789AA8D1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4" name="Oval 578">
                        <a:extLst>
                          <a:ext uri="{FF2B5EF4-FFF2-40B4-BE49-F238E27FC236}">
                            <a16:creationId xmlns:a16="http://schemas.microsoft.com/office/drawing/2014/main" id="{7005607E-02CC-4263-B540-10BCF2754C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5" name="Oval 579">
                      <a:extLst>
                        <a:ext uri="{FF2B5EF4-FFF2-40B4-BE49-F238E27FC236}">
                          <a16:creationId xmlns:a16="http://schemas.microsoft.com/office/drawing/2014/main" id="{4F3689D5-EDE2-4C37-9561-7373A87815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6" name="Group 580">
                    <a:extLst>
                      <a:ext uri="{FF2B5EF4-FFF2-40B4-BE49-F238E27FC236}">
                        <a16:creationId xmlns:a16="http://schemas.microsoft.com/office/drawing/2014/main" id="{627FC627-7C20-4DB1-A0E7-B8AA3532B7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37" name="Group 581">
                      <a:extLst>
                        <a:ext uri="{FF2B5EF4-FFF2-40B4-BE49-F238E27FC236}">
                          <a16:creationId xmlns:a16="http://schemas.microsoft.com/office/drawing/2014/main" id="{C1257620-F8A3-4D4A-B99F-813766B5BB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8" name="Oval 582">
                        <a:extLst>
                          <a:ext uri="{FF2B5EF4-FFF2-40B4-BE49-F238E27FC236}">
                            <a16:creationId xmlns:a16="http://schemas.microsoft.com/office/drawing/2014/main" id="{3F6A9BAE-03F9-45FC-A240-A847B77CB8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9" name="Oval 583">
                        <a:extLst>
                          <a:ext uri="{FF2B5EF4-FFF2-40B4-BE49-F238E27FC236}">
                            <a16:creationId xmlns:a16="http://schemas.microsoft.com/office/drawing/2014/main" id="{7EE5A786-AA06-4CCB-B9DD-0C32BAC585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0" name="Oval 584">
                      <a:extLst>
                        <a:ext uri="{FF2B5EF4-FFF2-40B4-BE49-F238E27FC236}">
                          <a16:creationId xmlns:a16="http://schemas.microsoft.com/office/drawing/2014/main" id="{02BB5C4C-5161-4B4F-A04C-55ADB8A52C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1" name="Group 585">
                    <a:extLst>
                      <a:ext uri="{FF2B5EF4-FFF2-40B4-BE49-F238E27FC236}">
                        <a16:creationId xmlns:a16="http://schemas.microsoft.com/office/drawing/2014/main" id="{C7A7CEE5-4F5C-40CA-B0B9-39CC8C7C8D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42" name="Group 586">
                      <a:extLst>
                        <a:ext uri="{FF2B5EF4-FFF2-40B4-BE49-F238E27FC236}">
                          <a16:creationId xmlns:a16="http://schemas.microsoft.com/office/drawing/2014/main" id="{67EA5FB4-353C-4FFA-957A-CEB6671B50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3" name="Oval 587">
                        <a:extLst>
                          <a:ext uri="{FF2B5EF4-FFF2-40B4-BE49-F238E27FC236}">
                            <a16:creationId xmlns:a16="http://schemas.microsoft.com/office/drawing/2014/main" id="{EF5C0A87-C3FA-4D0F-AB6D-6FDC5E123CF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4" name="Oval 588">
                        <a:extLst>
                          <a:ext uri="{FF2B5EF4-FFF2-40B4-BE49-F238E27FC236}">
                            <a16:creationId xmlns:a16="http://schemas.microsoft.com/office/drawing/2014/main" id="{F2536064-F2A0-43BC-8E6D-F61761789EA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5" name="Oval 589">
                      <a:extLst>
                        <a:ext uri="{FF2B5EF4-FFF2-40B4-BE49-F238E27FC236}">
                          <a16:creationId xmlns:a16="http://schemas.microsoft.com/office/drawing/2014/main" id="{53A46965-6984-4A0F-8B1F-FCBF920FA1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6" name="Group 590">
                    <a:extLst>
                      <a:ext uri="{FF2B5EF4-FFF2-40B4-BE49-F238E27FC236}">
                        <a16:creationId xmlns:a16="http://schemas.microsoft.com/office/drawing/2014/main" id="{6BD5BA56-EF05-4A05-9005-D78C3CB5DD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47" name="Group 591">
                      <a:extLst>
                        <a:ext uri="{FF2B5EF4-FFF2-40B4-BE49-F238E27FC236}">
                          <a16:creationId xmlns:a16="http://schemas.microsoft.com/office/drawing/2014/main" id="{368C06DA-BAAD-4BFC-B16B-21943DF921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8" name="Oval 592">
                        <a:extLst>
                          <a:ext uri="{FF2B5EF4-FFF2-40B4-BE49-F238E27FC236}">
                            <a16:creationId xmlns:a16="http://schemas.microsoft.com/office/drawing/2014/main" id="{E3E00F21-D66B-49B0-B960-793484C9D8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9" name="Oval 593">
                        <a:extLst>
                          <a:ext uri="{FF2B5EF4-FFF2-40B4-BE49-F238E27FC236}">
                            <a16:creationId xmlns:a16="http://schemas.microsoft.com/office/drawing/2014/main" id="{59CF7F05-1868-4D9A-98F3-9A683FA516D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0" name="Oval 594">
                      <a:extLst>
                        <a:ext uri="{FF2B5EF4-FFF2-40B4-BE49-F238E27FC236}">
                          <a16:creationId xmlns:a16="http://schemas.microsoft.com/office/drawing/2014/main" id="{63476416-54F9-4313-BFB8-73EDE9D59C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51" name="Group 595">
                    <a:extLst>
                      <a:ext uri="{FF2B5EF4-FFF2-40B4-BE49-F238E27FC236}">
                        <a16:creationId xmlns:a16="http://schemas.microsoft.com/office/drawing/2014/main" id="{97DD07B6-09A1-4B9A-8C44-6885CDE1FD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52" name="Group 596">
                      <a:extLst>
                        <a:ext uri="{FF2B5EF4-FFF2-40B4-BE49-F238E27FC236}">
                          <a16:creationId xmlns:a16="http://schemas.microsoft.com/office/drawing/2014/main" id="{371E2503-BECC-44C1-88AF-5916BF6AB7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3" name="Oval 597">
                        <a:extLst>
                          <a:ext uri="{FF2B5EF4-FFF2-40B4-BE49-F238E27FC236}">
                            <a16:creationId xmlns:a16="http://schemas.microsoft.com/office/drawing/2014/main" id="{E80F6BAF-7142-400C-A61B-E63B9F4FDC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54" name="Oval 598">
                        <a:extLst>
                          <a:ext uri="{FF2B5EF4-FFF2-40B4-BE49-F238E27FC236}">
                            <a16:creationId xmlns:a16="http://schemas.microsoft.com/office/drawing/2014/main" id="{DFF646A5-2FDB-446A-8ED2-8AB7646283F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5" name="Oval 599">
                      <a:extLst>
                        <a:ext uri="{FF2B5EF4-FFF2-40B4-BE49-F238E27FC236}">
                          <a16:creationId xmlns:a16="http://schemas.microsoft.com/office/drawing/2014/main" id="{E3CBD96D-8209-4FA9-A00D-46DB4F60A1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56" name="Oval 600">
                    <a:extLst>
                      <a:ext uri="{FF2B5EF4-FFF2-40B4-BE49-F238E27FC236}">
                        <a16:creationId xmlns:a16="http://schemas.microsoft.com/office/drawing/2014/main" id="{DBACA875-6B2E-4512-96A7-D5833C3B8E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57" name="Group 601">
                    <a:extLst>
                      <a:ext uri="{FF2B5EF4-FFF2-40B4-BE49-F238E27FC236}">
                        <a16:creationId xmlns:a16="http://schemas.microsoft.com/office/drawing/2014/main" id="{B856BFB8-B522-48DE-864F-9DCB5E3F2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58" name="Group 602">
                      <a:extLst>
                        <a:ext uri="{FF2B5EF4-FFF2-40B4-BE49-F238E27FC236}">
                          <a16:creationId xmlns:a16="http://schemas.microsoft.com/office/drawing/2014/main" id="{FF2043B7-89DA-4EB5-93BC-97BD2FF33A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9" name="Oval 603">
                        <a:extLst>
                          <a:ext uri="{FF2B5EF4-FFF2-40B4-BE49-F238E27FC236}">
                            <a16:creationId xmlns:a16="http://schemas.microsoft.com/office/drawing/2014/main" id="{23E78870-D910-4669-89DB-398A4B6D69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0" name="Oval 604">
                        <a:extLst>
                          <a:ext uri="{FF2B5EF4-FFF2-40B4-BE49-F238E27FC236}">
                            <a16:creationId xmlns:a16="http://schemas.microsoft.com/office/drawing/2014/main" id="{8E6771A5-693C-4CD6-B972-E895BA67FBC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1" name="Oval 605">
                      <a:extLst>
                        <a:ext uri="{FF2B5EF4-FFF2-40B4-BE49-F238E27FC236}">
                          <a16:creationId xmlns:a16="http://schemas.microsoft.com/office/drawing/2014/main" id="{378E5C09-263C-4594-823F-6CAB3E82EA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2" name="Oval 606">
                    <a:extLst>
                      <a:ext uri="{FF2B5EF4-FFF2-40B4-BE49-F238E27FC236}">
                        <a16:creationId xmlns:a16="http://schemas.microsoft.com/office/drawing/2014/main" id="{151DB6F5-8852-4B77-9732-136CC7B1CC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63" name="Group 607">
                    <a:extLst>
                      <a:ext uri="{FF2B5EF4-FFF2-40B4-BE49-F238E27FC236}">
                        <a16:creationId xmlns:a16="http://schemas.microsoft.com/office/drawing/2014/main" id="{0DBF13B6-FACD-4978-B99A-98718EBA72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64" name="Group 608">
                      <a:extLst>
                        <a:ext uri="{FF2B5EF4-FFF2-40B4-BE49-F238E27FC236}">
                          <a16:creationId xmlns:a16="http://schemas.microsoft.com/office/drawing/2014/main" id="{3B9BB01F-2A81-4C0A-A41B-0709896E3A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65" name="Oval 609">
                        <a:extLst>
                          <a:ext uri="{FF2B5EF4-FFF2-40B4-BE49-F238E27FC236}">
                            <a16:creationId xmlns:a16="http://schemas.microsoft.com/office/drawing/2014/main" id="{5239AAAE-056D-4A03-B558-79AFF5DBE4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6" name="Oval 610">
                        <a:extLst>
                          <a:ext uri="{FF2B5EF4-FFF2-40B4-BE49-F238E27FC236}">
                            <a16:creationId xmlns:a16="http://schemas.microsoft.com/office/drawing/2014/main" id="{C313B8D6-64BF-4D88-BDF2-E621997EE4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7" name="Oval 611">
                      <a:extLst>
                        <a:ext uri="{FF2B5EF4-FFF2-40B4-BE49-F238E27FC236}">
                          <a16:creationId xmlns:a16="http://schemas.microsoft.com/office/drawing/2014/main" id="{6CB5FDE0-F912-4C8A-820A-72F49F82F8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8" name="Oval 612">
                    <a:extLst>
                      <a:ext uri="{FF2B5EF4-FFF2-40B4-BE49-F238E27FC236}">
                        <a16:creationId xmlns:a16="http://schemas.microsoft.com/office/drawing/2014/main" id="{41B20942-F04A-4BE8-9845-2E8598E3B2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69" name="Freeform 613">
                    <a:extLst>
                      <a:ext uri="{FF2B5EF4-FFF2-40B4-BE49-F238E27FC236}">
                        <a16:creationId xmlns:a16="http://schemas.microsoft.com/office/drawing/2014/main" id="{FD207E78-AD06-4B5C-81AF-8CC756285D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0" name="Freeform 614">
                    <a:extLst>
                      <a:ext uri="{FF2B5EF4-FFF2-40B4-BE49-F238E27FC236}">
                        <a16:creationId xmlns:a16="http://schemas.microsoft.com/office/drawing/2014/main" id="{B182683D-969E-4ADF-A858-3BCEF037C0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1" name="Oval 615">
                    <a:extLst>
                      <a:ext uri="{FF2B5EF4-FFF2-40B4-BE49-F238E27FC236}">
                        <a16:creationId xmlns:a16="http://schemas.microsoft.com/office/drawing/2014/main" id="{B0DD93A2-C965-4344-BFAD-3854E91166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2" name="Oval 616">
                    <a:extLst>
                      <a:ext uri="{FF2B5EF4-FFF2-40B4-BE49-F238E27FC236}">
                        <a16:creationId xmlns:a16="http://schemas.microsoft.com/office/drawing/2014/main" id="{D8A87149-6976-4B66-A9C2-28FCBEC66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3" name="Oval 617">
                    <a:extLst>
                      <a:ext uri="{FF2B5EF4-FFF2-40B4-BE49-F238E27FC236}">
                        <a16:creationId xmlns:a16="http://schemas.microsoft.com/office/drawing/2014/main" id="{96AE0F1B-BCA2-4CF5-9874-CD38DD42D0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4" name="Oval 618">
                    <a:extLst>
                      <a:ext uri="{FF2B5EF4-FFF2-40B4-BE49-F238E27FC236}">
                        <a16:creationId xmlns:a16="http://schemas.microsoft.com/office/drawing/2014/main" id="{7AA5E3EE-6383-4399-A77C-AA80F48B3B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5" name="Oval 619">
                    <a:extLst>
                      <a:ext uri="{FF2B5EF4-FFF2-40B4-BE49-F238E27FC236}">
                        <a16:creationId xmlns:a16="http://schemas.microsoft.com/office/drawing/2014/main" id="{47A3D874-19FB-4852-9F87-B0CCEC801E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6" name="Oval 620">
                    <a:extLst>
                      <a:ext uri="{FF2B5EF4-FFF2-40B4-BE49-F238E27FC236}">
                        <a16:creationId xmlns:a16="http://schemas.microsoft.com/office/drawing/2014/main" id="{F67005B0-D1DF-4C1D-ACFE-55863C9BDA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7" name="Oval 621">
                    <a:extLst>
                      <a:ext uri="{FF2B5EF4-FFF2-40B4-BE49-F238E27FC236}">
                        <a16:creationId xmlns:a16="http://schemas.microsoft.com/office/drawing/2014/main" id="{D5B70CAB-0B18-41FC-972F-FB1EBC3EFC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8" name="Oval 622">
                    <a:extLst>
                      <a:ext uri="{FF2B5EF4-FFF2-40B4-BE49-F238E27FC236}">
                        <a16:creationId xmlns:a16="http://schemas.microsoft.com/office/drawing/2014/main" id="{C9322E1C-A802-4B4F-BEFE-97C4E76B67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9" name="Oval 623">
                    <a:extLst>
                      <a:ext uri="{FF2B5EF4-FFF2-40B4-BE49-F238E27FC236}">
                        <a16:creationId xmlns:a16="http://schemas.microsoft.com/office/drawing/2014/main" id="{675F20C6-03A3-4469-B1C7-0FD0971CD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80" name="Group 624">
                    <a:extLst>
                      <a:ext uri="{FF2B5EF4-FFF2-40B4-BE49-F238E27FC236}">
                        <a16:creationId xmlns:a16="http://schemas.microsoft.com/office/drawing/2014/main" id="{AA7E11ED-29A9-4C4B-8378-8DB4675873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20081" name="Oval 625">
                      <a:extLst>
                        <a:ext uri="{FF2B5EF4-FFF2-40B4-BE49-F238E27FC236}">
                          <a16:creationId xmlns:a16="http://schemas.microsoft.com/office/drawing/2014/main" id="{96890B11-FF66-44BE-8519-DF107515BA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82" name="Oval 626">
                      <a:extLst>
                        <a:ext uri="{FF2B5EF4-FFF2-40B4-BE49-F238E27FC236}">
                          <a16:creationId xmlns:a16="http://schemas.microsoft.com/office/drawing/2014/main" id="{479E6148-FC47-4513-B970-DCC494F443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83" name="Oval 627">
                    <a:extLst>
                      <a:ext uri="{FF2B5EF4-FFF2-40B4-BE49-F238E27FC236}">
                        <a16:creationId xmlns:a16="http://schemas.microsoft.com/office/drawing/2014/main" id="{646E1AF8-1756-4193-BFA4-68710FA8D8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4" name="Oval 628">
                    <a:extLst>
                      <a:ext uri="{FF2B5EF4-FFF2-40B4-BE49-F238E27FC236}">
                        <a16:creationId xmlns:a16="http://schemas.microsoft.com/office/drawing/2014/main" id="{4F9B3D1D-2FF4-4677-92AB-B57FC236CA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5" name="Oval 629">
                    <a:extLst>
                      <a:ext uri="{FF2B5EF4-FFF2-40B4-BE49-F238E27FC236}">
                        <a16:creationId xmlns:a16="http://schemas.microsoft.com/office/drawing/2014/main" id="{9FF3BC54-F1DA-43ED-A1DF-16C7792215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6" name="AutoShape 630">
                    <a:extLst>
                      <a:ext uri="{FF2B5EF4-FFF2-40B4-BE49-F238E27FC236}">
                        <a16:creationId xmlns:a16="http://schemas.microsoft.com/office/drawing/2014/main" id="{2A353272-88F1-44B5-A576-4E19FADD7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7" name="Oval 631">
                    <a:extLst>
                      <a:ext uri="{FF2B5EF4-FFF2-40B4-BE49-F238E27FC236}">
                        <a16:creationId xmlns:a16="http://schemas.microsoft.com/office/drawing/2014/main" id="{33C71B30-4552-4502-8C7B-00A5E1237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8" name="Oval 632">
                    <a:extLst>
                      <a:ext uri="{FF2B5EF4-FFF2-40B4-BE49-F238E27FC236}">
                        <a16:creationId xmlns:a16="http://schemas.microsoft.com/office/drawing/2014/main" id="{90620872-20A3-4FA6-8943-57ACB9F5C9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9" name="AutoShape 633">
                    <a:extLst>
                      <a:ext uri="{FF2B5EF4-FFF2-40B4-BE49-F238E27FC236}">
                        <a16:creationId xmlns:a16="http://schemas.microsoft.com/office/drawing/2014/main" id="{0FDF6A0C-09FA-4925-A46F-0C4529724C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0" name="Oval 634">
                    <a:extLst>
                      <a:ext uri="{FF2B5EF4-FFF2-40B4-BE49-F238E27FC236}">
                        <a16:creationId xmlns:a16="http://schemas.microsoft.com/office/drawing/2014/main" id="{8CD5385C-150A-47FE-974C-553A0D5947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1" name="AutoShape 635">
                    <a:extLst>
                      <a:ext uri="{FF2B5EF4-FFF2-40B4-BE49-F238E27FC236}">
                        <a16:creationId xmlns:a16="http://schemas.microsoft.com/office/drawing/2014/main" id="{EF8DAB09-B6E1-4011-885D-146CEC1235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2" name="Freeform 636">
                    <a:extLst>
                      <a:ext uri="{FF2B5EF4-FFF2-40B4-BE49-F238E27FC236}">
                        <a16:creationId xmlns:a16="http://schemas.microsoft.com/office/drawing/2014/main" id="{21EC2457-9A63-4CE5-B047-A3AA852D60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3" name="Oval 637">
                    <a:extLst>
                      <a:ext uri="{FF2B5EF4-FFF2-40B4-BE49-F238E27FC236}">
                        <a16:creationId xmlns:a16="http://schemas.microsoft.com/office/drawing/2014/main" id="{711288B7-F5DB-4610-BDE6-B70AAF0E0B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94" name="Group 638">
                    <a:extLst>
                      <a:ext uri="{FF2B5EF4-FFF2-40B4-BE49-F238E27FC236}">
                        <a16:creationId xmlns:a16="http://schemas.microsoft.com/office/drawing/2014/main" id="{65513FEB-F6B8-49FD-82D0-3B73442C39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20095" name="Freeform 639">
                      <a:extLst>
                        <a:ext uri="{FF2B5EF4-FFF2-40B4-BE49-F238E27FC236}">
                          <a16:creationId xmlns:a16="http://schemas.microsoft.com/office/drawing/2014/main" id="{B11E6893-25A5-4146-AB99-933921F495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6" name="Oval 640">
                      <a:extLst>
                        <a:ext uri="{FF2B5EF4-FFF2-40B4-BE49-F238E27FC236}">
                          <a16:creationId xmlns:a16="http://schemas.microsoft.com/office/drawing/2014/main" id="{87978134-56AA-4F3D-A23A-559BACBDE0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97" name="Group 641">
                    <a:extLst>
                      <a:ext uri="{FF2B5EF4-FFF2-40B4-BE49-F238E27FC236}">
                        <a16:creationId xmlns:a16="http://schemas.microsoft.com/office/drawing/2014/main" id="{C67416BD-9825-490E-8649-0E932F8514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20098" name="Freeform 642">
                      <a:extLst>
                        <a:ext uri="{FF2B5EF4-FFF2-40B4-BE49-F238E27FC236}">
                          <a16:creationId xmlns:a16="http://schemas.microsoft.com/office/drawing/2014/main" id="{4F3AFEC0-1C13-4823-968A-DE6CB1D9C1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9" name="Oval 643">
                      <a:extLst>
                        <a:ext uri="{FF2B5EF4-FFF2-40B4-BE49-F238E27FC236}">
                          <a16:creationId xmlns:a16="http://schemas.microsoft.com/office/drawing/2014/main" id="{6EE491E4-4F06-434F-8F28-76E388C5FD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0" name="Oval 644">
                      <a:extLst>
                        <a:ext uri="{FF2B5EF4-FFF2-40B4-BE49-F238E27FC236}">
                          <a16:creationId xmlns:a16="http://schemas.microsoft.com/office/drawing/2014/main" id="{E89B8A5C-D488-40EA-8048-9643D3FC88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1" name="Oval 645">
                      <a:extLst>
                        <a:ext uri="{FF2B5EF4-FFF2-40B4-BE49-F238E27FC236}">
                          <a16:creationId xmlns:a16="http://schemas.microsoft.com/office/drawing/2014/main" id="{104A2324-8DC4-4B7F-B8EA-66B9AB5E22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2" name="Oval 646">
                      <a:extLst>
                        <a:ext uri="{FF2B5EF4-FFF2-40B4-BE49-F238E27FC236}">
                          <a16:creationId xmlns:a16="http://schemas.microsoft.com/office/drawing/2014/main" id="{A8F36215-6864-4BC3-B44F-0BB2A12367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3" name="Oval 647">
                      <a:extLst>
                        <a:ext uri="{FF2B5EF4-FFF2-40B4-BE49-F238E27FC236}">
                          <a16:creationId xmlns:a16="http://schemas.microsoft.com/office/drawing/2014/main" id="{737478BF-90D1-48BA-ACA5-71B64B3CB6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4" name="Oval 648">
                      <a:extLst>
                        <a:ext uri="{FF2B5EF4-FFF2-40B4-BE49-F238E27FC236}">
                          <a16:creationId xmlns:a16="http://schemas.microsoft.com/office/drawing/2014/main" id="{03968F4F-F67E-4E48-9985-6D318D3B1E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5" name="Freeform 649">
                      <a:extLst>
                        <a:ext uri="{FF2B5EF4-FFF2-40B4-BE49-F238E27FC236}">
                          <a16:creationId xmlns:a16="http://schemas.microsoft.com/office/drawing/2014/main" id="{980389A9-8635-4E76-8E41-2DF5E042D5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6" name="Oval 650">
                      <a:extLst>
                        <a:ext uri="{FF2B5EF4-FFF2-40B4-BE49-F238E27FC236}">
                          <a16:creationId xmlns:a16="http://schemas.microsoft.com/office/drawing/2014/main" id="{DD2BDBAC-F4E3-4FB1-A2F3-B1483C3AD3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7" name="Oval 651">
                      <a:extLst>
                        <a:ext uri="{FF2B5EF4-FFF2-40B4-BE49-F238E27FC236}">
                          <a16:creationId xmlns:a16="http://schemas.microsoft.com/office/drawing/2014/main" id="{3933C005-6E64-4C18-8169-90E6A05C9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8" name="Oval 652">
                      <a:extLst>
                        <a:ext uri="{FF2B5EF4-FFF2-40B4-BE49-F238E27FC236}">
                          <a16:creationId xmlns:a16="http://schemas.microsoft.com/office/drawing/2014/main" id="{DD219839-50F6-4E71-8EE3-D6C347CE48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9" name="Oval 653">
                      <a:extLst>
                        <a:ext uri="{FF2B5EF4-FFF2-40B4-BE49-F238E27FC236}">
                          <a16:creationId xmlns:a16="http://schemas.microsoft.com/office/drawing/2014/main" id="{37789CA2-1D02-4199-9788-08ECFC29B0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0" name="Oval 654">
                      <a:extLst>
                        <a:ext uri="{FF2B5EF4-FFF2-40B4-BE49-F238E27FC236}">
                          <a16:creationId xmlns:a16="http://schemas.microsoft.com/office/drawing/2014/main" id="{38D2BC58-9960-4835-B060-421B3877F3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11" name="Group 655">
                    <a:extLst>
                      <a:ext uri="{FF2B5EF4-FFF2-40B4-BE49-F238E27FC236}">
                        <a16:creationId xmlns:a16="http://schemas.microsoft.com/office/drawing/2014/main" id="{7D1AA34E-B73B-4D41-BAA2-7EC573DE70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20112" name="Freeform 656">
                      <a:extLst>
                        <a:ext uri="{FF2B5EF4-FFF2-40B4-BE49-F238E27FC236}">
                          <a16:creationId xmlns:a16="http://schemas.microsoft.com/office/drawing/2014/main" id="{35D74366-5634-491B-9431-99173C12E7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3" name="Oval 657">
                      <a:extLst>
                        <a:ext uri="{FF2B5EF4-FFF2-40B4-BE49-F238E27FC236}">
                          <a16:creationId xmlns:a16="http://schemas.microsoft.com/office/drawing/2014/main" id="{7A093D21-AC48-469F-A440-8199F15B88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4" name="Oval 658">
                      <a:extLst>
                        <a:ext uri="{FF2B5EF4-FFF2-40B4-BE49-F238E27FC236}">
                          <a16:creationId xmlns:a16="http://schemas.microsoft.com/office/drawing/2014/main" id="{D3C77060-8FA6-48E5-8B7E-93543FAD2C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5" name="Oval 659">
                      <a:extLst>
                        <a:ext uri="{FF2B5EF4-FFF2-40B4-BE49-F238E27FC236}">
                          <a16:creationId xmlns:a16="http://schemas.microsoft.com/office/drawing/2014/main" id="{DADC63D1-3789-4789-BBCC-63E262264D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6" name="Oval 660">
                      <a:extLst>
                        <a:ext uri="{FF2B5EF4-FFF2-40B4-BE49-F238E27FC236}">
                          <a16:creationId xmlns:a16="http://schemas.microsoft.com/office/drawing/2014/main" id="{4F9549CF-F92B-4FA9-829C-6AA6D437CC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7" name="Oval 661">
                      <a:extLst>
                        <a:ext uri="{FF2B5EF4-FFF2-40B4-BE49-F238E27FC236}">
                          <a16:creationId xmlns:a16="http://schemas.microsoft.com/office/drawing/2014/main" id="{E47823D0-4485-46EE-82CD-3E41440A5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8" name="Oval 662">
                      <a:extLst>
                        <a:ext uri="{FF2B5EF4-FFF2-40B4-BE49-F238E27FC236}">
                          <a16:creationId xmlns:a16="http://schemas.microsoft.com/office/drawing/2014/main" id="{F83655B2-CE49-4567-A4A8-F2A441CEFA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9" name="Freeform 663">
                      <a:extLst>
                        <a:ext uri="{FF2B5EF4-FFF2-40B4-BE49-F238E27FC236}">
                          <a16:creationId xmlns:a16="http://schemas.microsoft.com/office/drawing/2014/main" id="{49226AF0-5028-460A-A91C-65ADE76264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0" name="Oval 664">
                      <a:extLst>
                        <a:ext uri="{FF2B5EF4-FFF2-40B4-BE49-F238E27FC236}">
                          <a16:creationId xmlns:a16="http://schemas.microsoft.com/office/drawing/2014/main" id="{72534003-7EE9-42D4-B856-11A11435AB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1" name="Oval 665">
                      <a:extLst>
                        <a:ext uri="{FF2B5EF4-FFF2-40B4-BE49-F238E27FC236}">
                          <a16:creationId xmlns:a16="http://schemas.microsoft.com/office/drawing/2014/main" id="{182C3D3E-9E6D-41BF-8EFB-E62769F274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2" name="Oval 666">
                      <a:extLst>
                        <a:ext uri="{FF2B5EF4-FFF2-40B4-BE49-F238E27FC236}">
                          <a16:creationId xmlns:a16="http://schemas.microsoft.com/office/drawing/2014/main" id="{D9A56A66-E42D-4BEC-AC11-CF63810E56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3" name="Oval 667">
                      <a:extLst>
                        <a:ext uri="{FF2B5EF4-FFF2-40B4-BE49-F238E27FC236}">
                          <a16:creationId xmlns:a16="http://schemas.microsoft.com/office/drawing/2014/main" id="{8C2A70B8-8530-4EA3-8768-76796E5FCD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4" name="Oval 668">
                      <a:extLst>
                        <a:ext uri="{FF2B5EF4-FFF2-40B4-BE49-F238E27FC236}">
                          <a16:creationId xmlns:a16="http://schemas.microsoft.com/office/drawing/2014/main" id="{B1843F8D-8532-488A-97DE-521D126AC1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25" name="AutoShape 669">
                    <a:extLst>
                      <a:ext uri="{FF2B5EF4-FFF2-40B4-BE49-F238E27FC236}">
                        <a16:creationId xmlns:a16="http://schemas.microsoft.com/office/drawing/2014/main" id="{4C06CA57-A1A8-427F-BEC3-32E533FAF5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6" name="AutoShape 670">
                    <a:extLst>
                      <a:ext uri="{FF2B5EF4-FFF2-40B4-BE49-F238E27FC236}">
                        <a16:creationId xmlns:a16="http://schemas.microsoft.com/office/drawing/2014/main" id="{4BFD9053-9531-4D02-BEE0-BD0260466F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7" name="Oval 671">
                    <a:extLst>
                      <a:ext uri="{FF2B5EF4-FFF2-40B4-BE49-F238E27FC236}">
                        <a16:creationId xmlns:a16="http://schemas.microsoft.com/office/drawing/2014/main" id="{059CDA15-B784-4122-8A58-0B57CC0FDD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8" name="Oval 672">
                    <a:extLst>
                      <a:ext uri="{FF2B5EF4-FFF2-40B4-BE49-F238E27FC236}">
                        <a16:creationId xmlns:a16="http://schemas.microsoft.com/office/drawing/2014/main" id="{DA36A5C2-71B4-42DF-A308-0096FF217A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9" name="AutoShape 673">
                    <a:extLst>
                      <a:ext uri="{FF2B5EF4-FFF2-40B4-BE49-F238E27FC236}">
                        <a16:creationId xmlns:a16="http://schemas.microsoft.com/office/drawing/2014/main" id="{64E5DB8B-A97B-4937-A755-66AFEA5931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0" name="AutoShape 674">
                    <a:extLst>
                      <a:ext uri="{FF2B5EF4-FFF2-40B4-BE49-F238E27FC236}">
                        <a16:creationId xmlns:a16="http://schemas.microsoft.com/office/drawing/2014/main" id="{D072A2F2-3741-446D-9A34-A8B26044FC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1" name="AutoShape 675">
                    <a:extLst>
                      <a:ext uri="{FF2B5EF4-FFF2-40B4-BE49-F238E27FC236}">
                        <a16:creationId xmlns:a16="http://schemas.microsoft.com/office/drawing/2014/main" id="{83965333-E05C-4FE9-96E8-933CDAE4B0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2" name="AutoShape 676">
                    <a:extLst>
                      <a:ext uri="{FF2B5EF4-FFF2-40B4-BE49-F238E27FC236}">
                        <a16:creationId xmlns:a16="http://schemas.microsoft.com/office/drawing/2014/main" id="{B9B4DB80-51D2-4609-B5D3-E8734D99F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3" name="AutoShape 677">
                    <a:extLst>
                      <a:ext uri="{FF2B5EF4-FFF2-40B4-BE49-F238E27FC236}">
                        <a16:creationId xmlns:a16="http://schemas.microsoft.com/office/drawing/2014/main" id="{1A27217D-754B-4C6A-A4A5-F78E096568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134" name="Group 678">
                  <a:extLst>
                    <a:ext uri="{FF2B5EF4-FFF2-40B4-BE49-F238E27FC236}">
                      <a16:creationId xmlns:a16="http://schemas.microsoft.com/office/drawing/2014/main" id="{A742AE0E-551C-421C-A387-6D3DC3350B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20135" name="Group 679">
                    <a:extLst>
                      <a:ext uri="{FF2B5EF4-FFF2-40B4-BE49-F238E27FC236}">
                        <a16:creationId xmlns:a16="http://schemas.microsoft.com/office/drawing/2014/main" id="{374B8167-0218-402E-B438-2AAAD65F9B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20136" name="Oval 680">
                      <a:extLst>
                        <a:ext uri="{FF2B5EF4-FFF2-40B4-BE49-F238E27FC236}">
                          <a16:creationId xmlns:a16="http://schemas.microsoft.com/office/drawing/2014/main" id="{53A87024-385F-4C78-9708-00501EE633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37" name="Freeform 681">
                      <a:extLst>
                        <a:ext uri="{FF2B5EF4-FFF2-40B4-BE49-F238E27FC236}">
                          <a16:creationId xmlns:a16="http://schemas.microsoft.com/office/drawing/2014/main" id="{64E75951-F92E-476A-BF8E-CA81348552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38" name="Group 682">
                    <a:extLst>
                      <a:ext uri="{FF2B5EF4-FFF2-40B4-BE49-F238E27FC236}">
                        <a16:creationId xmlns:a16="http://schemas.microsoft.com/office/drawing/2014/main" id="{35E1D9DD-9534-472A-A33D-73A6D4AD640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20139" name="Oval 683">
                      <a:extLst>
                        <a:ext uri="{FF2B5EF4-FFF2-40B4-BE49-F238E27FC236}">
                          <a16:creationId xmlns:a16="http://schemas.microsoft.com/office/drawing/2014/main" id="{B5474508-957F-4874-BF4C-9463DE4008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0" name="Freeform 684">
                      <a:extLst>
                        <a:ext uri="{FF2B5EF4-FFF2-40B4-BE49-F238E27FC236}">
                          <a16:creationId xmlns:a16="http://schemas.microsoft.com/office/drawing/2014/main" id="{FDF7C6EB-3B1A-4F66-AAC9-A81701BE9A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1" name="Oval 685">
                    <a:extLst>
                      <a:ext uri="{FF2B5EF4-FFF2-40B4-BE49-F238E27FC236}">
                        <a16:creationId xmlns:a16="http://schemas.microsoft.com/office/drawing/2014/main" id="{CEFAA4AE-B77D-4DB1-B1E1-250B732851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2" name="Group 686">
                    <a:extLst>
                      <a:ext uri="{FF2B5EF4-FFF2-40B4-BE49-F238E27FC236}">
                        <a16:creationId xmlns:a16="http://schemas.microsoft.com/office/drawing/2014/main" id="{30A085D4-81EE-4549-A7A8-D6502F634C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20143" name="Oval 687">
                      <a:extLst>
                        <a:ext uri="{FF2B5EF4-FFF2-40B4-BE49-F238E27FC236}">
                          <a16:creationId xmlns:a16="http://schemas.microsoft.com/office/drawing/2014/main" id="{F0B8C09E-A54A-4570-BB55-4647295286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4" name="Oval 688">
                      <a:extLst>
                        <a:ext uri="{FF2B5EF4-FFF2-40B4-BE49-F238E27FC236}">
                          <a16:creationId xmlns:a16="http://schemas.microsoft.com/office/drawing/2014/main" id="{A3A21EEC-13EF-4B22-A44D-0813A39EF6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5" name="AutoShape 689">
                    <a:extLst>
                      <a:ext uri="{FF2B5EF4-FFF2-40B4-BE49-F238E27FC236}">
                        <a16:creationId xmlns:a16="http://schemas.microsoft.com/office/drawing/2014/main" id="{1FCBC032-A2E1-40EE-9DB9-2BD39569A7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46" name="Oval 690">
                    <a:extLst>
                      <a:ext uri="{FF2B5EF4-FFF2-40B4-BE49-F238E27FC236}">
                        <a16:creationId xmlns:a16="http://schemas.microsoft.com/office/drawing/2014/main" id="{01011C16-595D-44F9-A819-572D472D7F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7" name="Group 691">
                    <a:extLst>
                      <a:ext uri="{FF2B5EF4-FFF2-40B4-BE49-F238E27FC236}">
                        <a16:creationId xmlns:a16="http://schemas.microsoft.com/office/drawing/2014/main" id="{7F0E0BB6-F680-43DF-B779-77A7D7C27B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20148" name="Oval 692">
                      <a:extLst>
                        <a:ext uri="{FF2B5EF4-FFF2-40B4-BE49-F238E27FC236}">
                          <a16:creationId xmlns:a16="http://schemas.microsoft.com/office/drawing/2014/main" id="{29DDD0C4-36D3-4490-8642-5611ABAE26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9" name="Freeform 693">
                      <a:extLst>
                        <a:ext uri="{FF2B5EF4-FFF2-40B4-BE49-F238E27FC236}">
                          <a16:creationId xmlns:a16="http://schemas.microsoft.com/office/drawing/2014/main" id="{478AD289-422F-43CE-9B9D-79167E5E86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3" name="Group 2"/>
          <p:cNvGrpSpPr/>
          <p:nvPr/>
        </p:nvGrpSpPr>
        <p:grpSpPr>
          <a:xfrm>
            <a:off x="1051609" y="3469378"/>
            <a:ext cx="1044724" cy="1101986"/>
            <a:chOff x="1110708" y="3172172"/>
            <a:chExt cx="1044724" cy="1101986"/>
          </a:xfrm>
        </p:grpSpPr>
        <p:grpSp>
          <p:nvGrpSpPr>
            <p:cNvPr id="19928" name="Group 472">
              <a:extLst>
                <a:ext uri="{FF2B5EF4-FFF2-40B4-BE49-F238E27FC236}">
                  <a16:creationId xmlns:a16="http://schemas.microsoft.com/office/drawing/2014/main" id="{9EAF3F56-B029-48EE-8BF5-B9DF87853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0708" y="3172172"/>
              <a:ext cx="1044724" cy="1101986"/>
              <a:chOff x="1228" y="966"/>
              <a:chExt cx="263" cy="263"/>
            </a:xfrm>
          </p:grpSpPr>
          <p:sp>
            <p:nvSpPr>
              <p:cNvPr id="19929" name="Oval 473">
                <a:extLst>
                  <a:ext uri="{FF2B5EF4-FFF2-40B4-BE49-F238E27FC236}">
                    <a16:creationId xmlns:a16="http://schemas.microsoft.com/office/drawing/2014/main" id="{DDE33B29-7F4D-49A3-B152-62C8EFB0E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" y="966"/>
                <a:ext cx="263" cy="263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0" name="Oval 474">
                <a:extLst>
                  <a:ext uri="{FF2B5EF4-FFF2-40B4-BE49-F238E27FC236}">
                    <a16:creationId xmlns:a16="http://schemas.microsoft.com/office/drawing/2014/main" id="{0BD02649-B776-452B-9F32-844F04C6F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982"/>
                <a:ext cx="248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1" name="Oval 475">
                <a:extLst>
                  <a:ext uri="{FF2B5EF4-FFF2-40B4-BE49-F238E27FC236}">
                    <a16:creationId xmlns:a16="http://schemas.microsoft.com/office/drawing/2014/main" id="{C17C251F-22EC-4488-9BFD-5AD8AC49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1000"/>
                <a:ext cx="218" cy="1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zh-CN" sz="2800" b="1" dirty="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312297" y="3353287"/>
              <a:ext cx="707197" cy="865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1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2" grpId="0" animBg="1"/>
      <p:bldP spid="19915" grpId="0" animBg="1"/>
      <p:bldP spid="19932" grpId="0" animBg="1"/>
      <p:bldP spid="199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9" name="AutoShape 219">
            <a:extLst>
              <a:ext uri="{FF2B5EF4-FFF2-40B4-BE49-F238E27FC236}">
                <a16:creationId xmlns:a16="http://schemas.microsoft.com/office/drawing/2014/main" id="{C9E02818-CD7E-41B6-A0E4-A203C283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2" y="1412875"/>
            <a:ext cx="4249191" cy="468313"/>
          </a:xfrm>
          <a:prstGeom prst="roundRect">
            <a:avLst>
              <a:gd name="adj" fmla="val 16667"/>
            </a:avLst>
          </a:prstGeom>
          <a:noFill/>
          <a:ln w="28575" cap="rnd" algn="ctr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00" name="Group 220">
            <a:extLst>
              <a:ext uri="{FF2B5EF4-FFF2-40B4-BE49-F238E27FC236}">
                <a16:creationId xmlns:a16="http://schemas.microsoft.com/office/drawing/2014/main" id="{E7582628-8A15-498C-AE4B-FFA4ADAE64C5}"/>
              </a:ext>
            </a:extLst>
          </p:cNvPr>
          <p:cNvGrpSpPr>
            <a:grpSpLocks/>
          </p:cNvGrpSpPr>
          <p:nvPr/>
        </p:nvGrpSpPr>
        <p:grpSpPr bwMode="auto">
          <a:xfrm rot="3584119">
            <a:off x="2950369" y="1575594"/>
            <a:ext cx="450850" cy="303212"/>
            <a:chOff x="1270" y="1366"/>
            <a:chExt cx="284" cy="191"/>
          </a:xfrm>
        </p:grpSpPr>
        <p:grpSp>
          <p:nvGrpSpPr>
            <p:cNvPr id="20701" name="Group 221">
              <a:extLst>
                <a:ext uri="{FF2B5EF4-FFF2-40B4-BE49-F238E27FC236}">
                  <a16:creationId xmlns:a16="http://schemas.microsoft.com/office/drawing/2014/main" id="{A95A2869-0397-4FEA-80CE-B7696D10676F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292" y="1367"/>
              <a:ext cx="148" cy="191"/>
              <a:chOff x="2825" y="3007"/>
              <a:chExt cx="229" cy="242"/>
            </a:xfrm>
          </p:grpSpPr>
          <p:sp>
            <p:nvSpPr>
              <p:cNvPr id="20702" name="Freeform 222">
                <a:extLst>
                  <a:ext uri="{FF2B5EF4-FFF2-40B4-BE49-F238E27FC236}">
                    <a16:creationId xmlns:a16="http://schemas.microsoft.com/office/drawing/2014/main" id="{304C416B-E91B-4544-996E-5D47F3DB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3" name="Freeform 223">
                <a:extLst>
                  <a:ext uri="{FF2B5EF4-FFF2-40B4-BE49-F238E27FC236}">
                    <a16:creationId xmlns:a16="http://schemas.microsoft.com/office/drawing/2014/main" id="{E4CBF7D7-9FE9-484B-9F5B-665CFF9AE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704" name="Group 224">
              <a:extLst>
                <a:ext uri="{FF2B5EF4-FFF2-40B4-BE49-F238E27FC236}">
                  <a16:creationId xmlns:a16="http://schemas.microsoft.com/office/drawing/2014/main" id="{E7C05716-E31A-4874-8021-F1590C37677E}"/>
                </a:ext>
              </a:extLst>
            </p:cNvPr>
            <p:cNvGrpSpPr>
              <a:grpSpLocks/>
            </p:cNvGrpSpPr>
            <p:nvPr/>
          </p:nvGrpSpPr>
          <p:grpSpPr bwMode="auto">
            <a:xfrm rot="11100000">
              <a:off x="1406" y="1366"/>
              <a:ext cx="148" cy="191"/>
              <a:chOff x="2825" y="3007"/>
              <a:chExt cx="229" cy="242"/>
            </a:xfrm>
          </p:grpSpPr>
          <p:sp>
            <p:nvSpPr>
              <p:cNvPr id="20705" name="Freeform 225">
                <a:extLst>
                  <a:ext uri="{FF2B5EF4-FFF2-40B4-BE49-F238E27FC236}">
                    <a16:creationId xmlns:a16="http://schemas.microsoft.com/office/drawing/2014/main" id="{BC6E1E7D-6FA5-461F-BFD7-89B071FC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6" name="Freeform 226">
                <a:extLst>
                  <a:ext uri="{FF2B5EF4-FFF2-40B4-BE49-F238E27FC236}">
                    <a16:creationId xmlns:a16="http://schemas.microsoft.com/office/drawing/2014/main" id="{AD65B27A-D154-49C7-985B-399D4C64A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0707" name="Rectangle 227">
            <a:extLst>
              <a:ext uri="{FF2B5EF4-FFF2-40B4-BE49-F238E27FC236}">
                <a16:creationId xmlns:a16="http://schemas.microsoft.com/office/drawing/2014/main" id="{1318EBA7-3E42-498D-BDBF-9486E553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72456" y="548680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08" name="Group 228">
            <a:extLst>
              <a:ext uri="{FF2B5EF4-FFF2-40B4-BE49-F238E27FC236}">
                <a16:creationId xmlns:a16="http://schemas.microsoft.com/office/drawing/2014/main" id="{7DDE933A-ADB7-4C72-90FF-41E15E429187}"/>
              </a:ext>
            </a:extLst>
          </p:cNvPr>
          <p:cNvGrpSpPr>
            <a:grpSpLocks/>
          </p:cNvGrpSpPr>
          <p:nvPr/>
        </p:nvGrpSpPr>
        <p:grpSpPr bwMode="auto">
          <a:xfrm>
            <a:off x="1735959" y="1987550"/>
            <a:ext cx="6760477" cy="519113"/>
            <a:chOff x="1202" y="1434"/>
            <a:chExt cx="2302" cy="327"/>
          </a:xfrm>
        </p:grpSpPr>
        <p:sp>
          <p:nvSpPr>
            <p:cNvPr id="20709" name="AutoShape 229">
              <a:extLst>
                <a:ext uri="{FF2B5EF4-FFF2-40B4-BE49-F238E27FC236}">
                  <a16:creationId xmlns:a16="http://schemas.microsoft.com/office/drawing/2014/main" id="{7C6D1306-1A15-48F0-86CA-6F8D23CB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434"/>
              <a:ext cx="2245" cy="29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8575" cap="rnd" algn="ctr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710" name="Group 230">
              <a:extLst>
                <a:ext uri="{FF2B5EF4-FFF2-40B4-BE49-F238E27FC236}">
                  <a16:creationId xmlns:a16="http://schemas.microsoft.com/office/drawing/2014/main" id="{B0FF3086-3372-46F3-B447-9329D9115CF7}"/>
                </a:ext>
              </a:extLst>
            </p:cNvPr>
            <p:cNvGrpSpPr>
              <a:grpSpLocks/>
            </p:cNvGrpSpPr>
            <p:nvPr/>
          </p:nvGrpSpPr>
          <p:grpSpPr bwMode="auto">
            <a:xfrm rot="-1705272">
              <a:off x="3220" y="1570"/>
              <a:ext cx="284" cy="191"/>
              <a:chOff x="1270" y="1366"/>
              <a:chExt cx="284" cy="191"/>
            </a:xfrm>
          </p:grpSpPr>
          <p:grpSp>
            <p:nvGrpSpPr>
              <p:cNvPr id="20711" name="Group 231">
                <a:extLst>
                  <a:ext uri="{FF2B5EF4-FFF2-40B4-BE49-F238E27FC236}">
                    <a16:creationId xmlns:a16="http://schemas.microsoft.com/office/drawing/2014/main" id="{A37BA6AE-2807-4BED-9D4F-9B113C34F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0712" name="Freeform 232">
                  <a:extLst>
                    <a:ext uri="{FF2B5EF4-FFF2-40B4-BE49-F238E27FC236}">
                      <a16:creationId xmlns:a16="http://schemas.microsoft.com/office/drawing/2014/main" id="{0224E1F7-07BA-45E1-8849-C799ECE8A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3" name="Freeform 233">
                  <a:extLst>
                    <a:ext uri="{FF2B5EF4-FFF2-40B4-BE49-F238E27FC236}">
                      <a16:creationId xmlns:a16="http://schemas.microsoft.com/office/drawing/2014/main" id="{DDE31E2F-CA31-4FAA-BB65-A81CC7573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714" name="Group 234">
                <a:extLst>
                  <a:ext uri="{FF2B5EF4-FFF2-40B4-BE49-F238E27FC236}">
                    <a16:creationId xmlns:a16="http://schemas.microsoft.com/office/drawing/2014/main" id="{EE74BA34-9468-4146-91C9-FB51A2B97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0715" name="Freeform 235">
                  <a:extLst>
                    <a:ext uri="{FF2B5EF4-FFF2-40B4-BE49-F238E27FC236}">
                      <a16:creationId xmlns:a16="http://schemas.microsoft.com/office/drawing/2014/main" id="{A6432147-A54D-4D97-B4A6-31AEA9CF5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6" name="Freeform 236">
                  <a:extLst>
                    <a:ext uri="{FF2B5EF4-FFF2-40B4-BE49-F238E27FC236}">
                      <a16:creationId xmlns:a16="http://schemas.microsoft.com/office/drawing/2014/main" id="{9825F343-96EA-411E-90C7-F9E1A8E33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717" name="Rectangle 237">
            <a:extLst>
              <a:ext uri="{FF2B5EF4-FFF2-40B4-BE49-F238E27FC236}">
                <a16:creationId xmlns:a16="http://schemas.microsoft.com/office/drawing/2014/main" id="{544BAE63-935A-4678-8764-E07C1FB737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16307" y="1376364"/>
            <a:ext cx="385213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8" name="Rectangle 238">
            <a:extLst>
              <a:ext uri="{FF2B5EF4-FFF2-40B4-BE49-F238E27FC236}">
                <a16:creationId xmlns:a16="http://schemas.microsoft.com/office/drawing/2014/main" id="{A31BF8A2-6934-43ED-B18C-8E025ED8B8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0550" y="1952625"/>
            <a:ext cx="3025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2400" b="1"/>
          </a:p>
        </p:txBody>
      </p:sp>
      <p:sp>
        <p:nvSpPr>
          <p:cNvPr id="20719" name="Line 239">
            <a:extLst>
              <a:ext uri="{FF2B5EF4-FFF2-40B4-BE49-F238E27FC236}">
                <a16:creationId xmlns:a16="http://schemas.microsoft.com/office/drawing/2014/main" id="{33CB580F-2499-4CBE-97EE-1C6488E0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929" y="2205038"/>
            <a:ext cx="1003634" cy="0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0" name="Line 240">
            <a:extLst>
              <a:ext uri="{FF2B5EF4-FFF2-40B4-BE49-F238E27FC236}">
                <a16:creationId xmlns:a16="http://schemas.microsoft.com/office/drawing/2014/main" id="{AE5E34F4-2B32-492E-9D03-47E6445E9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6663" y="2205038"/>
            <a:ext cx="0" cy="576262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1" name="AutoShape 241">
            <a:extLst>
              <a:ext uri="{FF2B5EF4-FFF2-40B4-BE49-F238E27FC236}">
                <a16:creationId xmlns:a16="http://schemas.microsoft.com/office/drawing/2014/main" id="{F0B3695E-4E86-45DD-BAEF-AD1BF9418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9950" y="2816225"/>
            <a:ext cx="4176713" cy="2809875"/>
          </a:xfrm>
          <a:prstGeom prst="homePlate">
            <a:avLst>
              <a:gd name="adj" fmla="val 16908"/>
            </a:avLst>
          </a:prstGeom>
          <a:solidFill>
            <a:srgbClr val="EAEAEA"/>
          </a:solidFill>
          <a:ln w="28575" cap="rnd" algn="ctr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26" name="Group 246">
            <a:extLst>
              <a:ext uri="{FF2B5EF4-FFF2-40B4-BE49-F238E27FC236}">
                <a16:creationId xmlns:a16="http://schemas.microsoft.com/office/drawing/2014/main" id="{1494CA65-B732-43A4-B4FB-1249A599BC9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628775"/>
            <a:ext cx="4103688" cy="3997325"/>
            <a:chOff x="476" y="1026"/>
            <a:chExt cx="2585" cy="2518"/>
          </a:xfrm>
        </p:grpSpPr>
        <p:sp>
          <p:nvSpPr>
            <p:cNvPr id="20722" name="Line 242">
              <a:extLst>
                <a:ext uri="{FF2B5EF4-FFF2-40B4-BE49-F238E27FC236}">
                  <a16:creationId xmlns:a16="http://schemas.microsoft.com/office/drawing/2014/main" id="{361C1771-24E3-4282-9BB7-1FB1140B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26"/>
              <a:ext cx="1451" cy="0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4" name="AutoShape 244">
              <a:extLst>
                <a:ext uri="{FF2B5EF4-FFF2-40B4-BE49-F238E27FC236}">
                  <a16:creationId xmlns:a16="http://schemas.microsoft.com/office/drawing/2014/main" id="{C170BA43-D04D-4266-B287-12245CE9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74"/>
              <a:ext cx="2585" cy="1770"/>
            </a:xfrm>
            <a:prstGeom prst="homePlate">
              <a:avLst>
                <a:gd name="adj" fmla="val 16613"/>
              </a:avLst>
            </a:prstGeom>
            <a:noFill/>
            <a:ln w="28575" cap="rnd" algn="ctr">
              <a:solidFill>
                <a:srgbClr val="969696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5" name="Line 245">
              <a:extLst>
                <a:ext uri="{FF2B5EF4-FFF2-40B4-BE49-F238E27FC236}">
                  <a16:creationId xmlns:a16="http://schemas.microsoft.com/office/drawing/2014/main" id="{95740EB1-1B73-4E0C-9533-1EF3A8315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026"/>
              <a:ext cx="0" cy="748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0729" name="Oval 249">
            <a:extLst>
              <a:ext uri="{FF2B5EF4-FFF2-40B4-BE49-F238E27FC236}">
                <a16:creationId xmlns:a16="http://schemas.microsoft.com/office/drawing/2014/main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7" y="56261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4435" y="1985000"/>
            <a:ext cx="600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2" descr="Độc đáo: Tái hiện cảnh thôn quê giữa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1" y="3011535"/>
            <a:ext cx="3362745" cy="2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í sặt cao sả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12" y="3046103"/>
            <a:ext cx="3683354" cy="2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6038850" y="14382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715000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886200" y="150549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257800" y="146182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210050" y="1447279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781800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244274" y="203556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553467" y="1990151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942817" y="20227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700299" y="206049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25436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503170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116830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696200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5-Point Star 3"/>
          <p:cNvSpPr/>
          <p:nvPr/>
        </p:nvSpPr>
        <p:spPr bwMode="auto">
          <a:xfrm>
            <a:off x="7507079" y="260648"/>
            <a:ext cx="1270055" cy="1152227"/>
          </a:xfrm>
          <a:prstGeom prst="star5">
            <a:avLst>
              <a:gd name="adj" fmla="val 41900"/>
              <a:gd name="hf" fmla="val 105146"/>
              <a:gd name="vf" fmla="val 110557"/>
            </a:avLst>
          </a:prstGeom>
          <a:solidFill>
            <a:srgbClr val="CCFFCC"/>
          </a:solidFill>
          <a:ln w="158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14</a:t>
            </a:r>
            <a:r>
              <a:rPr kumimoji="0" lang="en-US" sz="18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en-US" sz="1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tiếng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4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7" grpId="0" animBg="1"/>
      <p:bldP spid="20717" grpId="0"/>
      <p:bldP spid="20729" grpId="0" animBg="1"/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880AA-F2B1-4662-ADE8-9A1E5B38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84"/>
            <a:ext cx="9144000" cy="66774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717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ghi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0" y="4038600"/>
            <a:ext cx="67437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Bờ</a:t>
            </a:r>
            <a:r>
              <a:rPr lang="en-US" sz="3600" b="1" dirty="0">
                <a:solidFill>
                  <a:srgbClr val="FF0000"/>
                </a:solidFill>
              </a:rPr>
              <a:t> - </a:t>
            </a:r>
            <a:r>
              <a:rPr lang="en-US" sz="3600" b="1" dirty="0" err="1">
                <a:solidFill>
                  <a:srgbClr val="FF0000"/>
                </a:solidFill>
              </a:rPr>
              <a:t>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huyền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EC19C-D56E-43F8-9052-4171CBEF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81000"/>
            <a:ext cx="10763250" cy="8610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46404"/>
              </p:ext>
            </p:extLst>
          </p:nvPr>
        </p:nvGraphicFramePr>
        <p:xfrm>
          <a:off x="838200" y="3429000"/>
          <a:ext cx="6096000" cy="1775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3200" dirty="0"/>
                        <a:t>   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1200" y="339852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b="1" i="1" dirty="0" err="1">
                <a:solidFill>
                  <a:srgbClr val="FF0000"/>
                </a:solidFill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bộ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nào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1" name="Rectangle 227">
            <a:extLst>
              <a:ext uri="{FF2B5EF4-FFF2-40B4-BE49-F238E27FC236}">
                <a16:creationId xmlns:a16="http://schemas.microsoft.com/office/drawing/2014/main" id="{CB88F9A0-3446-4580-9901-EE4A968EB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295636" y="511175"/>
            <a:ext cx="7596844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6844" y="1496787"/>
            <a:ext cx="6559605" cy="3995106"/>
            <a:chOff x="1416844" y="1496787"/>
            <a:chExt cx="6559605" cy="3995106"/>
          </a:xfrm>
        </p:grpSpPr>
        <p:sp>
          <p:nvSpPr>
            <p:cNvPr id="21747" name="AutoShape 243">
              <a:extLst>
                <a:ext uri="{FF2B5EF4-FFF2-40B4-BE49-F238E27FC236}">
                  <a16:creationId xmlns:a16="http://schemas.microsoft.com/office/drawing/2014/main" id="{58D7E880-D5FD-4335-9E15-04D918073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061" y="1783493"/>
              <a:ext cx="5833082" cy="3708400"/>
            </a:xfrm>
            <a:prstGeom prst="roundRect">
              <a:avLst>
                <a:gd name="adj" fmla="val 11171"/>
              </a:avLst>
            </a:prstGeom>
            <a:noFill/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1746" name="Group 242">
              <a:extLst>
                <a:ext uri="{FF2B5EF4-FFF2-40B4-BE49-F238E27FC236}">
                  <a16:creationId xmlns:a16="http://schemas.microsoft.com/office/drawing/2014/main" id="{9F47E9C1-E99C-4FDB-B5DF-FFA822EDED7A}"/>
                </a:ext>
              </a:extLst>
            </p:cNvPr>
            <p:cNvGrpSpPr>
              <a:grpSpLocks/>
            </p:cNvGrpSpPr>
            <p:nvPr/>
          </p:nvGrpSpPr>
          <p:grpSpPr bwMode="auto">
            <a:xfrm rot="19135817">
              <a:off x="1416844" y="1535480"/>
              <a:ext cx="836612" cy="536575"/>
              <a:chOff x="2738" y="1480"/>
              <a:chExt cx="527" cy="338"/>
            </a:xfrm>
          </p:grpSpPr>
          <p:sp>
            <p:nvSpPr>
              <p:cNvPr id="21543" name="Oval 39">
                <a:extLst>
                  <a:ext uri="{FF2B5EF4-FFF2-40B4-BE49-F238E27FC236}">
                    <a16:creationId xmlns:a16="http://schemas.microsoft.com/office/drawing/2014/main" id="{54BF1384-E7B4-441D-9A0E-42A584078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0" name="Oval 46">
                <a:extLst>
                  <a:ext uri="{FF2B5EF4-FFF2-40B4-BE49-F238E27FC236}">
                    <a16:creationId xmlns:a16="http://schemas.microsoft.com/office/drawing/2014/main" id="{C09A42A2-4064-4043-8D7B-B3BF6798C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2" name="Freeform 48">
                <a:extLst>
                  <a:ext uri="{FF2B5EF4-FFF2-40B4-BE49-F238E27FC236}">
                    <a16:creationId xmlns:a16="http://schemas.microsoft.com/office/drawing/2014/main" id="{46DCD8C6-4E2A-495F-B359-CC4B981C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3" name="Oval 49">
                <a:extLst>
                  <a:ext uri="{FF2B5EF4-FFF2-40B4-BE49-F238E27FC236}">
                    <a16:creationId xmlns:a16="http://schemas.microsoft.com/office/drawing/2014/main" id="{6FBEDF12-2B6C-44D3-B24F-1AB1BEF3C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554" name="Group 50">
                <a:extLst>
                  <a:ext uri="{FF2B5EF4-FFF2-40B4-BE49-F238E27FC236}">
                    <a16:creationId xmlns:a16="http://schemas.microsoft.com/office/drawing/2014/main" id="{EE40F1BF-AD6D-4E4E-AC3F-2291A692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555" name="Freeform 51">
                  <a:extLst>
                    <a:ext uri="{FF2B5EF4-FFF2-40B4-BE49-F238E27FC236}">
                      <a16:creationId xmlns:a16="http://schemas.microsoft.com/office/drawing/2014/main" id="{6B00D2A4-02C0-4713-9AF8-8D1C663DE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56" name="Freeform 52">
                  <a:extLst>
                    <a:ext uri="{FF2B5EF4-FFF2-40B4-BE49-F238E27FC236}">
                      <a16:creationId xmlns:a16="http://schemas.microsoft.com/office/drawing/2014/main" id="{20562C74-1524-452C-B2B3-168E151A5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57" name="Freeform 53">
                <a:extLst>
                  <a:ext uri="{FF2B5EF4-FFF2-40B4-BE49-F238E27FC236}">
                    <a16:creationId xmlns:a16="http://schemas.microsoft.com/office/drawing/2014/main" id="{89B2488C-8CA0-4706-B330-B954F5395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8" name="AutoShape 54">
                <a:extLst>
                  <a:ext uri="{FF2B5EF4-FFF2-40B4-BE49-F238E27FC236}">
                    <a16:creationId xmlns:a16="http://schemas.microsoft.com/office/drawing/2014/main" id="{ADC47DC4-085C-4122-92C9-5000852B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9" name="Oval 55">
                <a:extLst>
                  <a:ext uri="{FF2B5EF4-FFF2-40B4-BE49-F238E27FC236}">
                    <a16:creationId xmlns:a16="http://schemas.microsoft.com/office/drawing/2014/main" id="{F8F693A2-004A-4912-B006-90D197D5E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0" name="Oval 56">
                <a:extLst>
                  <a:ext uri="{FF2B5EF4-FFF2-40B4-BE49-F238E27FC236}">
                    <a16:creationId xmlns:a16="http://schemas.microsoft.com/office/drawing/2014/main" id="{EB6A9E12-D692-409B-A6BA-156932AE9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1" name="Oval 57">
                <a:extLst>
                  <a:ext uri="{FF2B5EF4-FFF2-40B4-BE49-F238E27FC236}">
                    <a16:creationId xmlns:a16="http://schemas.microsoft.com/office/drawing/2014/main" id="{8A184254-14E2-420D-920F-3FCED2A5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2" name="Freeform 58">
                <a:extLst>
                  <a:ext uri="{FF2B5EF4-FFF2-40B4-BE49-F238E27FC236}">
                    <a16:creationId xmlns:a16="http://schemas.microsoft.com/office/drawing/2014/main" id="{C89E8361-C334-46C9-87C0-A00C2043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749" name="Group 245">
              <a:extLst>
                <a:ext uri="{FF2B5EF4-FFF2-40B4-BE49-F238E27FC236}">
                  <a16:creationId xmlns:a16="http://schemas.microsoft.com/office/drawing/2014/main" id="{0EE31864-56AB-4AE8-B401-AA8376EB34D7}"/>
                </a:ext>
              </a:extLst>
            </p:cNvPr>
            <p:cNvGrpSpPr>
              <a:grpSpLocks/>
            </p:cNvGrpSpPr>
            <p:nvPr/>
          </p:nvGrpSpPr>
          <p:grpSpPr bwMode="auto">
            <a:xfrm rot="1297800">
              <a:off x="7139837" y="1496787"/>
              <a:ext cx="836612" cy="536575"/>
              <a:chOff x="2738" y="1480"/>
              <a:chExt cx="527" cy="338"/>
            </a:xfrm>
          </p:grpSpPr>
          <p:sp>
            <p:nvSpPr>
              <p:cNvPr id="21750" name="Oval 246">
                <a:extLst>
                  <a:ext uri="{FF2B5EF4-FFF2-40B4-BE49-F238E27FC236}">
                    <a16:creationId xmlns:a16="http://schemas.microsoft.com/office/drawing/2014/main" id="{260A63C2-BB6B-48D6-81E4-0FD4822F4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1" name="Oval 247">
                <a:extLst>
                  <a:ext uri="{FF2B5EF4-FFF2-40B4-BE49-F238E27FC236}">
                    <a16:creationId xmlns:a16="http://schemas.microsoft.com/office/drawing/2014/main" id="{4056907B-F02E-479D-8709-13F84938F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2" name="Freeform 248">
                <a:extLst>
                  <a:ext uri="{FF2B5EF4-FFF2-40B4-BE49-F238E27FC236}">
                    <a16:creationId xmlns:a16="http://schemas.microsoft.com/office/drawing/2014/main" id="{E8DA2BD9-0179-4F9A-8F54-97156C492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3" name="Oval 249">
                <a:extLst>
                  <a:ext uri="{FF2B5EF4-FFF2-40B4-BE49-F238E27FC236}">
                    <a16:creationId xmlns:a16="http://schemas.microsoft.com/office/drawing/2014/main" id="{5CCD76F2-7010-47C2-BBA6-2ADE56870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754" name="Group 250">
                <a:extLst>
                  <a:ext uri="{FF2B5EF4-FFF2-40B4-BE49-F238E27FC236}">
                    <a16:creationId xmlns:a16="http://schemas.microsoft.com/office/drawing/2014/main" id="{41A1BC98-ABA2-4908-B643-39E3062C4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755" name="Freeform 251">
                  <a:extLst>
                    <a:ext uri="{FF2B5EF4-FFF2-40B4-BE49-F238E27FC236}">
                      <a16:creationId xmlns:a16="http://schemas.microsoft.com/office/drawing/2014/main" id="{0F474D99-F9BD-44DE-90A5-E07ADE6E3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756" name="Freeform 252">
                  <a:extLst>
                    <a:ext uri="{FF2B5EF4-FFF2-40B4-BE49-F238E27FC236}">
                      <a16:creationId xmlns:a16="http://schemas.microsoft.com/office/drawing/2014/main" id="{0044614A-E592-4953-A298-BFDEEDC08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757" name="Freeform 253">
                <a:extLst>
                  <a:ext uri="{FF2B5EF4-FFF2-40B4-BE49-F238E27FC236}">
                    <a16:creationId xmlns:a16="http://schemas.microsoft.com/office/drawing/2014/main" id="{00F22260-A9F7-4A9F-9D66-F74289879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8" name="AutoShape 254">
                <a:extLst>
                  <a:ext uri="{FF2B5EF4-FFF2-40B4-BE49-F238E27FC236}">
                    <a16:creationId xmlns:a16="http://schemas.microsoft.com/office/drawing/2014/main" id="{36BE71EB-CEEB-4B3A-B6F6-DACC1AB90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9" name="Oval 255">
                <a:extLst>
                  <a:ext uri="{FF2B5EF4-FFF2-40B4-BE49-F238E27FC236}">
                    <a16:creationId xmlns:a16="http://schemas.microsoft.com/office/drawing/2014/main" id="{E97847E1-0B2C-47D4-A383-939EFB526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0" name="Oval 256">
                <a:extLst>
                  <a:ext uri="{FF2B5EF4-FFF2-40B4-BE49-F238E27FC236}">
                    <a16:creationId xmlns:a16="http://schemas.microsoft.com/office/drawing/2014/main" id="{509F6E0F-9F79-4EFE-BCC1-30B31409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1" name="Oval 257">
                <a:extLst>
                  <a:ext uri="{FF2B5EF4-FFF2-40B4-BE49-F238E27FC236}">
                    <a16:creationId xmlns:a16="http://schemas.microsoft.com/office/drawing/2014/main" id="{4F0232C9-B809-464A-BD4F-9518515FD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2" name="Freeform 258">
                <a:extLst>
                  <a:ext uri="{FF2B5EF4-FFF2-40B4-BE49-F238E27FC236}">
                    <a16:creationId xmlns:a16="http://schemas.microsoft.com/office/drawing/2014/main" id="{C527A407-60DD-459B-B76F-E58BCAC39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1776" name="Oval 272">
            <a:extLst>
              <a:ext uri="{FF2B5EF4-FFF2-40B4-BE49-F238E27FC236}">
                <a16:creationId xmlns:a16="http://schemas.microsoft.com/office/drawing/2014/main" id="{249E9291-15B8-4199-A2C9-7343D6E7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579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57" y="2149385"/>
            <a:ext cx="509537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71B63-28BD-44DB-87BE-D1966354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030476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" y="838200"/>
            <a:ext cx="89916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19974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552095"/>
              </p:ext>
            </p:extLst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1985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80819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ăng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50292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269230" y="648698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2197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234940" y="329534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18721"/>
  <p:tag name="VIOLETTITLE" val="Tuần 1. Cấu tạo của tiếng"/>
  <p:tag name="VIOLETLESSON" val="1"/>
  <p:tag name="VIOLETCATID" val="7840645"/>
  <p:tag name="VIOLETSUBJECT" val="Luyện từ và câu 4"/>
  <p:tag name="VIOLETAUTHORID" val="13429234"/>
  <p:tag name="VIOLETAUTHORNAME" val="Vũ Thị Quynh Anh"/>
  <p:tag name="VIOLETAUTHORAVATAR" val="no_avatar.jpg"/>
  <p:tag name="VIOLETAUTHORADDRESS" val="Trường TH THCS Mai Động - Hưng Yên"/>
  <p:tag name="VIOLETDATE" val="2021-08-20 08:22:49"/>
  <p:tag name="VIOLETHIT" val="52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1386</Words>
  <Application>Microsoft Office PowerPoint</Application>
  <PresentationFormat>On-screen Show (4:3)</PresentationFormat>
  <Paragraphs>446</Paragraphs>
  <Slides>27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.VnBlack</vt:lpstr>
      <vt:lpstr>Arial</vt:lpstr>
      <vt:lpstr>Calibri</vt:lpstr>
      <vt:lpstr>Calibri Light</vt:lpstr>
      <vt:lpstr>HP001 4 hàng</vt:lpstr>
      <vt:lpstr>Tahoma</vt:lpstr>
      <vt:lpstr>Times New Roman</vt:lpstr>
      <vt:lpstr>Wingdings</vt:lpstr>
      <vt:lpstr>Office Theme</vt:lpstr>
      <vt:lpstr>PowerPoint Presentation</vt:lpstr>
      <vt:lpstr>Thứ      ngày        tháng 9  năm 2021</vt:lpstr>
      <vt:lpstr>Tiếng trong ngôn ngữ là gì?</vt:lpstr>
      <vt:lpstr>I. Nhận xét</vt:lpstr>
      <vt:lpstr>PowerPoint Presentation</vt:lpstr>
      <vt:lpstr>PowerPoint Presentation</vt:lpstr>
      <vt:lpstr>1. Mỗi tiếng thường có 3 bộ phận sau:</vt:lpstr>
      <vt:lpstr>PowerPoint Presentation</vt:lpstr>
      <vt:lpstr>PowerPoint Presentation</vt:lpstr>
      <vt:lpstr>PowerPoint Presentation</vt:lpstr>
      <vt:lpstr>II. 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Admin</cp:lastModifiedBy>
  <cp:revision>69</cp:revision>
  <dcterms:created xsi:type="dcterms:W3CDTF">2015-08-09T04:14:25Z</dcterms:created>
  <dcterms:modified xsi:type="dcterms:W3CDTF">2021-09-07T04:03:29Z</dcterms:modified>
</cp:coreProperties>
</file>