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72" r:id="rId4"/>
    <p:sldId id="281" r:id="rId5"/>
    <p:sldId id="275" r:id="rId6"/>
    <p:sldId id="282" r:id="rId7"/>
    <p:sldId id="284" r:id="rId8"/>
    <p:sldId id="276" r:id="rId9"/>
    <p:sldId id="279" r:id="rId10"/>
    <p:sldId id="280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9250" autoAdjust="0"/>
  </p:normalViewPr>
  <p:slideViewPr>
    <p:cSldViewPr snapToGrid="0">
      <p:cViewPr varScale="1">
        <p:scale>
          <a:sx n="50" d="100"/>
          <a:sy n="50" d="100"/>
        </p:scale>
        <p:origin x="3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xem</a:t>
            </a:r>
            <a:r>
              <a:rPr lang="en-US" dirty="0"/>
              <a:t> clip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nắm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82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>
            <a:extLst>
              <a:ext uri="{FF2B5EF4-FFF2-40B4-BE49-F238E27FC236}">
                <a16:creationId xmlns:a16="http://schemas.microsoft.com/office/drawing/2014/main" id="{4A8777F6-17B4-484C-B6CD-D94BC3597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2949" y="1254241"/>
            <a:ext cx="46482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</a:t>
            </a: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287596FF-0D56-4081-BF78-DE0199BD7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899" y="2910840"/>
            <a:ext cx="6210300" cy="1574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TẢ CẢNH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43.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/>
              <a:t>- </a:t>
            </a:r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AE919-E1A0-45FF-9520-0DDE4A10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38100"/>
            <a:ext cx="12200792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8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40638-4A99-4F77-9636-D08FB95BD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45" y="2826986"/>
            <a:ext cx="2509308" cy="20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434</Words>
  <Application>Microsoft Office PowerPoint</Application>
  <PresentationFormat>Widescreen</PresentationFormat>
  <Paragraphs>39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#9Slide03 Arima Madurai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Ngọc Ánh</cp:lastModifiedBy>
  <cp:revision>44</cp:revision>
  <dcterms:created xsi:type="dcterms:W3CDTF">2020-09-10T08:02:29Z</dcterms:created>
  <dcterms:modified xsi:type="dcterms:W3CDTF">2021-10-04T15:12:40Z</dcterms:modified>
</cp:coreProperties>
</file>