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4" r:id="rId3"/>
    <p:sldId id="304" r:id="rId4"/>
    <p:sldId id="305" r:id="rId5"/>
    <p:sldId id="306" r:id="rId6"/>
    <p:sldId id="307" r:id="rId7"/>
    <p:sldId id="303" r:id="rId8"/>
    <p:sldId id="270" r:id="rId9"/>
    <p:sldId id="293" r:id="rId10"/>
    <p:sldId id="292" r:id="rId11"/>
    <p:sldId id="308" r:id="rId12"/>
    <p:sldId id="309" r:id="rId13"/>
    <p:sldId id="299" r:id="rId14"/>
    <p:sldId id="300" r:id="rId15"/>
    <p:sldId id="301" r:id="rId16"/>
    <p:sldId id="298" r:id="rId17"/>
    <p:sldId id="310" r:id="rId18"/>
    <p:sldId id="311" r:id="rId19"/>
    <p:sldId id="28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8269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CCB94-2018-4092-9DDD-16E4EDDAAEB1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DC38-9D0F-4B3D-B577-DEF750761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2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2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43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1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2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5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0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2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4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40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480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2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484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3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68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7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0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86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60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3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8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5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55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743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442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626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3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2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9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8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4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5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0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33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2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3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8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4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2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9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44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3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5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8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6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0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83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5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80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6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65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9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59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7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4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9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60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2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7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8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8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5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7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1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8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2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8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2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8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6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2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9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9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5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7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2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5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2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2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96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09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37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5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6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12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23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4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1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2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4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6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7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5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2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4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8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0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8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3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3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5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2" r:id="rId2"/>
    <p:sldLayoutId id="2147483781" r:id="rId3"/>
    <p:sldLayoutId id="2147483780" r:id="rId4"/>
    <p:sldLayoutId id="2147483779" r:id="rId5"/>
    <p:sldLayoutId id="2147483778" r:id="rId6"/>
    <p:sldLayoutId id="2147483777" r:id="rId7"/>
    <p:sldLayoutId id="2147483770" r:id="rId8"/>
    <p:sldLayoutId id="2147483772" r:id="rId9"/>
    <p:sldLayoutId id="2147483769" r:id="rId10"/>
    <p:sldLayoutId id="2147483768" r:id="rId11"/>
    <p:sldLayoutId id="2147483767" r:id="rId12"/>
    <p:sldLayoutId id="2147483746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783" r:id="rId21"/>
    <p:sldLayoutId id="2147483776" r:id="rId22"/>
    <p:sldLayoutId id="2147483771" r:id="rId23"/>
    <p:sldLayoutId id="2147483754" r:id="rId24"/>
    <p:sldLayoutId id="2147483753" r:id="rId25"/>
    <p:sldLayoutId id="2147483752" r:id="rId26"/>
    <p:sldLayoutId id="2147483751" r:id="rId27"/>
    <p:sldLayoutId id="2147483750" r:id="rId28"/>
    <p:sldLayoutId id="2147483747" r:id="rId29"/>
    <p:sldLayoutId id="2147483745" r:id="rId30"/>
    <p:sldLayoutId id="2147483744" r:id="rId31"/>
    <p:sldLayoutId id="2147483743" r:id="rId32"/>
    <p:sldLayoutId id="2147483742" r:id="rId33"/>
    <p:sldLayoutId id="2147483741" r:id="rId34"/>
    <p:sldLayoutId id="2147483740" r:id="rId35"/>
    <p:sldLayoutId id="2147483739" r:id="rId36"/>
    <p:sldLayoutId id="2147483738" r:id="rId37"/>
    <p:sldLayoutId id="2147483737" r:id="rId38"/>
    <p:sldLayoutId id="2147483736" r:id="rId39"/>
    <p:sldLayoutId id="2147483735" r:id="rId40"/>
    <p:sldLayoutId id="2147483734" r:id="rId41"/>
    <p:sldLayoutId id="2147483733" r:id="rId42"/>
    <p:sldLayoutId id="2147483732" r:id="rId43"/>
    <p:sldLayoutId id="2147483731" r:id="rId44"/>
    <p:sldLayoutId id="2147483730" r:id="rId45"/>
    <p:sldLayoutId id="2147483727" r:id="rId46"/>
    <p:sldLayoutId id="2147483669" r:id="rId47"/>
    <p:sldLayoutId id="2147483670" r:id="rId48"/>
    <p:sldLayoutId id="2147483671" r:id="rId49"/>
    <p:sldLayoutId id="2147483672" r:id="rId50"/>
    <p:sldLayoutId id="2147483673" r:id="rId51"/>
    <p:sldLayoutId id="2147483674" r:id="rId52"/>
    <p:sldLayoutId id="2147483675" r:id="rId53"/>
    <p:sldLayoutId id="2147483676" r:id="rId54"/>
    <p:sldLayoutId id="2147483677" r:id="rId55"/>
    <p:sldLayoutId id="2147483678" r:id="rId56"/>
    <p:sldLayoutId id="2147483679" r:id="rId57"/>
    <p:sldLayoutId id="2147483680" r:id="rId58"/>
    <p:sldLayoutId id="2147483681" r:id="rId59"/>
    <p:sldLayoutId id="2147483682" r:id="rId60"/>
    <p:sldLayoutId id="2147483683" r:id="rId61"/>
    <p:sldLayoutId id="2147483684" r:id="rId62"/>
    <p:sldLayoutId id="2147483685" r:id="rId63"/>
    <p:sldLayoutId id="2147483686" r:id="rId64"/>
    <p:sldLayoutId id="2147483687" r:id="rId65"/>
    <p:sldLayoutId id="2147483688" r:id="rId66"/>
    <p:sldLayoutId id="2147483689" r:id="rId67"/>
    <p:sldLayoutId id="2147483690" r:id="rId68"/>
    <p:sldLayoutId id="2147483691" r:id="rId69"/>
    <p:sldLayoutId id="2147483692" r:id="rId70"/>
    <p:sldLayoutId id="2147483693" r:id="rId71"/>
    <p:sldLayoutId id="2147483694" r:id="rId72"/>
    <p:sldLayoutId id="2147483695" r:id="rId73"/>
    <p:sldLayoutId id="2147483696" r:id="rId74"/>
    <p:sldLayoutId id="2147483775" r:id="rId75"/>
    <p:sldLayoutId id="2147483774" r:id="rId76"/>
    <p:sldLayoutId id="2147483773" r:id="rId77"/>
    <p:sldLayoutId id="2147483765" r:id="rId78"/>
    <p:sldLayoutId id="2147483764" r:id="rId79"/>
    <p:sldLayoutId id="2147483759" r:id="rId80"/>
    <p:sldLayoutId id="2147483758" r:id="rId81"/>
    <p:sldLayoutId id="2147483749" r:id="rId82"/>
    <p:sldLayoutId id="2147483748" r:id="rId83"/>
    <p:sldLayoutId id="2147483729" r:id="rId84"/>
    <p:sldLayoutId id="2147483728" r:id="rId85"/>
    <p:sldLayoutId id="2147483697" r:id="rId86"/>
    <p:sldLayoutId id="2147483698" r:id="rId87"/>
    <p:sldLayoutId id="2147483699" r:id="rId88"/>
    <p:sldLayoutId id="2147483700" r:id="rId89"/>
    <p:sldLayoutId id="2147483701" r:id="rId90"/>
    <p:sldLayoutId id="2147483702" r:id="rId91"/>
    <p:sldLayoutId id="2147483703" r:id="rId92"/>
    <p:sldLayoutId id="2147483704" r:id="rId93"/>
    <p:sldLayoutId id="2147483705" r:id="rId94"/>
    <p:sldLayoutId id="2147483706" r:id="rId95"/>
    <p:sldLayoutId id="2147483707" r:id="rId96"/>
    <p:sldLayoutId id="2147483708" r:id="rId97"/>
    <p:sldLayoutId id="2147483709" r:id="rId98"/>
    <p:sldLayoutId id="2147483710" r:id="rId99"/>
    <p:sldLayoutId id="2147483711" r:id="rId100"/>
    <p:sldLayoutId id="2147483712" r:id="rId101"/>
    <p:sldLayoutId id="2147483713" r:id="rId102"/>
    <p:sldLayoutId id="2147483714" r:id="rId103"/>
    <p:sldLayoutId id="2147483715" r:id="rId104"/>
    <p:sldLayoutId id="2147483716" r:id="rId105"/>
    <p:sldLayoutId id="2147483717" r:id="rId106"/>
    <p:sldLayoutId id="2147483718" r:id="rId107"/>
    <p:sldLayoutId id="2147483719" r:id="rId108"/>
    <p:sldLayoutId id="2147483720" r:id="rId109"/>
    <p:sldLayoutId id="2147483721" r:id="rId110"/>
    <p:sldLayoutId id="2147483722" r:id="rId111"/>
    <p:sldLayoutId id="2147483766" r:id="rId112"/>
    <p:sldLayoutId id="2147483763" r:id="rId113"/>
    <p:sldLayoutId id="2147483762" r:id="rId114"/>
    <p:sldLayoutId id="2147483761" r:id="rId115"/>
    <p:sldLayoutId id="2147483760" r:id="rId116"/>
    <p:sldLayoutId id="2147483757" r:id="rId117"/>
    <p:sldLayoutId id="2147483756" r:id="rId118"/>
    <p:sldLayoutId id="2147483755" r:id="rId119"/>
    <p:sldLayoutId id="2147483723" r:id="rId120"/>
    <p:sldLayoutId id="2147483724" r:id="rId121"/>
    <p:sldLayoutId id="2147483725" r:id="rId122"/>
    <p:sldLayoutId id="2147483726" r:id="rId1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14.xml"/><Relationship Id="rId12" Type="http://schemas.openxmlformats.org/officeDocument/2006/relationships/image" Target="../media/image1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11" Type="http://schemas.openxmlformats.org/officeDocument/2006/relationships/slide" Target="slide18.xml"/><Relationship Id="rId5" Type="http://schemas.openxmlformats.org/officeDocument/2006/relationships/image" Target="../media/image18.png"/><Relationship Id="rId15" Type="http://schemas.openxmlformats.org/officeDocument/2006/relationships/slide" Target="slide19.xml"/><Relationship Id="rId10" Type="http://schemas.openxmlformats.org/officeDocument/2006/relationships/slide" Target="slide17.xml"/><Relationship Id="rId4" Type="http://schemas.openxmlformats.org/officeDocument/2006/relationships/image" Target="../media/image16.png"/><Relationship Id="rId9" Type="http://schemas.openxmlformats.org/officeDocument/2006/relationships/slide" Target="slide16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5" Type="http://schemas.openxmlformats.org/officeDocument/2006/relationships/slide" Target="slide12.xml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4893702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4288" y="5395352"/>
            <a:ext cx="6565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LỚN HƠN, DẤU &gt;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BÉ HƠN, DẤU &lt;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 NHAU, DẤU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3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63" t="28654" r="15488" b="22403"/>
          <a:stretch/>
        </p:blipFill>
        <p:spPr>
          <a:xfrm>
            <a:off x="235158" y="904029"/>
            <a:ext cx="11571625" cy="43530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58355" y="2292439"/>
            <a:ext cx="2099256" cy="3181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81552" y="2400015"/>
            <a:ext cx="2230436" cy="3181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465" y="1489194"/>
            <a:ext cx="1112501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58" y="3086000"/>
            <a:ext cx="49530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70" y="4679059"/>
            <a:ext cx="49530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2" y="3086000"/>
            <a:ext cx="49530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5" y="3412036"/>
            <a:ext cx="49530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95" y="5398931"/>
            <a:ext cx="49530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32" y="1208364"/>
            <a:ext cx="495300" cy="43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12" y="5262135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38" y="3397633"/>
            <a:ext cx="495300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" y="1778695"/>
            <a:ext cx="495300" cy="438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3" y="4459984"/>
            <a:ext cx="495300" cy="438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74" y="1128941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08" y="686502"/>
            <a:ext cx="49530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1" y="704927"/>
            <a:ext cx="495300" cy="438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05" y="5046748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61361" y="307689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9278" y="307689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7194" y="307689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62119" y="46229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60036" y="46229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7952" y="46229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rId15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7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-50687"/>
            <a:ext cx="10526728" cy="4351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52729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 &gt;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53148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 &lt;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455277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57274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/>
          <a:srcRect l="18765" t="30671" r="26444" b="12385"/>
          <a:stretch/>
        </p:blipFill>
        <p:spPr>
          <a:xfrm>
            <a:off x="3563619" y="812800"/>
            <a:ext cx="5218057" cy="33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33400"/>
            <a:ext cx="10526728" cy="369981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79020" y="4472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&gt;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19948" y="44858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 &lt;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83" y="45357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04" y="452663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11478" t="44329" r="63329" b="15362"/>
          <a:stretch/>
        </p:blipFill>
        <p:spPr>
          <a:xfrm>
            <a:off x="2235793" y="1171449"/>
            <a:ext cx="3134490" cy="3061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61290" t="43437" r="13517" b="16254"/>
          <a:stretch/>
        </p:blipFill>
        <p:spPr>
          <a:xfrm>
            <a:off x="6773439" y="1171450"/>
            <a:ext cx="3134490" cy="30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38653" y="1817243"/>
            <a:ext cx="10526728" cy="157890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0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10,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02941" y="37232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3626" y="5698957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95527" y="54780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02941" y="46124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17" y="374876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705203" y="4645826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83" y="555097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956890" y="493001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2328" y="1416802"/>
            <a:ext cx="10526728" cy="16729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Cho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  4     ;    6     ;     2     ;     9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297" y="35001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5692" y="3504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297" y="43893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15692" y="4393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73" y="352563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91" y="445292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48" y="4465992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98" y="357730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2328" y="1416802"/>
            <a:ext cx="10526728" cy="16729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5: Cho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  3     ;    7     ;     0     ;     9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297" y="35001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0086" y="4392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297" y="43893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80086" y="35116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73" y="352563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91" y="445292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42" y="3584173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92" y="446527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2328" y="1416802"/>
            <a:ext cx="10526728" cy="16729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5  &lt;           &lt;  7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5692" y="43940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5692" y="3504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297" y="43893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89440" y="34904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68" y="441955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91" y="445292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96" y="3562929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98" y="357730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59888" y="2034862"/>
            <a:ext cx="798490" cy="798490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"/>
            <a:ext cx="12192000" cy="6918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0" y="2360621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(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trang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26)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0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715" y="3429000"/>
            <a:ext cx="10412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LỚN HƠN, DẤU &gt;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#9Slide03 Arima Madurai ExtraBo" panose="00000900000000000000" pitchFamily="2" charset="0"/>
              </a:rPr>
              <a:t>BÉ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#9Slide03 Arima Madurai ExtraBo" panose="00000900000000000000" pitchFamily="2" charset="0"/>
              </a:rPr>
              <a:t> HƠN, DẤU &lt;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NHAU, DẤU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005" t="30590" r="33700" b="48634"/>
          <a:stretch/>
        </p:blipFill>
        <p:spPr>
          <a:xfrm>
            <a:off x="1365160" y="1764405"/>
            <a:ext cx="9946643" cy="23568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51549" y="3799268"/>
            <a:ext cx="9916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57622" y="3799268"/>
            <a:ext cx="9916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28090" y="3799268"/>
            <a:ext cx="9916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3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dấu lớn bé bằ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308" t="8521" r="15221" b="-2042"/>
          <a:stretch/>
        </p:blipFill>
        <p:spPr>
          <a:xfrm>
            <a:off x="991673" y="0"/>
            <a:ext cx="10148552" cy="69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00" t="13299" r="9100" b="7500"/>
          <a:stretch/>
        </p:blipFill>
        <p:spPr>
          <a:xfrm>
            <a:off x="1110856" y="73152"/>
            <a:ext cx="9971671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2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62" t="31294" r="14994" b="10959"/>
          <a:stretch/>
        </p:blipFill>
        <p:spPr>
          <a:xfrm>
            <a:off x="231820" y="734096"/>
            <a:ext cx="11757036" cy="5190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2693" y="501202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0338" y="501202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7983" y="501417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10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67" t="30238" r="12519" b="11664"/>
          <a:stretch/>
        </p:blipFill>
        <p:spPr>
          <a:xfrm>
            <a:off x="296213" y="953036"/>
            <a:ext cx="11720087" cy="5009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2237" y="436808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648" y="436808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1059" y="436808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51076" y="436808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0085358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261</Words>
  <Application>Microsoft Office PowerPoint</Application>
  <PresentationFormat>Widescreen</PresentationFormat>
  <Paragraphs>82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2021-09-20T08:55:55Z</dcterms:created>
  <dcterms:modified xsi:type="dcterms:W3CDTF">2021-10-06T13:31:39Z</dcterms:modified>
</cp:coreProperties>
</file>