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24" r:id="rId2"/>
    <p:sldMasterId id="2147483749" r:id="rId3"/>
    <p:sldMasterId id="2147483824" r:id="rId4"/>
  </p:sldMasterIdLst>
  <p:notesMasterIdLst>
    <p:notesMasterId r:id="rId30"/>
  </p:notesMasterIdLst>
  <p:sldIdLst>
    <p:sldId id="325" r:id="rId5"/>
    <p:sldId id="344" r:id="rId6"/>
    <p:sldId id="364" r:id="rId7"/>
    <p:sldId id="345" r:id="rId8"/>
    <p:sldId id="368" r:id="rId9"/>
    <p:sldId id="365" r:id="rId10"/>
    <p:sldId id="366" r:id="rId11"/>
    <p:sldId id="367" r:id="rId12"/>
    <p:sldId id="348" r:id="rId13"/>
    <p:sldId id="284" r:id="rId14"/>
    <p:sldId id="281" r:id="rId15"/>
    <p:sldId id="258" r:id="rId16"/>
    <p:sldId id="282" r:id="rId17"/>
    <p:sldId id="335" r:id="rId18"/>
    <p:sldId id="336" r:id="rId19"/>
    <p:sldId id="339" r:id="rId20"/>
    <p:sldId id="337" r:id="rId21"/>
    <p:sldId id="338" r:id="rId22"/>
    <p:sldId id="340" r:id="rId23"/>
    <p:sldId id="354" r:id="rId24"/>
    <p:sldId id="355" r:id="rId25"/>
    <p:sldId id="361" r:id="rId26"/>
    <p:sldId id="362" r:id="rId27"/>
    <p:sldId id="363" r:id="rId28"/>
    <p:sldId id="27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009999"/>
    <a:srgbClr val="008000"/>
    <a:srgbClr val="993300"/>
    <a:srgbClr val="F40CC2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>
      <p:cViewPr varScale="1">
        <p:scale>
          <a:sx n="62" d="100"/>
          <a:sy n="62" d="100"/>
        </p:scale>
        <p:origin x="77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8F0B8-58C4-41CC-BDDF-EE13A8680EC8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1A4E-1F7D-46AF-9FB4-2D6DB907E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1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00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7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941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2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9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3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01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3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5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04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4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4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0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5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3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5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7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2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7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7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6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4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2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0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3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4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0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83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42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9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5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171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964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305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9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7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0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62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3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0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2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77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10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48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8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4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81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5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7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10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1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26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5194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567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37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709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267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2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9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7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5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69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036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160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569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70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89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1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2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42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4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80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15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4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53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9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1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1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9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4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5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1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81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01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42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2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0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3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9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6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9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93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9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5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0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7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6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7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7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6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9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84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077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7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5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0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3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3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3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1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7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6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1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2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4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3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2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5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7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7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1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6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6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1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0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9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98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3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3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03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3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9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5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6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1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1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6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9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2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34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5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2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9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4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68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1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8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63" Type="http://schemas.openxmlformats.org/officeDocument/2006/relationships/slideLayout" Target="../slideLayouts/slideLayout122.xml"/><Relationship Id="rId68" Type="http://schemas.openxmlformats.org/officeDocument/2006/relationships/slideLayout" Target="../slideLayouts/slideLayout127.xml"/><Relationship Id="rId84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53" Type="http://schemas.openxmlformats.org/officeDocument/2006/relationships/slideLayout" Target="../slideLayouts/slideLayout112.xml"/><Relationship Id="rId58" Type="http://schemas.openxmlformats.org/officeDocument/2006/relationships/slideLayout" Target="../slideLayouts/slideLayout117.xml"/><Relationship Id="rId74" Type="http://schemas.openxmlformats.org/officeDocument/2006/relationships/slideLayout" Target="../slideLayouts/slideLayout133.xml"/><Relationship Id="rId79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56" Type="http://schemas.openxmlformats.org/officeDocument/2006/relationships/slideLayout" Target="../slideLayouts/slideLayout115.xml"/><Relationship Id="rId64" Type="http://schemas.openxmlformats.org/officeDocument/2006/relationships/slideLayout" Target="../slideLayouts/slideLayout123.xml"/><Relationship Id="rId69" Type="http://schemas.openxmlformats.org/officeDocument/2006/relationships/slideLayout" Target="../slideLayouts/slideLayout128.xml"/><Relationship Id="rId77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Relationship Id="rId72" Type="http://schemas.openxmlformats.org/officeDocument/2006/relationships/slideLayout" Target="../slideLayouts/slideLayout131.xml"/><Relationship Id="rId80" Type="http://schemas.openxmlformats.org/officeDocument/2006/relationships/slideLayout" Target="../slideLayouts/slideLayout139.xml"/><Relationship Id="rId85" Type="http://schemas.openxmlformats.org/officeDocument/2006/relationships/theme" Target="../theme/theme3.xml"/><Relationship Id="rId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59" Type="http://schemas.openxmlformats.org/officeDocument/2006/relationships/slideLayout" Target="../slideLayouts/slideLayout118.xml"/><Relationship Id="rId67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100.xml"/><Relationship Id="rId54" Type="http://schemas.openxmlformats.org/officeDocument/2006/relationships/slideLayout" Target="../slideLayouts/slideLayout113.xml"/><Relationship Id="rId62" Type="http://schemas.openxmlformats.org/officeDocument/2006/relationships/slideLayout" Target="../slideLayouts/slideLayout121.xml"/><Relationship Id="rId70" Type="http://schemas.openxmlformats.org/officeDocument/2006/relationships/slideLayout" Target="../slideLayouts/slideLayout129.xml"/><Relationship Id="rId75" Type="http://schemas.openxmlformats.org/officeDocument/2006/relationships/slideLayout" Target="../slideLayouts/slideLayout134.xml"/><Relationship Id="rId83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57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60" Type="http://schemas.openxmlformats.org/officeDocument/2006/relationships/slideLayout" Target="../slideLayouts/slideLayout119.xml"/><Relationship Id="rId65" Type="http://schemas.openxmlformats.org/officeDocument/2006/relationships/slideLayout" Target="../slideLayouts/slideLayout124.xml"/><Relationship Id="rId73" Type="http://schemas.openxmlformats.org/officeDocument/2006/relationships/slideLayout" Target="../slideLayouts/slideLayout132.xml"/><Relationship Id="rId78" Type="http://schemas.openxmlformats.org/officeDocument/2006/relationships/slideLayout" Target="../slideLayouts/slideLayout137.xml"/><Relationship Id="rId81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93.xml"/><Relationship Id="rId50" Type="http://schemas.openxmlformats.org/officeDocument/2006/relationships/slideLayout" Target="../slideLayouts/slideLayout109.xml"/><Relationship Id="rId55" Type="http://schemas.openxmlformats.org/officeDocument/2006/relationships/slideLayout" Target="../slideLayouts/slideLayout114.xml"/><Relationship Id="rId76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66.xml"/><Relationship Id="rId71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66" Type="http://schemas.openxmlformats.org/officeDocument/2006/relationships/slideLayout" Target="../slideLayouts/slideLayout125.xml"/><Relationship Id="rId61" Type="http://schemas.openxmlformats.org/officeDocument/2006/relationships/slideLayout" Target="../slideLayouts/slideLayout120.xml"/><Relationship Id="rId82" Type="http://schemas.openxmlformats.org/officeDocument/2006/relationships/slideLayout" Target="../slideLayouts/slideLayout1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7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949" r:id="rId2"/>
    <p:sldLayoutId id="2147483927" r:id="rId3"/>
    <p:sldLayoutId id="2147483924" r:id="rId4"/>
    <p:sldLayoutId id="2147483923" r:id="rId5"/>
    <p:sldLayoutId id="2147483916" r:id="rId6"/>
    <p:sldLayoutId id="2147483915" r:id="rId7"/>
    <p:sldLayoutId id="2147483901" r:id="rId8"/>
    <p:sldLayoutId id="2147483895" r:id="rId9"/>
    <p:sldLayoutId id="2147483859" r:id="rId10"/>
    <p:sldLayoutId id="2147483850" r:id="rId11"/>
    <p:sldLayoutId id="2147483849" r:id="rId12"/>
    <p:sldLayoutId id="2147483848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897" r:id="rId3"/>
    <p:sldLayoutId id="2147483896" r:id="rId4"/>
    <p:sldLayoutId id="2147483890" r:id="rId5"/>
    <p:sldLayoutId id="2147483889" r:id="rId6"/>
    <p:sldLayoutId id="2147483887" r:id="rId7"/>
    <p:sldLayoutId id="2147483886" r:id="rId8"/>
    <p:sldLayoutId id="2147483879" r:id="rId9"/>
    <p:sldLayoutId id="2147483878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954" r:id="rId16"/>
    <p:sldLayoutId id="2147483953" r:id="rId17"/>
    <p:sldLayoutId id="2147483952" r:id="rId18"/>
    <p:sldLayoutId id="2147483951" r:id="rId19"/>
    <p:sldLayoutId id="2147483948" r:id="rId20"/>
    <p:sldLayoutId id="2147483947" r:id="rId21"/>
    <p:sldLayoutId id="2147483946" r:id="rId22"/>
    <p:sldLayoutId id="2147483945" r:id="rId23"/>
    <p:sldLayoutId id="2147483940" r:id="rId24"/>
    <p:sldLayoutId id="2147483939" r:id="rId25"/>
    <p:sldLayoutId id="2147483937" r:id="rId26"/>
    <p:sldLayoutId id="2147483936" r:id="rId27"/>
    <p:sldLayoutId id="2147483935" r:id="rId28"/>
    <p:sldLayoutId id="2147483934" r:id="rId29"/>
    <p:sldLayoutId id="2147483929" r:id="rId30"/>
    <p:sldLayoutId id="2147483928" r:id="rId31"/>
    <p:sldLayoutId id="2147483732" r:id="rId32"/>
    <p:sldLayoutId id="2147483733" r:id="rId33"/>
    <p:sldLayoutId id="2147483734" r:id="rId34"/>
    <p:sldLayoutId id="2147483735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3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900" r:id="rId2"/>
    <p:sldLayoutId id="2147483893" r:id="rId3"/>
    <p:sldLayoutId id="2147483885" r:id="rId4"/>
    <p:sldLayoutId id="2147483884" r:id="rId5"/>
    <p:sldLayoutId id="2147483883" r:id="rId6"/>
    <p:sldLayoutId id="2147483875" r:id="rId7"/>
    <p:sldLayoutId id="2147483874" r:id="rId8"/>
    <p:sldLayoutId id="2147483866" r:id="rId9"/>
    <p:sldLayoutId id="2147483865" r:id="rId10"/>
    <p:sldLayoutId id="2147483864" r:id="rId11"/>
    <p:sldLayoutId id="2147483863" r:id="rId12"/>
    <p:sldLayoutId id="2147483862" r:id="rId13"/>
    <p:sldLayoutId id="2147483857" r:id="rId14"/>
    <p:sldLayoutId id="2147483856" r:id="rId15"/>
    <p:sldLayoutId id="2147483843" r:id="rId16"/>
    <p:sldLayoutId id="2147483842" r:id="rId17"/>
    <p:sldLayoutId id="2147483841" r:id="rId18"/>
    <p:sldLayoutId id="2147483840" r:id="rId19"/>
    <p:sldLayoutId id="2147483822" r:id="rId20"/>
    <p:sldLayoutId id="2147483821" r:id="rId21"/>
    <p:sldLayoutId id="2147483763" r:id="rId22"/>
    <p:sldLayoutId id="2147483762" r:id="rId23"/>
    <p:sldLayoutId id="2147483751" r:id="rId24"/>
    <p:sldLayoutId id="2147483906" r:id="rId25"/>
    <p:sldLayoutId id="2147483905" r:id="rId26"/>
    <p:sldLayoutId id="2147483899" r:id="rId27"/>
    <p:sldLayoutId id="2147483894" r:id="rId28"/>
    <p:sldLayoutId id="2147483892" r:id="rId29"/>
    <p:sldLayoutId id="2147483882" r:id="rId30"/>
    <p:sldLayoutId id="2147483881" r:id="rId31"/>
    <p:sldLayoutId id="2147483880" r:id="rId32"/>
    <p:sldLayoutId id="2147483873" r:id="rId33"/>
    <p:sldLayoutId id="2147483861" r:id="rId34"/>
    <p:sldLayoutId id="2147483855" r:id="rId35"/>
    <p:sldLayoutId id="2147483844" r:id="rId36"/>
    <p:sldLayoutId id="2147483839" r:id="rId37"/>
    <p:sldLayoutId id="2147483820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904" r:id="rId44"/>
    <p:sldLayoutId id="2147483903" r:id="rId45"/>
    <p:sldLayoutId id="2147483902" r:id="rId46"/>
    <p:sldLayoutId id="2147483898" r:id="rId47"/>
    <p:sldLayoutId id="2147483891" r:id="rId48"/>
    <p:sldLayoutId id="2147483888" r:id="rId49"/>
    <p:sldLayoutId id="2147483877" r:id="rId50"/>
    <p:sldLayoutId id="2147483872" r:id="rId51"/>
    <p:sldLayoutId id="2147483871" r:id="rId52"/>
    <p:sldLayoutId id="2147483870" r:id="rId53"/>
    <p:sldLayoutId id="2147483860" r:id="rId54"/>
    <p:sldLayoutId id="2147483854" r:id="rId55"/>
    <p:sldLayoutId id="2147483853" r:id="rId56"/>
    <p:sldLayoutId id="2147483852" r:id="rId57"/>
    <p:sldLayoutId id="2147483851" r:id="rId58"/>
    <p:sldLayoutId id="2147483838" r:id="rId59"/>
    <p:sldLayoutId id="2147483837" r:id="rId60"/>
    <p:sldLayoutId id="2147483836" r:id="rId61"/>
    <p:sldLayoutId id="2147483823" r:id="rId62"/>
    <p:sldLayoutId id="2147483819" r:id="rId63"/>
    <p:sldLayoutId id="2147483818" r:id="rId64"/>
    <p:sldLayoutId id="2147483817" r:id="rId65"/>
    <p:sldLayoutId id="2147483816" r:id="rId66"/>
    <p:sldLayoutId id="2147483815" r:id="rId67"/>
    <p:sldLayoutId id="2147483814" r:id="rId68"/>
    <p:sldLayoutId id="2147483813" r:id="rId69"/>
    <p:sldLayoutId id="2147483812" r:id="rId70"/>
    <p:sldLayoutId id="2147483811" r:id="rId71"/>
    <p:sldLayoutId id="2147483810" r:id="rId72"/>
    <p:sldLayoutId id="2147483757" r:id="rId73"/>
    <p:sldLayoutId id="2147483758" r:id="rId74"/>
    <p:sldLayoutId id="2147483759" r:id="rId75"/>
    <p:sldLayoutId id="2147483760" r:id="rId76"/>
    <p:sldLayoutId id="2147483914" r:id="rId77"/>
    <p:sldLayoutId id="2147483913" r:id="rId78"/>
    <p:sldLayoutId id="2147483912" r:id="rId79"/>
    <p:sldLayoutId id="2147483911" r:id="rId80"/>
    <p:sldLayoutId id="2147483910" r:id="rId81"/>
    <p:sldLayoutId id="2147483909" r:id="rId82"/>
    <p:sldLayoutId id="2147483908" r:id="rId83"/>
    <p:sldLayoutId id="2147483907" r:id="rId8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6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950" r:id="rId3"/>
    <p:sldLayoutId id="2147483944" r:id="rId4"/>
    <p:sldLayoutId id="2147483943" r:id="rId5"/>
    <p:sldLayoutId id="2147483942" r:id="rId6"/>
    <p:sldLayoutId id="2147483941" r:id="rId7"/>
    <p:sldLayoutId id="2147483938" r:id="rId8"/>
    <p:sldLayoutId id="2147483933" r:id="rId9"/>
    <p:sldLayoutId id="2147483932" r:id="rId10"/>
    <p:sldLayoutId id="2147483931" r:id="rId11"/>
    <p:sldLayoutId id="2147483930" r:id="rId12"/>
    <p:sldLayoutId id="2147483925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921" r:id="rId19"/>
    <p:sldLayoutId id="2147483920" r:id="rId20"/>
    <p:sldLayoutId id="2147483918" r:id="rId21"/>
    <p:sldLayoutId id="2147483917" r:id="rId22"/>
    <p:sldLayoutId id="2147483832" r:id="rId23"/>
    <p:sldLayoutId id="2147483833" r:id="rId24"/>
    <p:sldLayoutId id="2147483834" r:id="rId25"/>
    <p:sldLayoutId id="214748383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2038" y="6015180"/>
            <a:ext cx="5207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34. v - y 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1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 điệu 5K - Bộ Y T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3352" y="260648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600" t="37204" r="14580" b="18500"/>
          <a:stretch/>
        </p:blipFill>
        <p:spPr>
          <a:xfrm>
            <a:off x="1271464" y="1916832"/>
            <a:ext cx="986509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9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5640" y="2060848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96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</a:rPr>
              <a:t>HƯỚNG DẪN VIẾT</a:t>
            </a:r>
            <a:endParaRPr lang="en-US" sz="9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 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049" t="1176" r="13706"/>
          <a:stretch/>
        </p:blipFill>
        <p:spPr>
          <a:xfrm>
            <a:off x="1487488" y="0"/>
            <a:ext cx="921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350" t="13382" r="14562" b="10428"/>
          <a:stretch/>
        </p:blipFill>
        <p:spPr>
          <a:xfrm rot="5400000">
            <a:off x="2666091" y="-1527605"/>
            <a:ext cx="6846962" cy="992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2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 t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64" r="16361"/>
          <a:stretch/>
        </p:blipFill>
        <p:spPr>
          <a:xfrm>
            <a:off x="1703512" y="23241"/>
            <a:ext cx="8856984" cy="68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6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563" t="13382" r="11413" b="7476"/>
          <a:stretch/>
        </p:blipFill>
        <p:spPr>
          <a:xfrm rot="5400000">
            <a:off x="2675395" y="-1459149"/>
            <a:ext cx="6858000" cy="977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9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1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529" y="908720"/>
            <a:ext cx="379738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dirty="0" err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Tập</a:t>
            </a:r>
            <a:r>
              <a:rPr lang="en-US" sz="8800" b="1" dirty="0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8800" b="1" dirty="0" err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đọc</a:t>
            </a:r>
            <a:endParaRPr lang="en-US" sz="88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95442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314AF4-43D0-41C9-A354-3C49E5CB0BB5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US" sz="36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US" sz="36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 HỌC 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C668E6E5-93DF-4B67-8ABC-4B03930DF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4127"/>
          <a:stretch/>
        </p:blipFill>
        <p:spPr>
          <a:xfrm>
            <a:off x="0" y="-92530"/>
            <a:ext cx="12192000" cy="7043059"/>
          </a:xfrm>
          <a:prstGeom prst="rect">
            <a:avLst/>
          </a:prstGeom>
        </p:spPr>
      </p:pic>
      <p:sp>
        <p:nvSpPr>
          <p:cNvPr id="6" name="Google Shape;289;p27">
            <a:extLst>
              <a:ext uri="{FF2B5EF4-FFF2-40B4-BE49-F238E27FC236}">
                <a16:creationId xmlns:a16="http://schemas.microsoft.com/office/drawing/2014/main" id="{593D1F75-F746-4592-BEF5-C05A5BE3CBDC}"/>
              </a:ext>
            </a:extLst>
          </p:cNvPr>
          <p:cNvSpPr txBox="1">
            <a:spLocks/>
          </p:cNvSpPr>
          <p:nvPr/>
        </p:nvSpPr>
        <p:spPr>
          <a:xfrm>
            <a:off x="1559496" y="5096453"/>
            <a:ext cx="8912059" cy="370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defRPr sz="5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Nhìn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nhanh</a:t>
            </a:r>
            <a:endParaRPr kumimoji="0" lang="en-US" sz="8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sym typeface="Fredoka One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212708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138303" y="5157192"/>
            <a:ext cx="3528392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vỉa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hè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26" name="Picture 2" descr="Ý nghĩa của vạch kẻ đường sát vỉa hè - Blog Xe Hơi Carmu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03242"/>
            <a:ext cx="6696744" cy="436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4" name="Straight Arrow Connector 3"/>
          <p:cNvCxnSpPr/>
          <p:nvPr/>
        </p:nvCxnSpPr>
        <p:spPr>
          <a:xfrm flipV="1">
            <a:off x="6312024" y="3789040"/>
            <a:ext cx="648072" cy="13853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0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871864" y="4941168"/>
            <a:ext cx="2880320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ỏ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 descr="Mẹo chữa hóc xương cá bằng vỏ cam - VnExpress Sức khỏ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404664"/>
            <a:ext cx="6048672" cy="42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11824" y="5085184"/>
            <a:ext cx="2880320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ũ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trụ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 descr="43UN7400-Tivi LG 43UN7400PTA 4K 43 inch Chính hãng giá tố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16632"/>
            <a:ext cx="6984776" cy="45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1866900" cy="2667000"/>
          </a:xfrm>
          <a:prstGeom prst="rect">
            <a:avLst/>
          </a:prstGeom>
        </p:spPr>
      </p:pic>
      <p:pic>
        <p:nvPicPr>
          <p:cNvPr id="5" name="Vũ trụ rộng lớn như thế nào - - Khoa học vũ trụ - Top thú vị - - Segment1(00_05_06.033-00_05_54.23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2288" y="260648"/>
            <a:ext cx="674407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0" y="812619"/>
            <a:ext cx="1866900" cy="266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87888" y="2026196"/>
            <a:ext cx="3744416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y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sĩ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5600" y="359640"/>
            <a:ext cx="9504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/>
              <a:t>Từ</a:t>
            </a:r>
            <a:r>
              <a:rPr lang="en-US" sz="6000" dirty="0" smtClean="0"/>
              <a:t> </a:t>
            </a:r>
            <a:r>
              <a:rPr lang="en-US" sz="6000" dirty="0" err="1" smtClean="0"/>
              <a:t>nào</a:t>
            </a:r>
            <a:r>
              <a:rPr lang="en-US" sz="6000" dirty="0" smtClean="0"/>
              <a:t> </a:t>
            </a:r>
            <a:r>
              <a:rPr lang="en-US" sz="6000" dirty="0" err="1" smtClean="0"/>
              <a:t>không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âm</a:t>
            </a:r>
            <a:r>
              <a:rPr lang="en-US" sz="6000" dirty="0" smtClean="0"/>
              <a:t> </a:t>
            </a:r>
            <a:r>
              <a:rPr lang="en-US" sz="6000" dirty="0" err="1" smtClean="0"/>
              <a:t>vừa</a:t>
            </a:r>
            <a:r>
              <a:rPr lang="en-US" sz="6000" dirty="0" smtClean="0"/>
              <a:t> </a:t>
            </a:r>
            <a:r>
              <a:rPr lang="en-US" sz="6000" dirty="0" err="1" smtClean="0"/>
              <a:t>học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7" name="Rounded Rectangle 6"/>
          <p:cNvSpPr/>
          <p:nvPr/>
        </p:nvSpPr>
        <p:spPr>
          <a:xfrm>
            <a:off x="5076618" y="3608464"/>
            <a:ext cx="3744416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ý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92383" y="5225590"/>
            <a:ext cx="3744416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bé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tí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41779" y="548779"/>
            <a:ext cx="40094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/>
            <a:r>
              <a:rPr lang="en-US" altLang="zh-CN" sz="88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Dặn</a:t>
            </a:r>
            <a:r>
              <a:rPr lang="en-US" altLang="zh-CN" sz="8800" b="1" dirty="0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dò</a:t>
            </a:r>
            <a:endParaRPr lang="en-US" altLang="zh-CN" sz="88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8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28" t="30312" r="27309" b="9643"/>
          <a:stretch/>
        </p:blipFill>
        <p:spPr>
          <a:xfrm>
            <a:off x="1703512" y="476672"/>
            <a:ext cx="8928992" cy="598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46" t="30313" r="12367" b="29329"/>
          <a:stretch/>
        </p:blipFill>
        <p:spPr>
          <a:xfrm>
            <a:off x="407367" y="1088740"/>
            <a:ext cx="11596801" cy="33483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783632" y="3140968"/>
            <a:ext cx="864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35760" y="3128833"/>
            <a:ext cx="18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4112" y="3140968"/>
            <a:ext cx="15121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32304" y="3140968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60096" y="3789040"/>
            <a:ext cx="1080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28248" y="3789040"/>
            <a:ext cx="1080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6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6351"/>
            <a:ext cx="6615017" cy="4958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176120" y="692696"/>
            <a:ext cx="45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0000CC"/>
                </a:solidFill>
                <a:latin typeface="+mj-lt"/>
              </a:rPr>
              <a:t>Trạm y tế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 smtClean="0">
                <a:solidFill>
                  <a:srgbClr val="0000CC"/>
                </a:solidFill>
                <a:latin typeface="+mj-lt"/>
              </a:rPr>
              <a:t> (</a:t>
            </a:r>
            <a:r>
              <a:rPr lang="vi-VN" sz="4400" b="1" dirty="0" smtClean="0">
                <a:solidFill>
                  <a:srgbClr val="0000CC"/>
                </a:solidFill>
                <a:latin typeface="+mj-lt"/>
              </a:rPr>
              <a:t>phường</a:t>
            </a:r>
            <a:r>
              <a:rPr lang="en-US" sz="4400" b="1" dirty="0" smtClean="0">
                <a:solidFill>
                  <a:srgbClr val="0000CC"/>
                </a:solidFill>
                <a:latin typeface="+mj-lt"/>
              </a:rPr>
              <a:t>)</a:t>
            </a:r>
            <a:r>
              <a:rPr lang="vi-VN" sz="4400" b="1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0000CC"/>
                </a:solidFill>
                <a:latin typeface="+mj-lt"/>
              </a:rPr>
              <a:t>chăm </a:t>
            </a:r>
            <a:r>
              <a:rPr lang="vi-VN" sz="4400" dirty="0">
                <a:solidFill>
                  <a:srgbClr val="0000CC"/>
                </a:solidFill>
                <a:latin typeface="+mj-lt"/>
              </a:rPr>
              <a:t>sóc sức khoẻ ban đầu cho nhân dân trên địa bàn </a:t>
            </a:r>
            <a:r>
              <a:rPr lang="vi-VN" sz="4400" dirty="0" smtClean="0">
                <a:solidFill>
                  <a:srgbClr val="0000CC"/>
                </a:solidFill>
                <a:latin typeface="+mj-lt"/>
              </a:rPr>
              <a:t>phường</a:t>
            </a:r>
            <a:r>
              <a:rPr lang="en-US" sz="4400" dirty="0" smtClean="0">
                <a:solidFill>
                  <a:srgbClr val="0000CC"/>
                </a:solidFill>
                <a:latin typeface="+mj-lt"/>
              </a:rPr>
              <a:t>.</a:t>
            </a:r>
            <a:endParaRPr lang="vi-VN" sz="44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360" y="5301208"/>
            <a:ext cx="62646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333333"/>
                </a:solidFill>
              </a:rPr>
              <a:t>Trạm </a:t>
            </a:r>
            <a:r>
              <a:rPr lang="vi-VN" sz="2400" b="1" dirty="0">
                <a:solidFill>
                  <a:srgbClr val="333333"/>
                </a:solidFill>
              </a:rPr>
              <a:t>y tế phường Ngọc </a:t>
            </a:r>
            <a:r>
              <a:rPr lang="vi-VN" sz="2400" b="1" dirty="0" smtClean="0">
                <a:solidFill>
                  <a:srgbClr val="333333"/>
                </a:solidFill>
              </a:rPr>
              <a:t>Lâm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ngõ 298 đường Ngọc Lâm, phường Ngọc Lâm, </a:t>
            </a:r>
            <a:r>
              <a:rPr lang="en-US" sz="2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TP. </a:t>
            </a:r>
            <a:r>
              <a:rPr lang="en-US" sz="2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46" t="30313" r="12367" b="29329"/>
          <a:stretch/>
        </p:blipFill>
        <p:spPr>
          <a:xfrm>
            <a:off x="407367" y="1088740"/>
            <a:ext cx="11596801" cy="3348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7408" y="24081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5720" y="23262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44272" y="23262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9412" y="29969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1984" y="29969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08368" y="29969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4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46" t="30313" r="12367" b="29329"/>
          <a:stretch/>
        </p:blipFill>
        <p:spPr>
          <a:xfrm>
            <a:off x="407367" y="1088740"/>
            <a:ext cx="11596801" cy="33483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408" y="24081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5560" y="306896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57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46" t="30313" r="12367" b="29329"/>
          <a:stretch/>
        </p:blipFill>
        <p:spPr>
          <a:xfrm>
            <a:off x="407367" y="1088740"/>
            <a:ext cx="11596801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902" t="41141" r="12919" b="17516"/>
          <a:stretch/>
        </p:blipFill>
        <p:spPr>
          <a:xfrm>
            <a:off x="0" y="1124744"/>
            <a:ext cx="11787024" cy="396044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39816" y="3101774"/>
            <a:ext cx="1188474" cy="12495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439816" y="2996952"/>
            <a:ext cx="1152128" cy="1247666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1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71533945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132</Words>
  <Application>Microsoft Office PowerPoint</Application>
  <PresentationFormat>Widescreen</PresentationFormat>
  <Paragraphs>33</Paragraphs>
  <Slides>25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Fredoka One</vt:lpstr>
      <vt:lpstr>HP001 4 hàng</vt:lpstr>
      <vt:lpstr>Times New Roman</vt:lpstr>
      <vt:lpstr>UTM Avo</vt:lpstr>
      <vt:lpstr>3_Office Theme</vt:lpstr>
      <vt:lpstr>Default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115</cp:revision>
  <dcterms:created xsi:type="dcterms:W3CDTF">2020-08-24T04:04:33Z</dcterms:created>
  <dcterms:modified xsi:type="dcterms:W3CDTF">2021-10-25T03:34:13Z</dcterms:modified>
</cp:coreProperties>
</file>