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  <p:sldMasterId id="2147483811" r:id="rId2"/>
    <p:sldMasterId id="2147483823" r:id="rId3"/>
    <p:sldMasterId id="2147483879" r:id="rId4"/>
    <p:sldMasterId id="2147483923" r:id="rId5"/>
  </p:sldMasterIdLst>
  <p:notesMasterIdLst>
    <p:notesMasterId r:id="rId37"/>
  </p:notesMasterIdLst>
  <p:sldIdLst>
    <p:sldId id="257" r:id="rId6"/>
    <p:sldId id="258" r:id="rId7"/>
    <p:sldId id="291" r:id="rId8"/>
    <p:sldId id="316" r:id="rId9"/>
    <p:sldId id="266" r:id="rId10"/>
    <p:sldId id="267" r:id="rId11"/>
    <p:sldId id="293" r:id="rId12"/>
    <p:sldId id="294" r:id="rId13"/>
    <p:sldId id="301" r:id="rId14"/>
    <p:sldId id="295" r:id="rId15"/>
    <p:sldId id="296" r:id="rId16"/>
    <p:sldId id="297" r:id="rId17"/>
    <p:sldId id="298" r:id="rId18"/>
    <p:sldId id="299" r:id="rId19"/>
    <p:sldId id="300" r:id="rId20"/>
    <p:sldId id="274" r:id="rId21"/>
    <p:sldId id="275" r:id="rId22"/>
    <p:sldId id="277" r:id="rId23"/>
    <p:sldId id="278" r:id="rId24"/>
    <p:sldId id="280" r:id="rId25"/>
    <p:sldId id="308" r:id="rId26"/>
    <p:sldId id="309" r:id="rId27"/>
    <p:sldId id="310" r:id="rId28"/>
    <p:sldId id="282" r:id="rId29"/>
    <p:sldId id="302" r:id="rId30"/>
    <p:sldId id="311" r:id="rId31"/>
    <p:sldId id="312" r:id="rId32"/>
    <p:sldId id="313" r:id="rId33"/>
    <p:sldId id="314" r:id="rId34"/>
    <p:sldId id="315" r:id="rId35"/>
    <p:sldId id="317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1C726-B739-4238-B5C6-C80CDAEC596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7399C-EF72-42E8-8821-117867565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4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2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92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7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25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445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82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2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2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7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32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71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3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80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899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44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62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835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08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41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28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34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216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68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4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494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6628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897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0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1554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31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51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46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0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49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12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1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5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421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89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1809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1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2243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5248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84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02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65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89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999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44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4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920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23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6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24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09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14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03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63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023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53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1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38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081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41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362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80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9560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285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731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4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90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848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8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7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65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57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166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2056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897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000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163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5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11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6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92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5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2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7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2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6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95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00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96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51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6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4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1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01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00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22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16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25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7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66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0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2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9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03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9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54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98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1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6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59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9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01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34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5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3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5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1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1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965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5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58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0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8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96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1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3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9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42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88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6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28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1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9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79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2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05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20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4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8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43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639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3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66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8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7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18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2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0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9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4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8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0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90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082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481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006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357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760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78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5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slideLayout" Target="../slideLayouts/slideLayout88.xml"/><Relationship Id="rId50" Type="http://schemas.openxmlformats.org/officeDocument/2006/relationships/slideLayout" Target="../slideLayouts/slideLayout91.xml"/><Relationship Id="rId55" Type="http://schemas.openxmlformats.org/officeDocument/2006/relationships/slideLayout" Target="../slideLayouts/slideLayout96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3" Type="http://schemas.openxmlformats.org/officeDocument/2006/relationships/slideLayout" Target="../slideLayouts/slideLayout94.xml"/><Relationship Id="rId58" Type="http://schemas.openxmlformats.org/officeDocument/2006/relationships/slideLayout" Target="../slideLayouts/slideLayout99.xml"/><Relationship Id="rId5" Type="http://schemas.openxmlformats.org/officeDocument/2006/relationships/slideLayout" Target="../slideLayouts/slideLayout46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slideLayout" Target="../slideLayouts/slideLayout89.xml"/><Relationship Id="rId56" Type="http://schemas.openxmlformats.org/officeDocument/2006/relationships/slideLayout" Target="../slideLayouts/slideLayout97.xml"/><Relationship Id="rId8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92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59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Relationship Id="rId54" Type="http://schemas.openxmlformats.org/officeDocument/2006/relationships/slideLayout" Target="../slideLayouts/slideLayout9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49" Type="http://schemas.openxmlformats.org/officeDocument/2006/relationships/slideLayout" Target="../slideLayouts/slideLayout90.xml"/><Relationship Id="rId57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52" Type="http://schemas.openxmlformats.org/officeDocument/2006/relationships/slideLayout" Target="../slideLayouts/slideLayout93.xml"/><Relationship Id="rId6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26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60.xml"/><Relationship Id="rId34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slideLayout" Target="../slideLayouts/slideLayout164.xml"/><Relationship Id="rId33" Type="http://schemas.openxmlformats.org/officeDocument/2006/relationships/slideLayout" Target="../slideLayouts/slideLayout172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29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slideLayout" Target="../slideLayouts/slideLayout163.xml"/><Relationship Id="rId32" Type="http://schemas.openxmlformats.org/officeDocument/2006/relationships/slideLayout" Target="../slideLayouts/slideLayout171.xml"/><Relationship Id="rId37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28" Type="http://schemas.openxmlformats.org/officeDocument/2006/relationships/slideLayout" Target="../slideLayouts/slideLayout167.xml"/><Relationship Id="rId36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31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Relationship Id="rId27" Type="http://schemas.openxmlformats.org/officeDocument/2006/relationships/slideLayout" Target="../slideLayouts/slideLayout166.xml"/><Relationship Id="rId30" Type="http://schemas.openxmlformats.org/officeDocument/2006/relationships/slideLayout" Target="../slideLayouts/slideLayout169.xml"/><Relationship Id="rId35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4777F-82B3-48C9-99FD-DB804F3CDCCF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93726-5B38-4312-A868-C46220E36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8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973" r:id="rId2"/>
    <p:sldLayoutId id="2147483972" r:id="rId3"/>
    <p:sldLayoutId id="2147483971" r:id="rId4"/>
    <p:sldLayoutId id="2147483970" r:id="rId5"/>
    <p:sldLayoutId id="2147483969" r:id="rId6"/>
    <p:sldLayoutId id="2147483968" r:id="rId7"/>
    <p:sldLayoutId id="2147483963" r:id="rId8"/>
    <p:sldLayoutId id="2147483922" r:id="rId9"/>
    <p:sldLayoutId id="2147483921" r:id="rId10"/>
    <p:sldLayoutId id="2147483920" r:id="rId11"/>
    <p:sldLayoutId id="2147483800" r:id="rId12"/>
    <p:sldLayoutId id="2147483964" r:id="rId13"/>
    <p:sldLayoutId id="2147483961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967" r:id="rId20"/>
    <p:sldLayoutId id="2147483966" r:id="rId21"/>
    <p:sldLayoutId id="2147483965" r:id="rId22"/>
    <p:sldLayoutId id="2147483962" r:id="rId23"/>
    <p:sldLayoutId id="2147483919" r:id="rId24"/>
    <p:sldLayoutId id="2147483918" r:id="rId25"/>
    <p:sldLayoutId id="2147483806" r:id="rId26"/>
    <p:sldLayoutId id="2147483807" r:id="rId27"/>
    <p:sldLayoutId id="2147483808" r:id="rId28"/>
    <p:sldLayoutId id="2147483809" r:id="rId29"/>
    <p:sldLayoutId id="214748381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978" r:id="rId2"/>
    <p:sldLayoutId id="2147483977" r:id="rId3"/>
    <p:sldLayoutId id="2147483976" r:id="rId4"/>
    <p:sldLayoutId id="2147483975" r:id="rId5"/>
    <p:sldLayoutId id="2147483974" r:id="rId6"/>
    <p:sldLayoutId id="2147483878" r:id="rId7"/>
    <p:sldLayoutId id="2147483877" r:id="rId8"/>
    <p:sldLayoutId id="2147483876" r:id="rId9"/>
    <p:sldLayoutId id="2147483875" r:id="rId10"/>
    <p:sldLayoutId id="2147483874" r:id="rId11"/>
    <p:sldLayoutId id="2147483873" r:id="rId12"/>
    <p:sldLayoutId id="2147483872" r:id="rId13"/>
    <p:sldLayoutId id="2147483871" r:id="rId14"/>
    <p:sldLayoutId id="2147483870" r:id="rId15"/>
    <p:sldLayoutId id="2147483869" r:id="rId16"/>
    <p:sldLayoutId id="2147483868" r:id="rId17"/>
    <p:sldLayoutId id="2147483867" r:id="rId18"/>
    <p:sldLayoutId id="2147483866" r:id="rId19"/>
    <p:sldLayoutId id="2147483865" r:id="rId20"/>
    <p:sldLayoutId id="2147483864" r:id="rId21"/>
    <p:sldLayoutId id="2147483863" r:id="rId22"/>
    <p:sldLayoutId id="2147483862" r:id="rId23"/>
    <p:sldLayoutId id="2147483861" r:id="rId24"/>
    <p:sldLayoutId id="2147483860" r:id="rId25"/>
    <p:sldLayoutId id="2147483859" r:id="rId26"/>
    <p:sldLayoutId id="2147483858" r:id="rId27"/>
    <p:sldLayoutId id="2147483857" r:id="rId28"/>
    <p:sldLayoutId id="2147483856" r:id="rId29"/>
    <p:sldLayoutId id="2147483855" r:id="rId30"/>
    <p:sldLayoutId id="2147483854" r:id="rId31"/>
    <p:sldLayoutId id="2147483853" r:id="rId32"/>
    <p:sldLayoutId id="2147483852" r:id="rId33"/>
    <p:sldLayoutId id="2147483851" r:id="rId34"/>
    <p:sldLayoutId id="2147483850" r:id="rId35"/>
    <p:sldLayoutId id="2147483849" r:id="rId36"/>
    <p:sldLayoutId id="2147483848" r:id="rId37"/>
    <p:sldLayoutId id="2147483847" r:id="rId38"/>
    <p:sldLayoutId id="2147483846" r:id="rId39"/>
    <p:sldLayoutId id="2147483845" r:id="rId40"/>
    <p:sldLayoutId id="2147483844" r:id="rId41"/>
    <p:sldLayoutId id="2147483843" r:id="rId42"/>
    <p:sldLayoutId id="2147483842" r:id="rId43"/>
    <p:sldLayoutId id="2147483841" r:id="rId44"/>
    <p:sldLayoutId id="2147483840" r:id="rId45"/>
    <p:sldLayoutId id="2147483839" r:id="rId46"/>
    <p:sldLayoutId id="2147483838" r:id="rId47"/>
    <p:sldLayoutId id="2147483837" r:id="rId48"/>
    <p:sldLayoutId id="2147483836" r:id="rId49"/>
    <p:sldLayoutId id="2147483835" r:id="rId50"/>
    <p:sldLayoutId id="2147483825" r:id="rId51"/>
    <p:sldLayoutId id="2147483826" r:id="rId52"/>
    <p:sldLayoutId id="2147483827" r:id="rId53"/>
    <p:sldLayoutId id="2147483828" r:id="rId54"/>
    <p:sldLayoutId id="2147483829" r:id="rId55"/>
    <p:sldLayoutId id="2147483830" r:id="rId56"/>
    <p:sldLayoutId id="2147483831" r:id="rId57"/>
    <p:sldLayoutId id="2147483832" r:id="rId58"/>
    <p:sldLayoutId id="2147483833" r:id="rId59"/>
    <p:sldLayoutId id="2147483834" r:id="rId6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0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91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  <p:sldLayoutId id="2147483906" r:id="rId28"/>
    <p:sldLayoutId id="2147483907" r:id="rId29"/>
    <p:sldLayoutId id="2147483908" r:id="rId30"/>
    <p:sldLayoutId id="2147483909" r:id="rId31"/>
    <p:sldLayoutId id="2147483910" r:id="rId32"/>
    <p:sldLayoutId id="2147483911" r:id="rId33"/>
    <p:sldLayoutId id="2147483912" r:id="rId34"/>
    <p:sldLayoutId id="2147483913" r:id="rId35"/>
    <p:sldLayoutId id="2147483914" r:id="rId36"/>
    <p:sldLayoutId id="2147483915" r:id="rId37"/>
    <p:sldLayoutId id="2147483916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F0B5BD-DEB1-49A8-A92A-D59CB69ECC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4D33CD-97E7-4C0D-B177-C35FC9E50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67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2" r:id="rId29"/>
    <p:sldLayoutId id="2147483953" r:id="rId30"/>
    <p:sldLayoutId id="2147483954" r:id="rId31"/>
    <p:sldLayoutId id="2147483955" r:id="rId32"/>
    <p:sldLayoutId id="2147483956" r:id="rId33"/>
    <p:sldLayoutId id="2147483957" r:id="rId34"/>
    <p:sldLayoutId id="2147483958" r:id="rId35"/>
    <p:sldLayoutId id="2147483959" r:id="rId36"/>
    <p:sldLayoutId id="2147483960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1.png"/><Relationship Id="rId4" Type="http://schemas.openxmlformats.org/officeDocument/2006/relationships/audio" Target="../media/media1.mp3"/><Relationship Id="rId9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.mp3"/><Relationship Id="rId7" Type="http://schemas.openxmlformats.org/officeDocument/2006/relationships/image" Target="../media/image38.png"/><Relationship Id="rId12" Type="http://schemas.openxmlformats.org/officeDocument/2006/relationships/image" Target="../media/image3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1.png"/><Relationship Id="rId4" Type="http://schemas.openxmlformats.org/officeDocument/2006/relationships/audio" Target="../media/media1.mp3"/><Relationship Id="rId9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1.mp3"/><Relationship Id="rId7" Type="http://schemas.openxmlformats.org/officeDocument/2006/relationships/image" Target="../media/image41.png"/><Relationship Id="rId12" Type="http://schemas.openxmlformats.org/officeDocument/2006/relationships/image" Target="../media/image3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1.png"/><Relationship Id="rId4" Type="http://schemas.openxmlformats.org/officeDocument/2006/relationships/audio" Target="../media/media1.mp3"/><Relationship Id="rId9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6.jpg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image" Target="../media/image3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1.png"/><Relationship Id="rId4" Type="http://schemas.openxmlformats.org/officeDocument/2006/relationships/audio" Target="../media/media1.mp3"/><Relationship Id="rId9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09712" y="4643438"/>
            <a:ext cx="9144000" cy="8027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spcBef>
                <a:spcPts val="450"/>
              </a:spcBef>
              <a:defRPr/>
            </a:pPr>
            <a:r>
              <a:rPr lang="en-US" sz="2100" b="1" cap="all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MÔN: </a:t>
            </a:r>
            <a:r>
              <a:rPr lang="en-US" sz="2100" b="1" cap="all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TiẾNG</a:t>
            </a:r>
            <a:r>
              <a:rPr lang="en-US" sz="2100" b="1" cap="all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 </a:t>
            </a:r>
            <a:r>
              <a:rPr lang="en-US" sz="2100" b="1" cap="all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ViỆT</a:t>
            </a:r>
            <a:r>
              <a:rPr lang="en-US" sz="2100" b="1" cap="all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 – LỚP 1</a:t>
            </a:r>
          </a:p>
          <a:p>
            <a:pPr algn="ctr" defTabSz="685800">
              <a:spcBef>
                <a:spcPts val="450"/>
              </a:spcBef>
              <a:defRPr/>
            </a:pPr>
            <a:r>
              <a:rPr lang="en-US" sz="21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Phân</a:t>
            </a:r>
            <a:r>
              <a:rPr lang="en-US" sz="21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 </a:t>
            </a:r>
            <a:r>
              <a:rPr lang="en-US" sz="21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môn</a:t>
            </a:r>
            <a:r>
              <a:rPr lang="en-US" sz="21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: </a:t>
            </a:r>
            <a:r>
              <a:rPr lang="en-US" sz="21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Học</a:t>
            </a:r>
            <a:r>
              <a:rPr lang="en-US" sz="21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 </a:t>
            </a:r>
            <a:r>
              <a:rPr lang="en-US" sz="2100" b="1" cap="all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Arial" pitchFamily="34" charset="0"/>
              </a:rPr>
              <a:t>vần</a:t>
            </a:r>
            <a:endParaRPr lang="en-US" sz="21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630" y="168657"/>
            <a:ext cx="11896164" cy="3240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53" y="2879234"/>
            <a:ext cx="18288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3090"/>
            <a:ext cx="12192000" cy="4739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3" rIns="68567" bIns="34283" anchor="ctr"/>
          <a:lstStyle/>
          <a:p>
            <a:pPr algn="ctr" defTabSz="685800">
              <a:lnSpc>
                <a:spcPts val="2849"/>
              </a:lnSpc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0282" y="441310"/>
            <a:ext cx="10434698" cy="2477069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15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 CÁC CON</a:t>
            </a:r>
          </a:p>
          <a:p>
            <a:pPr algn="ctr" defTabSz="685800">
              <a:defRPr/>
            </a:pPr>
            <a:r>
              <a:rPr lang="en-US" sz="15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  <a:endParaRPr lang="en-US" sz="135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3" y="4038600"/>
            <a:ext cx="19621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988344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204" y="4376738"/>
            <a:ext cx="1947863" cy="19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45" y="4410076"/>
            <a:ext cx="2184797" cy="19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950" y="4230886"/>
            <a:ext cx="218479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7" y="4267201"/>
            <a:ext cx="1947863" cy="19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2" y="4300538"/>
            <a:ext cx="218479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65" y="4283274"/>
            <a:ext cx="218479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4155" y="5350075"/>
            <a:ext cx="36579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2700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19: n - </a:t>
            </a:r>
            <a:r>
              <a:rPr lang="en-US" sz="27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z="27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27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2700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2527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339631" y="4024629"/>
            <a:ext cx="2237927" cy="16619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defRPr/>
            </a:pPr>
            <a:r>
              <a:rPr lang="en-US" sz="10350" b="1" dirty="0" err="1">
                <a:latin typeface="UTM Avo" panose="02040603050506020204" pitchFamily="18" charset="0"/>
              </a:rPr>
              <a:t>nh</a:t>
            </a:r>
            <a:endParaRPr lang="en-US" sz="10350" b="1" dirty="0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0350" y="3998178"/>
            <a:ext cx="1050812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350" b="1" dirty="0">
                <a:latin typeface="UTM Avo" panose="02040603050506020204" pitchFamily="18" charset="0"/>
              </a:rPr>
              <a:t>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42" y="288944"/>
            <a:ext cx="5382226" cy="371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3C05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3C05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8275" y="2168863"/>
            <a:ext cx="2377827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dirty="0" err="1">
                <a:solidFill>
                  <a:srgbClr val="0070C0"/>
                </a:solidFill>
                <a:latin typeface="UTM Avo" panose="02040603050506020204" pitchFamily="18" charset="0"/>
              </a:rPr>
              <a:t>nh</a:t>
            </a:r>
            <a:r>
              <a:rPr lang="en-US" sz="14925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6845" y="2173260"/>
            <a:ext cx="3097343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925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n-US" sz="14925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7567" y="2872902"/>
            <a:ext cx="2240281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50" dirty="0" err="1">
                <a:latin typeface="HP001 4 hang 1 ô ly" panose="020B0603050302020204" pitchFamily="34" charset="0"/>
              </a:rPr>
              <a:t>nh</a:t>
            </a:r>
            <a:endParaRPr lang="en-US" sz="10350" dirty="0"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0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89138" y="857250"/>
            <a:ext cx="205930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925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9904" y="857250"/>
            <a:ext cx="8513625" cy="23891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12450" b="1" dirty="0">
                <a:solidFill>
                  <a:srgbClr val="FF0000"/>
                </a:solidFill>
                <a:latin typeface="UTM Avo" panose="02040603050506020204" pitchFamily="18" charset="0"/>
              </a:rPr>
              <a:t>      </a:t>
            </a:r>
            <a:r>
              <a:rPr lang="en-US" sz="1245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245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z="1245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</a:t>
            </a:r>
            <a:r>
              <a:rPr lang="en-US" sz="14925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14925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6213" y="2843784"/>
            <a:ext cx="205930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925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8182" y="2843784"/>
            <a:ext cx="9500482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245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12450" b="1" dirty="0" err="1">
                <a:latin typeface="UTM Avo" panose="02040603050506020204" pitchFamily="18" charset="0"/>
              </a:rPr>
              <a:t>ơ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245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sz="1245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z="12450" b="1" dirty="0" err="1" smtClean="0">
                <a:latin typeface="UTM Avo" panose="02040603050506020204" pitchFamily="18" charset="0"/>
              </a:rPr>
              <a:t>o</a:t>
            </a:r>
            <a:r>
              <a:rPr lang="en-US" sz="1245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14925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4925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1562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6982" y="3290060"/>
            <a:ext cx="7800923" cy="23891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12450" b="1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1245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1245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z="1245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</a:t>
            </a:r>
            <a:r>
              <a:rPr lang="en-US" sz="14925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14925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9235" y="124604"/>
            <a:ext cx="4273865" cy="6353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225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3668" y="0"/>
            <a:ext cx="12188332" cy="6869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8312" y="2970782"/>
            <a:ext cx="205930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925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3937" y="3367267"/>
            <a:ext cx="8817602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sz="1245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12450" b="1" dirty="0" err="1">
                <a:latin typeface="UTM Avo" panose="02040603050506020204" pitchFamily="18" charset="0"/>
              </a:rPr>
              <a:t>ơ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sz="1245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245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z="12450" b="1" dirty="0" err="1">
                <a:latin typeface="UTM Avo" panose="02040603050506020204" pitchFamily="18" charset="0"/>
              </a:rPr>
              <a:t>o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14925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063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2759" y="-1362604"/>
            <a:ext cx="6411652" cy="9531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843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6" y="0"/>
            <a:ext cx="12194826" cy="685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2057400"/>
            <a:ext cx="1828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6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10"/>
            <a:ext cx="12192000" cy="69125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65" y="531942"/>
            <a:ext cx="7029333" cy="49734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742808" y="2549112"/>
            <a:ext cx="3269030" cy="2707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018659"/>
            <a:ext cx="3024336" cy="561344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Down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215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1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5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1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78580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56803" r="28425" b="21232"/>
          <a:stretch/>
        </p:blipFill>
        <p:spPr>
          <a:xfrm>
            <a:off x="914400" y="3628119"/>
            <a:ext cx="10785955" cy="2147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3" y="39088"/>
            <a:ext cx="1132177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T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iếng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77746" y="1396433"/>
            <a:ext cx="288036" cy="369332"/>
            <a:chOff x="155448" y="1282255"/>
            <a:chExt cx="384048" cy="492442"/>
          </a:xfrm>
        </p:grpSpPr>
        <p:sp>
          <p:nvSpPr>
            <p:cNvPr id="3" name="Oval 2"/>
            <p:cNvSpPr/>
            <p:nvPr/>
          </p:nvSpPr>
          <p:spPr>
            <a:xfrm>
              <a:off x="155448" y="1352824"/>
              <a:ext cx="384048" cy="32052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92D050"/>
                </a:solidFill>
                <a:latin typeface="Calibri" panose="020F0502020204030204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6643" y="1282255"/>
              <a:ext cx="29055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661904" y="1312466"/>
            <a:ext cx="288036" cy="369332"/>
            <a:chOff x="155448" y="1282255"/>
            <a:chExt cx="384048" cy="492442"/>
          </a:xfrm>
        </p:grpSpPr>
        <p:sp>
          <p:nvSpPr>
            <p:cNvPr id="43" name="Oval 42"/>
            <p:cNvSpPr/>
            <p:nvPr/>
          </p:nvSpPr>
          <p:spPr>
            <a:xfrm>
              <a:off x="155448" y="1352824"/>
              <a:ext cx="384048" cy="32052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92D050"/>
                </a:solidFill>
                <a:latin typeface="Calibri" panose="020F0502020204030204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66643" y="1282255"/>
              <a:ext cx="29055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027669" y="1281057"/>
            <a:ext cx="288036" cy="369332"/>
            <a:chOff x="155448" y="1282255"/>
            <a:chExt cx="384048" cy="492442"/>
          </a:xfrm>
        </p:grpSpPr>
        <p:sp>
          <p:nvSpPr>
            <p:cNvPr id="46" name="Oval 45"/>
            <p:cNvSpPr/>
            <p:nvPr/>
          </p:nvSpPr>
          <p:spPr>
            <a:xfrm>
              <a:off x="155448" y="1352824"/>
              <a:ext cx="384048" cy="320528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92D050"/>
                </a:solidFill>
                <a:latin typeface="Calibri" panose="020F050202020403020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66643" y="1282255"/>
              <a:ext cx="29055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39945" y="5249523"/>
            <a:ext cx="12210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nhị</a:t>
            </a:r>
            <a:endParaRPr lang="en-US" sz="3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15197" y="5249523"/>
            <a:ext cx="18031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ca</a:t>
            </a:r>
            <a:r>
              <a:rPr lang="en-US" sz="30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nô</a:t>
            </a:r>
            <a:endParaRPr lang="en-US" sz="3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762956" y="5201424"/>
            <a:ext cx="12312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nỏ</a:t>
            </a: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3831" y="5249389"/>
            <a:ext cx="41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64369" y="5196049"/>
            <a:ext cx="41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0" t="16367" r="28425" b="60336"/>
          <a:stretch/>
        </p:blipFill>
        <p:spPr>
          <a:xfrm>
            <a:off x="613529" y="1022983"/>
            <a:ext cx="10914855" cy="229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5809" y="2812531"/>
            <a:ext cx="155860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na</a:t>
            </a:r>
            <a:endParaRPr lang="en-US" sz="4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35919" y="2889475"/>
            <a:ext cx="15246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185187" y="2677444"/>
            <a:ext cx="2230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hổ</a:t>
            </a:r>
            <a:r>
              <a:rPr lang="en-US" sz="36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anose="02040603050506020204" pitchFamily="18" charset="0"/>
              </a:rPr>
              <a:t>cỏ</a:t>
            </a:r>
            <a:endParaRPr lang="en-US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70728" y="2889474"/>
            <a:ext cx="1059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5984" y="2809556"/>
            <a:ext cx="366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85187" y="2677444"/>
            <a:ext cx="1193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30442" y="5249523"/>
            <a:ext cx="1069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9146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4" grpId="0"/>
      <p:bldP spid="29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6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65730" y="2344088"/>
            <a:ext cx="5346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3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12981" y="5432318"/>
            <a:ext cx="785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Nỏ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loại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vũ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bắn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9553" y="4265080"/>
            <a:ext cx="1534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nỏ</a:t>
            </a:r>
            <a:endParaRPr lang="en-US" sz="4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11839" r="5716" b="19048"/>
          <a:stretch/>
        </p:blipFill>
        <p:spPr>
          <a:xfrm>
            <a:off x="3550495" y="55262"/>
            <a:ext cx="6172238" cy="39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ounded Rectangle 8"/>
          <p:cNvSpPr/>
          <p:nvPr/>
        </p:nvSpPr>
        <p:spPr>
          <a:xfrm>
            <a:off x="108784" y="182861"/>
            <a:ext cx="1700011" cy="4056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UTM Avo" panose="02040603050506020204" pitchFamily="18" charset="0"/>
              </a:rPr>
              <a:t>Tập đọc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2981641" y="2665292"/>
            <a:ext cx="6689743" cy="40335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091" y="1005405"/>
            <a:ext cx="11632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UTM Avo" panose="02040603050506020204" pitchFamily="18" charset="0"/>
              </a:rPr>
              <a:t>   </a:t>
            </a:r>
            <a:r>
              <a:rPr lang="vi-VN" sz="4000" dirty="0">
                <a:latin typeface="UTM Avo" panose="02040603050506020204" pitchFamily="18" charset="0"/>
              </a:rPr>
              <a:t>Nhà cô Nhã ở bờ hồ. Hồ nhỏ, nhà nho nhỏ. Hồ có cá mè, ba ba. Nhà có na, nho, khế.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9588" y="288464"/>
            <a:ext cx="3213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3399"/>
                </a:solidFill>
                <a:latin typeface="UTM Avo" panose="02040603050506020204" pitchFamily="18" charset="0"/>
              </a:rPr>
              <a:t>Nhà</a:t>
            </a:r>
            <a:r>
              <a:rPr lang="en-US" sz="4000" dirty="0">
                <a:solidFill>
                  <a:srgbClr val="FF3399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UTM Avo" panose="02040603050506020204" pitchFamily="18" charset="0"/>
              </a:rPr>
              <a:t>cô</a:t>
            </a:r>
            <a:r>
              <a:rPr lang="en-US" sz="4000" dirty="0">
                <a:solidFill>
                  <a:srgbClr val="FF3399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UTM Avo" panose="02040603050506020204" pitchFamily="18" charset="0"/>
              </a:rPr>
              <a:t>Nhã</a:t>
            </a:r>
            <a:endParaRPr lang="en-US" sz="4000" dirty="0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55878" y="966349"/>
            <a:ext cx="1807559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4351" y="1615445"/>
            <a:ext cx="1573381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23970" y="1610434"/>
            <a:ext cx="3201184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19629" y="2254555"/>
            <a:ext cx="1614822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52067" y="2254555"/>
            <a:ext cx="1611184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17984" y="2226566"/>
            <a:ext cx="973793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69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47571"/>
            <a:ext cx="5577267" cy="4043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82" y="115633"/>
            <a:ext cx="6078014" cy="38668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2902" y="4123137"/>
            <a:ext cx="197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cá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mè</a:t>
            </a:r>
            <a:endParaRPr lang="en-US" sz="3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3612" y="4209451"/>
            <a:ext cx="173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894" y="4825005"/>
            <a:ext cx="5652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ngọt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họ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chép</a:t>
            </a:r>
            <a:r>
              <a:rPr lang="en-US" sz="3200" dirty="0"/>
              <a:t>,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dẹp</a:t>
            </a:r>
            <a:r>
              <a:rPr lang="en-US" sz="3200" dirty="0"/>
              <a:t>, </a:t>
            </a:r>
            <a:r>
              <a:rPr lang="en-US" sz="3200" dirty="0" err="1"/>
              <a:t>vảy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, </a:t>
            </a:r>
            <a:r>
              <a:rPr lang="en-US" sz="3200" dirty="0" err="1"/>
              <a:t>đầu</a:t>
            </a:r>
            <a:r>
              <a:rPr lang="en-US" sz="3200" dirty="0"/>
              <a:t> to.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5455" y="4917337"/>
            <a:ext cx="541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Ba </a:t>
            </a:r>
            <a:r>
              <a:rPr lang="en-US" sz="3600" dirty="0" err="1"/>
              <a:t>ba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rùa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ở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ngọt</a:t>
            </a:r>
            <a:r>
              <a:rPr lang="en-US" sz="3600" dirty="0"/>
              <a:t>,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mai</a:t>
            </a:r>
            <a:r>
              <a:rPr lang="en-US" sz="3600" dirty="0"/>
              <a:t>,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vẩy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816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1" grpId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0204" y="128046"/>
            <a:ext cx="2470950" cy="4056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Tập đọc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148" y="1997086"/>
            <a:ext cx="6791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UTM Avo" panose="02040603050506020204" pitchFamily="18" charset="0"/>
              </a:rPr>
              <a:t>   </a:t>
            </a:r>
            <a:r>
              <a:rPr lang="vi-VN" sz="4000" dirty="0">
                <a:latin typeface="UTM Avo" panose="02040603050506020204" pitchFamily="18" charset="0"/>
              </a:rPr>
              <a:t>Nhà cô Nhã ở bờ hồ.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8395" y="562849"/>
            <a:ext cx="4527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3399"/>
                </a:solidFill>
                <a:latin typeface="UTM Avo" panose="02040603050506020204" pitchFamily="18" charset="0"/>
              </a:rPr>
              <a:t>Nhà</a:t>
            </a:r>
            <a:r>
              <a:rPr lang="en-US" sz="4800" dirty="0">
                <a:solidFill>
                  <a:srgbClr val="FF3399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UTM Avo" panose="02040603050506020204" pitchFamily="18" charset="0"/>
              </a:rPr>
              <a:t>cô</a:t>
            </a:r>
            <a:r>
              <a:rPr lang="en-US" sz="4800" dirty="0">
                <a:solidFill>
                  <a:srgbClr val="FF3399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3399"/>
                </a:solidFill>
                <a:latin typeface="UTM Avo" panose="02040603050506020204" pitchFamily="18" charset="0"/>
              </a:rPr>
              <a:t>Nhã</a:t>
            </a:r>
            <a:endParaRPr lang="en-US" sz="4800" dirty="0">
              <a:solidFill>
                <a:srgbClr val="FF3399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0148" y="1892973"/>
            <a:ext cx="394735" cy="3223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887680" y="1883835"/>
            <a:ext cx="359773" cy="3406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12952" y="2545879"/>
            <a:ext cx="408124" cy="35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5170032" y="2698426"/>
            <a:ext cx="319254" cy="338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73617" y="2006232"/>
            <a:ext cx="6404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UTM Avo" panose="02040603050506020204" pitchFamily="18" charset="0"/>
              </a:rPr>
              <a:t>Hồ nhỏ, nhà nho nhỏ.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98631" y="2834051"/>
            <a:ext cx="5749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UTM Avo" panose="02040603050506020204" pitchFamily="18" charset="0"/>
              </a:rPr>
              <a:t>Hồ có cá mè, ba ba.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399109" y="2844902"/>
            <a:ext cx="5832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UTM Avo" panose="02040603050506020204" pitchFamily="18" charset="0"/>
              </a:rPr>
              <a:t>Nhà có na, nho, khế.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750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CA6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CA6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6" grpId="0" animBg="1"/>
      <p:bldP spid="18" grpId="0" animBg="1"/>
      <p:bldP spid="19" grpId="0" animBg="1"/>
      <p:bldP spid="5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3" y="45981"/>
            <a:ext cx="12072395" cy="681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5522" y="1469672"/>
            <a:ext cx="408458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66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6210865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89138" y="857250"/>
            <a:ext cx="205930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925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1286" y="857250"/>
            <a:ext cx="7872243" cy="23891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12450" b="1" dirty="0">
                <a:solidFill>
                  <a:srgbClr val="FF0000"/>
                </a:solidFill>
                <a:latin typeface="UTM Avo" panose="02040603050506020204" pitchFamily="18" charset="0"/>
              </a:rPr>
              <a:t>     </a:t>
            </a:r>
            <a:r>
              <a:rPr lang="en-US" sz="1245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z="12450" b="1" dirty="0">
                <a:solidFill>
                  <a:srgbClr val="FF0000"/>
                </a:solidFill>
                <a:latin typeface="UTM Avo" panose="02040603050506020204" pitchFamily="18" charset="0"/>
              </a:rPr>
              <a:t>          </a:t>
            </a:r>
            <a:r>
              <a:rPr lang="en-US" sz="14925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6213" y="2843784"/>
            <a:ext cx="205930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925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31062" y="2843784"/>
            <a:ext cx="8817602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 n</a:t>
            </a:r>
            <a:r>
              <a:rPr lang="en-US" sz="12450" b="1" dirty="0">
                <a:latin typeface="UTM Avo" panose="02040603050506020204" pitchFamily="18" charset="0"/>
              </a:rPr>
              <a:t>ơ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245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z="12450" b="1" dirty="0" err="1">
                <a:latin typeface="UTM Avo" panose="02040603050506020204" pitchFamily="18" charset="0"/>
              </a:rPr>
              <a:t>o</a:t>
            </a:r>
            <a:r>
              <a:rPr lang="en-US" sz="12450" b="1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14925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7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7023976" cy="6947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81" y="4507478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1070" y="1596852"/>
            <a:ext cx="359906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VƯỢT CHƯỚNG</a:t>
            </a:r>
          </a:p>
          <a:p>
            <a:pPr algn="ctr"/>
            <a:r>
              <a:rPr lang="en-US" sz="405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7400" y="71682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10450" y="716824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4.81481E-6 L -2.5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1.33333 -3.7037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1.33334 -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0"/>
            <a:ext cx="134112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0206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04" y="5128795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81" y="4507478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7400" y="69722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89" y="4102044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4646" y="69722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95601" y="1099562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1" y="239122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00" y="3708840"/>
            <a:ext cx="106136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05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-12768"/>
            <a:ext cx="13240871" cy="6858000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86" y="5086096"/>
            <a:ext cx="559005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81" y="4507478"/>
            <a:ext cx="1484441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7400" y="6972299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89" y="4102044"/>
            <a:ext cx="955631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1168" y="6947805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09914" y="988362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1" y="2391228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60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</a:t>
            </a:r>
            <a:r>
              <a:rPr lang="en-US" sz="60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</a:t>
            </a:r>
            <a:endParaRPr lang="en-US" sz="60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75" y="4020602"/>
            <a:ext cx="1061369" cy="9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1 1.85185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47" y="-18140"/>
            <a:ext cx="12327123" cy="7604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576" y="-283608"/>
            <a:ext cx="12844139" cy="757830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36" y="4987144"/>
            <a:ext cx="1078986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81" y="4507478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7400" y="7168242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89" y="4102044"/>
            <a:ext cx="955631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0822" y="7168242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95601" y="1076780"/>
            <a:ext cx="64293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đọc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5601" y="2391228"/>
            <a:ext cx="8122023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00" y="3708840"/>
            <a:ext cx="1061369" cy="973751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334048" y="3287725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433483" y="3429002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7030A0"/>
                </a:solidFill>
                <a:latin typeface="Calibri" panose="020F0502020204030204"/>
              </a:rPr>
              <a:t>Đáp án số 3</a:t>
            </a:r>
          </a:p>
        </p:txBody>
      </p:sp>
    </p:spTree>
    <p:extLst>
      <p:ext uri="{BB962C8B-B14F-4D97-AF65-F5344CB8AC3E}">
        <p14:creationId xmlns:p14="http://schemas.microsoft.com/office/powerpoint/2010/main" val="127888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1 -1.85185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1 -1.11111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4706" y="1443319"/>
            <a:ext cx="9986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UTM Avo" panose="02040603050506020204" pitchFamily="18" charset="0"/>
              </a:rPr>
              <a:t>cá</a:t>
            </a:r>
            <a:r>
              <a:rPr lang="en-US" sz="7200" dirty="0"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khô</a:t>
            </a:r>
            <a:r>
              <a:rPr lang="en-US" sz="7200" dirty="0">
                <a:latin typeface="UTM Avo" panose="02040603050506020204" pitchFamily="18" charset="0"/>
              </a:rPr>
              <a:t>     </a:t>
            </a:r>
            <a:r>
              <a:rPr lang="en-US" sz="7200" dirty="0" smtClean="0">
                <a:latin typeface="UTM Avo" panose="02040603050506020204" pitchFamily="18" charset="0"/>
              </a:rPr>
              <a:t>    </a:t>
            </a:r>
            <a:r>
              <a:rPr lang="en-US" sz="7200" dirty="0" err="1" smtClean="0">
                <a:latin typeface="UTM Avo" panose="02040603050506020204" pitchFamily="18" charset="0"/>
              </a:rPr>
              <a:t>bó</a:t>
            </a:r>
            <a:r>
              <a:rPr lang="en-US" sz="7200" dirty="0" smtClean="0"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mạ</a:t>
            </a:r>
            <a:endParaRPr lang="en-US" sz="7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4706" y="2894994"/>
            <a:ext cx="9475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UTM Avo" panose="02040603050506020204" pitchFamily="18" charset="0"/>
              </a:rPr>
              <a:t>khe</a:t>
            </a:r>
            <a:r>
              <a:rPr lang="en-US" sz="7200" dirty="0"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khẽ</a:t>
            </a:r>
            <a:r>
              <a:rPr lang="en-US" sz="7200" dirty="0">
                <a:latin typeface="UTM Avo" panose="02040603050506020204" pitchFamily="18" charset="0"/>
              </a:rPr>
              <a:t>   </a:t>
            </a:r>
            <a:r>
              <a:rPr lang="en-US" sz="7200" dirty="0" smtClean="0">
                <a:latin typeface="UTM Avo" panose="02040603050506020204" pitchFamily="18" charset="0"/>
              </a:rPr>
              <a:t>    </a:t>
            </a:r>
            <a:r>
              <a:rPr lang="en-US" sz="7200" dirty="0" err="1" smtClean="0">
                <a:latin typeface="UTM Avo" panose="02040603050506020204" pitchFamily="18" charset="0"/>
              </a:rPr>
              <a:t>mì</a:t>
            </a:r>
            <a:r>
              <a:rPr lang="en-US" sz="7200" dirty="0" smtClean="0"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gà</a:t>
            </a:r>
            <a:endParaRPr lang="en-US" sz="7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0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" y="0"/>
            <a:ext cx="121806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763" y="-314478"/>
            <a:ext cx="12258990" cy="7172478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63" y="5026433"/>
            <a:ext cx="997388" cy="846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381" y="4507478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7400" y="7168242"/>
            <a:ext cx="4572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89" y="4102044"/>
            <a:ext cx="955631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30850" y="7148355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28590" y="183231"/>
            <a:ext cx="6467292" cy="144745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0942" y="1921037"/>
            <a:ext cx="6429375" cy="97569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gỗ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00" y="3708840"/>
            <a:ext cx="1061369" cy="973751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334048" y="3287725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3433483" y="3429002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3" y="71718"/>
            <a:ext cx="4796118" cy="29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6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6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1 -3.33333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64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79" y="710385"/>
            <a:ext cx="9005201" cy="62409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71156" y="0"/>
            <a:ext cx="2711720" cy="77444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890" y="-29255"/>
            <a:ext cx="17396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946641" y="926250"/>
            <a:ext cx="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Oval Callout 2"/>
          <p:cNvSpPr/>
          <p:nvPr/>
        </p:nvSpPr>
        <p:spPr>
          <a:xfrm>
            <a:off x="3791706" y="710385"/>
            <a:ext cx="2005183" cy="460489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0372" y="648241"/>
            <a:ext cx="1993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à?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599603" y="1019372"/>
            <a:ext cx="993585" cy="54498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6823914" y="1757014"/>
            <a:ext cx="3124757" cy="82756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3417" y="1037251"/>
            <a:ext cx="70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3915" y="1892397"/>
            <a:ext cx="3215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Bi: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8215375" y="2477020"/>
            <a:ext cx="2912873" cy="104857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09633" y="2489821"/>
            <a:ext cx="2595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Callout 21"/>
          <p:cNvSpPr/>
          <p:nvPr/>
        </p:nvSpPr>
        <p:spPr>
          <a:xfrm flipH="1">
            <a:off x="2112264" y="3867912"/>
            <a:ext cx="2404872" cy="97013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20291" y="3850216"/>
            <a:ext cx="1940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6096929" y="4783164"/>
            <a:ext cx="2409953" cy="68556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0379" y="4882369"/>
            <a:ext cx="249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7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8165" y="2103662"/>
            <a:ext cx="10475089" cy="1401418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defTabSz="685800">
              <a:defRPr/>
            </a:pPr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 19: n - </a:t>
            </a:r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0093" y="323503"/>
            <a:ext cx="64807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264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95701" y="2800350"/>
            <a:ext cx="5115824" cy="2514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72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latin typeface="Calibri" panose="020F0502020204030204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943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812466" y="4779080"/>
            <a:ext cx="2068156" cy="166198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defRPr/>
            </a:pPr>
            <a:r>
              <a:rPr lang="en-US" sz="10350" b="1" dirty="0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1209" y="4779080"/>
            <a:ext cx="114528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350" b="1" dirty="0">
                <a:latin typeface="UTM Avo" panose="02040603050506020204" pitchFamily="18" charset="0"/>
              </a:rPr>
              <a:t>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 b="17402"/>
          <a:stretch/>
        </p:blipFill>
        <p:spPr>
          <a:xfrm>
            <a:off x="2592729" y="269548"/>
            <a:ext cx="6863787" cy="45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3C05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3C05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4371" y="1858633"/>
            <a:ext cx="2059305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450" dirty="0">
                <a:solidFill>
                  <a:srgbClr val="0070C0"/>
                </a:solidFill>
                <a:latin typeface="UTM Avo" panose="02040603050506020204" pitchFamily="18" charset="0"/>
              </a:rPr>
              <a:t>n</a:t>
            </a:r>
            <a:r>
              <a:rPr lang="en-US" sz="14925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71307" y="1944080"/>
            <a:ext cx="2635163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4925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t="22266" r="55933" b="21467"/>
          <a:stretch/>
        </p:blipFill>
        <p:spPr>
          <a:xfrm>
            <a:off x="8794101" y="2419160"/>
            <a:ext cx="1632569" cy="16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949124" y="775505"/>
            <a:ext cx="10938076" cy="2444010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4"/>
            <a:endParaRPr lang="vi-VN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0" y="2175747"/>
            <a:ext cx="4040414" cy="3371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9433" y="1129253"/>
            <a:ext cx="9128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</a:rPr>
              <a:t>   </a:t>
            </a:r>
            <a:r>
              <a:rPr lang="vi-VN" sz="3200" dirty="0">
                <a:latin typeface="UTM Avo" panose="02040603050506020204" pitchFamily="18" charset="0"/>
              </a:rPr>
              <a:t>Quả gì màu tím trên giàn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Từng chùm chín mọng mang toàn chữ O?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08" y="3353880"/>
            <a:ext cx="4083564" cy="28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8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8160110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391</Words>
  <Application>Microsoft Office PowerPoint</Application>
  <PresentationFormat>Widescreen</PresentationFormat>
  <Paragraphs>100</Paragraphs>
  <Slides>31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宋体</vt:lpstr>
      <vt:lpstr>Arial</vt:lpstr>
      <vt:lpstr>Calibri</vt:lpstr>
      <vt:lpstr>Calibri Light</vt:lpstr>
      <vt:lpstr>等线</vt:lpstr>
      <vt:lpstr>HP001 4 hàng</vt:lpstr>
      <vt:lpstr>HP001 4 hang 1 ô ly</vt:lpstr>
      <vt:lpstr>Times New Roman</vt:lpstr>
      <vt:lpstr>UTM Avo</vt:lpstr>
      <vt:lpstr>Office Theme</vt:lpstr>
      <vt:lpstr>Default Design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2021-10-03T03:46:10Z</dcterms:created>
  <dcterms:modified xsi:type="dcterms:W3CDTF">2021-10-05T08:13:56Z</dcterms:modified>
</cp:coreProperties>
</file>