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8.wav" ContentType="audio/wav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media/audio9.wav" ContentType="audio/wav"/>
  <Override PartName="/ppt/media/audio10.wav" ContentType="audio/wav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6"/>
  </p:notesMasterIdLst>
  <p:sldIdLst>
    <p:sldId id="257" r:id="rId3"/>
    <p:sldId id="258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0" r:id="rId12"/>
    <p:sldId id="261" r:id="rId13"/>
    <p:sldId id="262" r:id="rId14"/>
    <p:sldId id="263" r:id="rId15"/>
    <p:sldId id="293" r:id="rId16"/>
    <p:sldId id="268" r:id="rId17"/>
    <p:sldId id="290" r:id="rId18"/>
    <p:sldId id="269" r:id="rId19"/>
    <p:sldId id="270" r:id="rId20"/>
    <p:sldId id="271" r:id="rId21"/>
    <p:sldId id="273" r:id="rId22"/>
    <p:sldId id="274" r:id="rId23"/>
    <p:sldId id="303" r:id="rId24"/>
    <p:sldId id="304" r:id="rId25"/>
    <p:sldId id="291" r:id="rId26"/>
    <p:sldId id="276" r:id="rId27"/>
    <p:sldId id="294" r:id="rId28"/>
    <p:sldId id="295" r:id="rId29"/>
    <p:sldId id="296" r:id="rId30"/>
    <p:sldId id="297" r:id="rId31"/>
    <p:sldId id="298" r:id="rId32"/>
    <p:sldId id="301" r:id="rId33"/>
    <p:sldId id="302" r:id="rId34"/>
    <p:sldId id="279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AF4F7-9EA6-4D6E-A11D-9BD468AD7DD7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16488-0B12-45BA-83B1-71F2D521F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5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88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28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28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 smtClean="0">
                <a:latin typeface="Arial" charset="0"/>
              </a:rPr>
              <a:t>Nhấn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chuột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vào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cánh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bông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chọn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mở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cảnh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ra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số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đến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câu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hỏi</a:t>
            </a:r>
            <a:r>
              <a:rPr lang="en-US" baseline="0" dirty="0" smtClean="0">
                <a:latin typeface="Arial" charset="0"/>
              </a:rPr>
              <a:t>.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lời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đúng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Home quay </a:t>
            </a:r>
            <a:r>
              <a:rPr lang="en-US" baseline="0" dirty="0" err="1" smtClean="0">
                <a:latin typeface="Arial" charset="0"/>
              </a:rPr>
              <a:t>lại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trang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này</a:t>
            </a:r>
            <a:r>
              <a:rPr lang="en-US" baseline="0" dirty="0" smtClean="0">
                <a:latin typeface="Arial" charset="0"/>
              </a:rPr>
              <a:t>/ </a:t>
            </a:r>
            <a:r>
              <a:rPr lang="en-US" baseline="0" dirty="0" err="1" smtClean="0">
                <a:latin typeface="Arial" charset="0"/>
              </a:rPr>
              <a:t>Chơi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xong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mũi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tên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chuyển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phần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.</a:t>
            </a:r>
            <a:endParaRPr lang="en-US" dirty="0" smtClean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28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565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29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536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30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851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31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836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32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433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903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20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95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78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31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11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00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31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2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46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39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64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36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3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57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43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63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14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21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16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575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032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65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98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283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16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95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92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60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80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81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66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435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9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79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519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4870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70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ABC84-CD79-4F8A-8B2C-0631AD15B4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29922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25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424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959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772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913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053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04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185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464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794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968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83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287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801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911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951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801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51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91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636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1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131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50D9-D237-4433-99FB-A444C1A586A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02510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BDABC-F711-4597-8ABF-D3394326EC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77845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7A6F7-9955-464D-82FD-B7D9443146B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32703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A4E9E-1171-4EE8-90F0-24EE25EB2D4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60812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972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308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4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89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77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896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597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20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628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683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698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900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577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76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98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274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54639-9C0D-4FAF-95F6-C4F4176C74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1597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E6DB5-6B02-4C92-A039-03756B2BBDC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10756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2F941-B879-467C-A3C5-8166A920575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00175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262C-F0CB-4946-A9E2-D9A99654B6D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84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48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59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26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5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4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89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93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4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22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0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99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10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77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69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84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87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1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62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54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2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82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73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03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58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6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00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8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86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30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3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08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02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56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25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17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33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82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98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52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77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14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18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83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51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14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56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45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64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77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58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94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04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89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9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53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81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68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19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10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93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9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8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997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64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17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16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30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68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3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80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8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30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9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9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79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11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47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19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84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41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65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5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90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9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96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77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08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82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26" Type="http://schemas.openxmlformats.org/officeDocument/2006/relationships/slideLayout" Target="../slideLayouts/slideLayout158.xml"/><Relationship Id="rId39" Type="http://schemas.openxmlformats.org/officeDocument/2006/relationships/slideLayout" Target="../slideLayouts/slideLayout171.xml"/><Relationship Id="rId21" Type="http://schemas.openxmlformats.org/officeDocument/2006/relationships/slideLayout" Target="../slideLayouts/slideLayout153.xml"/><Relationship Id="rId34" Type="http://schemas.openxmlformats.org/officeDocument/2006/relationships/slideLayout" Target="../slideLayouts/slideLayout166.xml"/><Relationship Id="rId42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52.xml"/><Relationship Id="rId29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24" Type="http://schemas.openxmlformats.org/officeDocument/2006/relationships/slideLayout" Target="../slideLayouts/slideLayout156.xml"/><Relationship Id="rId32" Type="http://schemas.openxmlformats.org/officeDocument/2006/relationships/slideLayout" Target="../slideLayouts/slideLayout164.xml"/><Relationship Id="rId37" Type="http://schemas.openxmlformats.org/officeDocument/2006/relationships/slideLayout" Target="../slideLayouts/slideLayout169.xml"/><Relationship Id="rId40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23" Type="http://schemas.openxmlformats.org/officeDocument/2006/relationships/slideLayout" Target="../slideLayouts/slideLayout155.xml"/><Relationship Id="rId28" Type="http://schemas.openxmlformats.org/officeDocument/2006/relationships/slideLayout" Target="../slideLayouts/slideLayout160.xml"/><Relationship Id="rId36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63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Relationship Id="rId22" Type="http://schemas.openxmlformats.org/officeDocument/2006/relationships/slideLayout" Target="../slideLayouts/slideLayout154.xml"/><Relationship Id="rId27" Type="http://schemas.openxmlformats.org/officeDocument/2006/relationships/slideLayout" Target="../slideLayouts/slideLayout159.xml"/><Relationship Id="rId30" Type="http://schemas.openxmlformats.org/officeDocument/2006/relationships/slideLayout" Target="../slideLayouts/slideLayout162.xml"/><Relationship Id="rId35" Type="http://schemas.openxmlformats.org/officeDocument/2006/relationships/slideLayout" Target="../slideLayouts/slideLayout167.xml"/><Relationship Id="rId43" Type="http://schemas.openxmlformats.org/officeDocument/2006/relationships/slideLayout" Target="../slideLayouts/slideLayout175.xml"/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5" Type="http://schemas.openxmlformats.org/officeDocument/2006/relationships/slideLayout" Target="../slideLayouts/slideLayout157.xml"/><Relationship Id="rId33" Type="http://schemas.openxmlformats.org/officeDocument/2006/relationships/slideLayout" Target="../slideLayouts/slideLayout165.xml"/><Relationship Id="rId38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FB93B-4B65-45A7-BD55-183C1D0CCC53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33BFA-1002-4D3C-A60C-C9618F26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2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24" r:id="rId2"/>
    <p:sldLayoutId id="2147483823" r:id="rId3"/>
    <p:sldLayoutId id="2147483822" r:id="rId4"/>
    <p:sldLayoutId id="2147483821" r:id="rId5"/>
    <p:sldLayoutId id="2147483819" r:id="rId6"/>
    <p:sldLayoutId id="2147483814" r:id="rId7"/>
    <p:sldLayoutId id="2147483813" r:id="rId8"/>
    <p:sldLayoutId id="2147483812" r:id="rId9"/>
    <p:sldLayoutId id="2147483811" r:id="rId10"/>
    <p:sldLayoutId id="2147483810" r:id="rId11"/>
    <p:sldLayoutId id="2147483809" r:id="rId12"/>
    <p:sldLayoutId id="2147483808" r:id="rId13"/>
    <p:sldLayoutId id="2147483807" r:id="rId14"/>
    <p:sldLayoutId id="2147483806" r:id="rId15"/>
    <p:sldLayoutId id="2147483805" r:id="rId16"/>
    <p:sldLayoutId id="2147483804" r:id="rId17"/>
    <p:sldLayoutId id="2147483803" r:id="rId18"/>
    <p:sldLayoutId id="2147483801" r:id="rId19"/>
    <p:sldLayoutId id="2147483800" r:id="rId20"/>
    <p:sldLayoutId id="2147483799" r:id="rId21"/>
    <p:sldLayoutId id="2147483798" r:id="rId22"/>
    <p:sldLayoutId id="2147483797" r:id="rId23"/>
    <p:sldLayoutId id="2147483796" r:id="rId24"/>
    <p:sldLayoutId id="2147483795" r:id="rId25"/>
    <p:sldLayoutId id="2147483793" r:id="rId26"/>
    <p:sldLayoutId id="2147483788" r:id="rId27"/>
    <p:sldLayoutId id="2147483787" r:id="rId28"/>
    <p:sldLayoutId id="2147483786" r:id="rId29"/>
    <p:sldLayoutId id="2147483785" r:id="rId30"/>
    <p:sldLayoutId id="2147483784" r:id="rId31"/>
    <p:sldLayoutId id="2147483783" r:id="rId32"/>
    <p:sldLayoutId id="2147483782" r:id="rId33"/>
    <p:sldLayoutId id="2147483781" r:id="rId34"/>
    <p:sldLayoutId id="2147483780" r:id="rId35"/>
    <p:sldLayoutId id="2147483779" r:id="rId36"/>
    <p:sldLayoutId id="2147483778" r:id="rId37"/>
    <p:sldLayoutId id="2147483777" r:id="rId38"/>
    <p:sldLayoutId id="2147483776" r:id="rId39"/>
    <p:sldLayoutId id="2147483775" r:id="rId40"/>
    <p:sldLayoutId id="2147483774" r:id="rId41"/>
    <p:sldLayoutId id="2147483773" r:id="rId42"/>
    <p:sldLayoutId id="2147483772" r:id="rId43"/>
    <p:sldLayoutId id="2147483770" r:id="rId44"/>
    <p:sldLayoutId id="2147483769" r:id="rId45"/>
    <p:sldLayoutId id="2147483768" r:id="rId46"/>
    <p:sldLayoutId id="2147483767" r:id="rId47"/>
    <p:sldLayoutId id="2147483766" r:id="rId48"/>
    <p:sldLayoutId id="2147483765" r:id="rId49"/>
    <p:sldLayoutId id="2147483764" r:id="rId50"/>
    <p:sldLayoutId id="2147483763" r:id="rId51"/>
    <p:sldLayoutId id="2147483762" r:id="rId52"/>
    <p:sldLayoutId id="2147483761" r:id="rId53"/>
    <p:sldLayoutId id="2147483760" r:id="rId54"/>
    <p:sldLayoutId id="2147483759" r:id="rId55"/>
    <p:sldLayoutId id="2147483758" r:id="rId56"/>
    <p:sldLayoutId id="2147483757" r:id="rId57"/>
    <p:sldLayoutId id="2147483756" r:id="rId58"/>
    <p:sldLayoutId id="2147483755" r:id="rId59"/>
    <p:sldLayoutId id="2147483754" r:id="rId60"/>
    <p:sldLayoutId id="2147483752" r:id="rId61"/>
    <p:sldLayoutId id="2147483751" r:id="rId62"/>
    <p:sldLayoutId id="2147483750" r:id="rId63"/>
    <p:sldLayoutId id="2147483749" r:id="rId64"/>
    <p:sldLayoutId id="2147483748" r:id="rId65"/>
    <p:sldLayoutId id="2147483747" r:id="rId66"/>
    <p:sldLayoutId id="2147483746" r:id="rId67"/>
    <p:sldLayoutId id="2147483745" r:id="rId68"/>
    <p:sldLayoutId id="2147483744" r:id="rId69"/>
    <p:sldLayoutId id="2147483743" r:id="rId70"/>
    <p:sldLayoutId id="2147483742" r:id="rId71"/>
    <p:sldLayoutId id="2147483741" r:id="rId72"/>
    <p:sldLayoutId id="2147483740" r:id="rId73"/>
    <p:sldLayoutId id="2147483738" r:id="rId74"/>
    <p:sldLayoutId id="2147483737" r:id="rId75"/>
    <p:sldLayoutId id="2147483736" r:id="rId76"/>
    <p:sldLayoutId id="2147483735" r:id="rId77"/>
    <p:sldLayoutId id="2147483734" r:id="rId78"/>
    <p:sldLayoutId id="2147483733" r:id="rId79"/>
    <p:sldLayoutId id="2147483732" r:id="rId80"/>
    <p:sldLayoutId id="2147483731" r:id="rId81"/>
    <p:sldLayoutId id="2147483730" r:id="rId82"/>
    <p:sldLayoutId id="2147483729" r:id="rId83"/>
    <p:sldLayoutId id="2147483728" r:id="rId84"/>
    <p:sldLayoutId id="2147483727" r:id="rId85"/>
    <p:sldLayoutId id="2147483726" r:id="rId86"/>
    <p:sldLayoutId id="2147483725" r:id="rId87"/>
    <p:sldLayoutId id="2147483724" r:id="rId88"/>
    <p:sldLayoutId id="2147483723" r:id="rId89"/>
    <p:sldLayoutId id="2147483722" r:id="rId90"/>
    <p:sldLayoutId id="2147483721" r:id="rId91"/>
    <p:sldLayoutId id="2147483720" r:id="rId92"/>
    <p:sldLayoutId id="2147483719" r:id="rId93"/>
    <p:sldLayoutId id="2147483718" r:id="rId94"/>
    <p:sldLayoutId id="2147483717" r:id="rId95"/>
    <p:sldLayoutId id="2147483716" r:id="rId96"/>
    <p:sldLayoutId id="2147483715" r:id="rId97"/>
    <p:sldLayoutId id="2147483714" r:id="rId98"/>
    <p:sldLayoutId id="2147483713" r:id="rId99"/>
    <p:sldLayoutId id="2147483712" r:id="rId100"/>
    <p:sldLayoutId id="2147483711" r:id="rId101"/>
    <p:sldLayoutId id="2147483710" r:id="rId102"/>
    <p:sldLayoutId id="2147483709" r:id="rId103"/>
    <p:sldLayoutId id="2147483708" r:id="rId104"/>
    <p:sldLayoutId id="2147483707" r:id="rId105"/>
    <p:sldLayoutId id="2147483706" r:id="rId106"/>
    <p:sldLayoutId id="2147483705" r:id="rId107"/>
    <p:sldLayoutId id="2147483650" r:id="rId108"/>
    <p:sldLayoutId id="2147483820" r:id="rId109"/>
    <p:sldLayoutId id="2147483815" r:id="rId110"/>
    <p:sldLayoutId id="2147483802" r:id="rId111"/>
    <p:sldLayoutId id="2147483794" r:id="rId112"/>
    <p:sldLayoutId id="2147483789" r:id="rId113"/>
    <p:sldLayoutId id="2147483771" r:id="rId114"/>
    <p:sldLayoutId id="2147483753" r:id="rId115"/>
    <p:sldLayoutId id="2147483739" r:id="rId116"/>
    <p:sldLayoutId id="2147483651" r:id="rId117"/>
    <p:sldLayoutId id="2147483652" r:id="rId118"/>
    <p:sldLayoutId id="2147483653" r:id="rId119"/>
    <p:sldLayoutId id="2147483654" r:id="rId120"/>
    <p:sldLayoutId id="2147483655" r:id="rId121"/>
    <p:sldLayoutId id="2147483818" r:id="rId122"/>
    <p:sldLayoutId id="2147483817" r:id="rId123"/>
    <p:sldLayoutId id="2147483816" r:id="rId124"/>
    <p:sldLayoutId id="2147483792" r:id="rId125"/>
    <p:sldLayoutId id="2147483791" r:id="rId126"/>
    <p:sldLayoutId id="2147483790" r:id="rId127"/>
    <p:sldLayoutId id="2147483656" r:id="rId128"/>
    <p:sldLayoutId id="2147483657" r:id="rId129"/>
    <p:sldLayoutId id="2147483658" r:id="rId130"/>
    <p:sldLayoutId id="2147483659" r:id="rId131"/>
    <p:sldLayoutId id="2147483660" r:id="rId1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E7CA22-7B4E-411B-8058-F1CACA9C7B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27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tmp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0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openxmlformats.org/officeDocument/2006/relationships/slide" Target="slide29.xml"/><Relationship Id="rId3" Type="http://schemas.openxmlformats.org/officeDocument/2006/relationships/slide" Target="slide33.xml"/><Relationship Id="rId21" Type="http://schemas.openxmlformats.org/officeDocument/2006/relationships/image" Target="../media/image71.png"/><Relationship Id="rId7" Type="http://schemas.openxmlformats.org/officeDocument/2006/relationships/slide" Target="slide18.xml"/><Relationship Id="rId12" Type="http://schemas.openxmlformats.org/officeDocument/2006/relationships/slide" Target="slide20.xml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6" Type="http://schemas.openxmlformats.org/officeDocument/2006/relationships/slide" Target="slide30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slide" Target="slide19.xml"/><Relationship Id="rId15" Type="http://schemas.openxmlformats.org/officeDocument/2006/relationships/image" Target="../media/image68.png"/><Relationship Id="rId23" Type="http://schemas.openxmlformats.org/officeDocument/2006/relationships/image" Target="../media/image73.gif"/><Relationship Id="rId10" Type="http://schemas.openxmlformats.org/officeDocument/2006/relationships/image" Target="../media/image65.jpeg"/><Relationship Id="rId19" Type="http://schemas.openxmlformats.org/officeDocument/2006/relationships/image" Target="../media/image70.png"/><Relationship Id="rId4" Type="http://schemas.openxmlformats.org/officeDocument/2006/relationships/image" Target="../media/image61.jpeg"/><Relationship Id="rId9" Type="http://schemas.openxmlformats.org/officeDocument/2006/relationships/image" Target="../media/image64.png"/><Relationship Id="rId14" Type="http://schemas.openxmlformats.org/officeDocument/2006/relationships/slide" Target="slide32.xml"/><Relationship Id="rId22" Type="http://schemas.openxmlformats.org/officeDocument/2006/relationships/image" Target="../media/image72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75.gif"/><Relationship Id="rId18" Type="http://schemas.openxmlformats.org/officeDocument/2006/relationships/image" Target="../media/image80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28.xml"/><Relationship Id="rId7" Type="http://schemas.openxmlformats.org/officeDocument/2006/relationships/audio" Target="../media/audio5.wav"/><Relationship Id="rId12" Type="http://schemas.openxmlformats.org/officeDocument/2006/relationships/image" Target="../media/image74.gif"/><Relationship Id="rId17" Type="http://schemas.openxmlformats.org/officeDocument/2006/relationships/image" Target="../media/image79.gif"/><Relationship Id="rId2" Type="http://schemas.openxmlformats.org/officeDocument/2006/relationships/tags" Target="../tags/tag3.xml"/><Relationship Id="rId16" Type="http://schemas.openxmlformats.org/officeDocument/2006/relationships/image" Target="../media/image78.gif"/><Relationship Id="rId20" Type="http://schemas.openxmlformats.org/officeDocument/2006/relationships/image" Target="../media/image82.png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3.wav"/><Relationship Id="rId15" Type="http://schemas.openxmlformats.org/officeDocument/2006/relationships/image" Target="../media/image77.gif"/><Relationship Id="rId10" Type="http://schemas.openxmlformats.org/officeDocument/2006/relationships/audio" Target="../media/audio8.wav"/><Relationship Id="rId19" Type="http://schemas.openxmlformats.org/officeDocument/2006/relationships/image" Target="../media/image81.pn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7.wav"/><Relationship Id="rId14" Type="http://schemas.openxmlformats.org/officeDocument/2006/relationships/image" Target="../media/image7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microsoft.com/office/2007/relationships/hdphoto" Target="../media/hdphoto13.wdp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31" Type="http://schemas.openxmlformats.org/officeDocument/2006/relationships/image" Target="../media/image21.png"/><Relationship Id="rId4" Type="http://schemas.openxmlformats.org/officeDocument/2006/relationships/image" Target="../media/image7.jpeg"/><Relationship Id="rId9" Type="http://schemas.microsoft.com/office/2007/relationships/hdphoto" Target="../media/hdphoto3.wdp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microsoft.com/office/2007/relationships/hdphoto" Target="../media/hdphoto12.wdp"/><Relationship Id="rId30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audio" Target="../media/audio5.wav"/><Relationship Id="rId18" Type="http://schemas.openxmlformats.org/officeDocument/2006/relationships/image" Target="../media/image74.gif"/><Relationship Id="rId26" Type="http://schemas.openxmlformats.org/officeDocument/2006/relationships/image" Target="../media/image84.gif"/><Relationship Id="rId3" Type="http://schemas.openxmlformats.org/officeDocument/2006/relationships/tags" Target="../tags/tag6.xml"/><Relationship Id="rId21" Type="http://schemas.openxmlformats.org/officeDocument/2006/relationships/image" Target="../media/image77.gif"/><Relationship Id="rId7" Type="http://schemas.openxmlformats.org/officeDocument/2006/relationships/tags" Target="../tags/tag10.xml"/><Relationship Id="rId12" Type="http://schemas.openxmlformats.org/officeDocument/2006/relationships/audio" Target="../media/audio4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83.gif"/><Relationship Id="rId2" Type="http://schemas.openxmlformats.org/officeDocument/2006/relationships/tags" Target="../tags/tag5.xml"/><Relationship Id="rId16" Type="http://schemas.openxmlformats.org/officeDocument/2006/relationships/audio" Target="../media/audio10.wav"/><Relationship Id="rId20" Type="http://schemas.openxmlformats.org/officeDocument/2006/relationships/image" Target="../media/image76.gif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audio" Target="../media/audio9.wav"/><Relationship Id="rId24" Type="http://schemas.openxmlformats.org/officeDocument/2006/relationships/image" Target="../media/image80.gif"/><Relationship Id="rId5" Type="http://schemas.openxmlformats.org/officeDocument/2006/relationships/tags" Target="../tags/tag8.xml"/><Relationship Id="rId15" Type="http://schemas.openxmlformats.org/officeDocument/2006/relationships/audio" Target="../media/audio8.wav"/><Relationship Id="rId23" Type="http://schemas.openxmlformats.org/officeDocument/2006/relationships/image" Target="../media/image79.gif"/><Relationship Id="rId10" Type="http://schemas.openxmlformats.org/officeDocument/2006/relationships/notesSlide" Target="../notesSlides/notesSlide4.xml"/><Relationship Id="rId19" Type="http://schemas.openxmlformats.org/officeDocument/2006/relationships/image" Target="../media/image75.gif"/><Relationship Id="rId4" Type="http://schemas.openxmlformats.org/officeDocument/2006/relationships/tags" Target="../tags/tag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6.wav"/><Relationship Id="rId22" Type="http://schemas.openxmlformats.org/officeDocument/2006/relationships/image" Target="../media/image78.gif"/><Relationship Id="rId27" Type="http://schemas.openxmlformats.org/officeDocument/2006/relationships/slide" Target="slide2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75.gif"/><Relationship Id="rId18" Type="http://schemas.openxmlformats.org/officeDocument/2006/relationships/image" Target="../media/image80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28.xml"/><Relationship Id="rId7" Type="http://schemas.openxmlformats.org/officeDocument/2006/relationships/audio" Target="../media/audio5.wav"/><Relationship Id="rId12" Type="http://schemas.openxmlformats.org/officeDocument/2006/relationships/image" Target="../media/image74.gif"/><Relationship Id="rId17" Type="http://schemas.openxmlformats.org/officeDocument/2006/relationships/image" Target="../media/image79.gif"/><Relationship Id="rId2" Type="http://schemas.openxmlformats.org/officeDocument/2006/relationships/tags" Target="../tags/tag13.xml"/><Relationship Id="rId16" Type="http://schemas.openxmlformats.org/officeDocument/2006/relationships/image" Target="../media/image78.gif"/><Relationship Id="rId20" Type="http://schemas.openxmlformats.org/officeDocument/2006/relationships/image" Target="../media/image82.png"/><Relationship Id="rId1" Type="http://schemas.openxmlformats.org/officeDocument/2006/relationships/tags" Target="../tags/tag12.xml"/><Relationship Id="rId6" Type="http://schemas.openxmlformats.org/officeDocument/2006/relationships/audio" Target="../media/audio4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3.wav"/><Relationship Id="rId15" Type="http://schemas.openxmlformats.org/officeDocument/2006/relationships/image" Target="../media/image77.gif"/><Relationship Id="rId10" Type="http://schemas.openxmlformats.org/officeDocument/2006/relationships/audio" Target="../media/audio8.wav"/><Relationship Id="rId19" Type="http://schemas.openxmlformats.org/officeDocument/2006/relationships/image" Target="../media/image81.pn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7.wav"/><Relationship Id="rId14" Type="http://schemas.openxmlformats.org/officeDocument/2006/relationships/image" Target="../media/image76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75.gif"/><Relationship Id="rId18" Type="http://schemas.openxmlformats.org/officeDocument/2006/relationships/image" Target="../media/image80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28.xml"/><Relationship Id="rId7" Type="http://schemas.openxmlformats.org/officeDocument/2006/relationships/audio" Target="../media/audio5.wav"/><Relationship Id="rId12" Type="http://schemas.openxmlformats.org/officeDocument/2006/relationships/image" Target="../media/image74.gif"/><Relationship Id="rId17" Type="http://schemas.openxmlformats.org/officeDocument/2006/relationships/image" Target="../media/image79.gif"/><Relationship Id="rId2" Type="http://schemas.openxmlformats.org/officeDocument/2006/relationships/tags" Target="../tags/tag15.xml"/><Relationship Id="rId16" Type="http://schemas.openxmlformats.org/officeDocument/2006/relationships/image" Target="../media/image78.gif"/><Relationship Id="rId20" Type="http://schemas.openxmlformats.org/officeDocument/2006/relationships/image" Target="../media/image82.png"/><Relationship Id="rId1" Type="http://schemas.openxmlformats.org/officeDocument/2006/relationships/tags" Target="../tags/tag14.xml"/><Relationship Id="rId6" Type="http://schemas.openxmlformats.org/officeDocument/2006/relationships/audio" Target="../media/audio4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3.wav"/><Relationship Id="rId15" Type="http://schemas.openxmlformats.org/officeDocument/2006/relationships/image" Target="../media/image77.gif"/><Relationship Id="rId10" Type="http://schemas.openxmlformats.org/officeDocument/2006/relationships/audio" Target="../media/audio8.wav"/><Relationship Id="rId19" Type="http://schemas.openxmlformats.org/officeDocument/2006/relationships/image" Target="../media/image81.pn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7.wav"/><Relationship Id="rId14" Type="http://schemas.openxmlformats.org/officeDocument/2006/relationships/image" Target="../media/image76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18.wdp"/><Relationship Id="rId18" Type="http://schemas.microsoft.com/office/2007/relationships/hdphoto" Target="../media/hdphoto9.wdp"/><Relationship Id="rId26" Type="http://schemas.microsoft.com/office/2007/relationships/hdphoto" Target="../media/hdphoto11.wdp"/><Relationship Id="rId39" Type="http://schemas.openxmlformats.org/officeDocument/2006/relationships/image" Target="../media/image39.png"/><Relationship Id="rId21" Type="http://schemas.openxmlformats.org/officeDocument/2006/relationships/image" Target="../media/image14.png"/><Relationship Id="rId34" Type="http://schemas.microsoft.com/office/2007/relationships/hdphoto" Target="../media/hdphoto23.wdp"/><Relationship Id="rId42" Type="http://schemas.microsoft.com/office/2007/relationships/hdphoto" Target="../media/hdphoto27.wdp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17.wdp"/><Relationship Id="rId24" Type="http://schemas.microsoft.com/office/2007/relationships/hdphoto" Target="../media/hdphoto20.wdp"/><Relationship Id="rId32" Type="http://schemas.microsoft.com/office/2007/relationships/hdphoto" Target="../media/hdphoto12.wdp"/><Relationship Id="rId37" Type="http://schemas.openxmlformats.org/officeDocument/2006/relationships/image" Target="../media/image38.png"/><Relationship Id="rId40" Type="http://schemas.microsoft.com/office/2007/relationships/hdphoto" Target="../media/hdphoto26.wdp"/><Relationship Id="rId45" Type="http://schemas.openxmlformats.org/officeDocument/2006/relationships/slide" Target="slide8.xml"/><Relationship Id="rId5" Type="http://schemas.openxmlformats.org/officeDocument/2006/relationships/image" Target="../media/image22.jpeg"/><Relationship Id="rId15" Type="http://schemas.microsoft.com/office/2007/relationships/hdphoto" Target="../media/hdphoto19.wdp"/><Relationship Id="rId23" Type="http://schemas.openxmlformats.org/officeDocument/2006/relationships/image" Target="../media/image33.png"/><Relationship Id="rId28" Type="http://schemas.microsoft.com/office/2007/relationships/hdphoto" Target="../media/hdphoto21.wdp"/><Relationship Id="rId36" Type="http://schemas.microsoft.com/office/2007/relationships/hdphoto" Target="../media/hdphoto24.wdp"/><Relationship Id="rId10" Type="http://schemas.openxmlformats.org/officeDocument/2006/relationships/image" Target="../media/image27.png"/><Relationship Id="rId19" Type="http://schemas.openxmlformats.org/officeDocument/2006/relationships/image" Target="../media/image31.png"/><Relationship Id="rId31" Type="http://schemas.openxmlformats.org/officeDocument/2006/relationships/image" Target="../media/image18.png"/><Relationship Id="rId44" Type="http://schemas.openxmlformats.org/officeDocument/2006/relationships/slide" Target="slide7.xml"/><Relationship Id="rId4" Type="http://schemas.openxmlformats.org/officeDocument/2006/relationships/slide" Target="slide10.xml"/><Relationship Id="rId9" Type="http://schemas.microsoft.com/office/2007/relationships/hdphoto" Target="../media/hdphoto16.wdp"/><Relationship Id="rId14" Type="http://schemas.openxmlformats.org/officeDocument/2006/relationships/image" Target="../media/image29.png"/><Relationship Id="rId22" Type="http://schemas.microsoft.com/office/2007/relationships/hdphoto" Target="../media/hdphoto8.wdp"/><Relationship Id="rId27" Type="http://schemas.openxmlformats.org/officeDocument/2006/relationships/image" Target="../media/image34.png"/><Relationship Id="rId30" Type="http://schemas.microsoft.com/office/2007/relationships/hdphoto" Target="../media/hdphoto22.wdp"/><Relationship Id="rId35" Type="http://schemas.openxmlformats.org/officeDocument/2006/relationships/image" Target="../media/image37.png"/><Relationship Id="rId43" Type="http://schemas.openxmlformats.org/officeDocument/2006/relationships/slide" Target="slide6.xml"/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12" Type="http://schemas.openxmlformats.org/officeDocument/2006/relationships/image" Target="../media/image28.png"/><Relationship Id="rId17" Type="http://schemas.openxmlformats.org/officeDocument/2006/relationships/image" Target="../media/image15.png"/><Relationship Id="rId25" Type="http://schemas.openxmlformats.org/officeDocument/2006/relationships/image" Target="../media/image17.png"/><Relationship Id="rId33" Type="http://schemas.openxmlformats.org/officeDocument/2006/relationships/image" Target="../media/image36.png"/><Relationship Id="rId38" Type="http://schemas.microsoft.com/office/2007/relationships/hdphoto" Target="../media/hdphoto25.wdp"/><Relationship Id="rId46" Type="http://schemas.openxmlformats.org/officeDocument/2006/relationships/slide" Target="slide9.xml"/><Relationship Id="rId20" Type="http://schemas.openxmlformats.org/officeDocument/2006/relationships/image" Target="../media/image32.png"/><Relationship Id="rId41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9050" y="5048250"/>
            <a:ext cx="12192000" cy="1031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TiẾNG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ViỆT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– LỚP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Phân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: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Học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vần</a:t>
            </a:r>
            <a:endParaRPr kumimoji="0" lang="en-US" sz="2800" b="1" i="0" u="none" strike="noStrike" kern="1200" cap="all" spc="0" normalizeH="0" baseline="0" noProof="0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 </a:t>
            </a: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46872" y="5990431"/>
            <a:ext cx="4877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16: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1)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33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22988" y="1762543"/>
            <a:ext cx="8346230" cy="186855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16: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07368" y="476672"/>
            <a:ext cx="86409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72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2590800"/>
            <a:ext cx="6821099" cy="33528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8421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389556" y="3326848"/>
            <a:ext cx="3352108" cy="186204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 err="1" smtClean="0">
                <a:latin typeface="UTM Avo" panose="02040603050506020204" pitchFamily="18" charset="0"/>
              </a:rPr>
              <a:t>gh</a:t>
            </a:r>
            <a:endParaRPr kumimoji="0" lang="en-US" sz="115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52360" y="3326848"/>
            <a:ext cx="642823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 smtClean="0">
                <a:latin typeface="UTM Avo" panose="02040603050506020204" pitchFamily="18" charset="0"/>
              </a:rPr>
              <a:t> ế </a:t>
            </a:r>
            <a:r>
              <a:rPr lang="en-US" sz="11500" dirty="0" err="1" smtClean="0">
                <a:latin typeface="UTM Avo" panose="02040603050506020204" pitchFamily="18" charset="0"/>
              </a:rPr>
              <a:t>gỗ</a:t>
            </a:r>
            <a:endParaRPr kumimoji="0" lang="en-US" sz="115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481" y="566928"/>
            <a:ext cx="3559191" cy="565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3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02E8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2120" y="2072979"/>
            <a:ext cx="27457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noProof="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gh</a:t>
            </a:r>
            <a:r>
              <a:rPr kumimoji="0" lang="en-US" sz="166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endParaRPr kumimoji="0" lang="en-US" sz="16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03972" y="1940051"/>
            <a:ext cx="419107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noProof="0" dirty="0" err="1" smtClean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69680" y="2708147"/>
            <a:ext cx="2743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 smtClean="0">
                <a:latin typeface="HP001 4 hang 1 ô ly" panose="020B0603050302020204" pitchFamily="34" charset="0"/>
              </a:rPr>
              <a:t>gh</a:t>
            </a:r>
            <a:endParaRPr lang="en-US" sz="13800" dirty="0"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33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20183" y="0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347" y="-363610"/>
            <a:ext cx="6482683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1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  </a:t>
            </a:r>
            <a:r>
              <a:rPr lang="en-US" sz="16600" b="1" noProof="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gh</a:t>
            </a:r>
            <a:r>
              <a:rPr kumimoji="0" lang="en-US" sz="1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         </a:t>
            </a:r>
            <a:r>
              <a:rPr kumimoji="0" lang="en-US" sz="19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2949" y="2648712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2598" y="2791100"/>
            <a:ext cx="1175680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16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6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gh</a:t>
            </a:r>
            <a:r>
              <a:rPr lang="en-US" sz="16600" dirty="0" err="1" smtClean="0">
                <a:latin typeface="UTM Avo" panose="02040603050506020204" pitchFamily="18" charset="0"/>
              </a:rPr>
              <a:t>ế</a:t>
            </a:r>
            <a:r>
              <a:rPr lang="en-US" sz="16600" dirty="0" smtClean="0">
                <a:latin typeface="UTM Avo" panose="02040603050506020204" pitchFamily="18" charset="0"/>
              </a:rPr>
              <a:t> </a:t>
            </a:r>
            <a:r>
              <a:rPr lang="en-US" sz="16600" dirty="0" err="1" smtClean="0">
                <a:latin typeface="UTM Avo" panose="02040603050506020204" pitchFamily="18" charset="0"/>
              </a:rPr>
              <a:t>gỗ</a:t>
            </a:r>
            <a:r>
              <a:rPr kumimoji="0" lang="en-US" sz="16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    </a:t>
            </a:r>
            <a:r>
              <a:rPr kumimoji="0" lang="en-US" sz="199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endParaRPr kumimoji="0" lang="en-US" sz="199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31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0" y="-13216"/>
            <a:ext cx="12192000" cy="6871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0908" y="3071129"/>
            <a:ext cx="7306236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166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gh</a:t>
            </a:r>
            <a:r>
              <a:rPr kumimoji="0" lang="en-US" sz="1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         </a:t>
            </a:r>
            <a:r>
              <a:rPr kumimoji="0" lang="en-US" sz="19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0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3644" y="-976861"/>
            <a:ext cx="5698487" cy="8471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5417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-100584" y="-57244"/>
            <a:ext cx="12192000" cy="6871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2415" y="2818043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6279" y="3325875"/>
            <a:ext cx="1175680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38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3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gh</a:t>
            </a:r>
            <a:r>
              <a:rPr kumimoji="0" lang="en-US" sz="13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ế</a:t>
            </a:r>
            <a:r>
              <a:rPr kumimoji="0" lang="en-US" sz="13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3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gỗ</a:t>
            </a:r>
            <a:r>
              <a:rPr kumimoji="0" lang="en-US" sz="13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</a:t>
            </a:r>
            <a:r>
              <a:rPr kumimoji="0" lang="en-US" sz="13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</a:t>
            </a:r>
            <a:r>
              <a:rPr kumimoji="0" lang="en-US" sz="16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16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33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3644" y="-976861"/>
            <a:ext cx="5698487" cy="8471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1086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46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12" y="0"/>
            <a:ext cx="1222221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5640" y="1982450"/>
            <a:ext cx="7128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39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" y="-48078"/>
            <a:ext cx="12180626" cy="690607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04664"/>
            <a:ext cx="8187458" cy="57928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476938" y="2170150"/>
            <a:ext cx="3977677" cy="3294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47928" y="3140968"/>
            <a:ext cx="4032448" cy="74845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66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600" b="1" i="0" u="none" strike="noStrike" kern="1200" cap="none" spc="0" normalizeH="0" baseline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16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488865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204"/>
            <a:ext cx="1219450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iếng</a:t>
            </a:r>
            <a:r>
              <a:rPr lang="en-US" sz="36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</a:t>
            </a:r>
            <a:r>
              <a:rPr lang="en-US" sz="36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iếng</a:t>
            </a:r>
            <a:r>
              <a:rPr lang="en-US" sz="36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</a:t>
            </a:r>
            <a:r>
              <a:rPr lang="en-US" sz="36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 descr="Tiếng chim Đa Đa(Gà Gô) mái gọi trống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6" y="786384"/>
            <a:ext cx="226695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8" descr="C:\Users\DTD\Desktop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767" y="795909"/>
            <a:ext cx="26193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9" descr="C:\Users\DTD\Desktop\tải xuống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288" y="786384"/>
            <a:ext cx="25431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50" y="3233082"/>
            <a:ext cx="11566253" cy="321503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38328" y="718910"/>
            <a:ext cx="384048" cy="461665"/>
            <a:chOff x="155448" y="1282255"/>
            <a:chExt cx="384048" cy="461665"/>
          </a:xfrm>
        </p:grpSpPr>
        <p:sp>
          <p:nvSpPr>
            <p:cNvPr id="3" name="Oval 2"/>
            <p:cNvSpPr/>
            <p:nvPr/>
          </p:nvSpPr>
          <p:spPr>
            <a:xfrm>
              <a:off x="155448" y="1352824"/>
              <a:ext cx="384048" cy="320528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6642" y="1282255"/>
              <a:ext cx="2905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183872" y="606954"/>
            <a:ext cx="384048" cy="461665"/>
            <a:chOff x="155448" y="1282255"/>
            <a:chExt cx="384048" cy="461665"/>
          </a:xfrm>
        </p:grpSpPr>
        <p:sp>
          <p:nvSpPr>
            <p:cNvPr id="43" name="Oval 42"/>
            <p:cNvSpPr/>
            <p:nvPr/>
          </p:nvSpPr>
          <p:spPr>
            <a:xfrm>
              <a:off x="155448" y="1352824"/>
              <a:ext cx="384048" cy="320528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66642" y="1282255"/>
              <a:ext cx="2905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671559" y="565076"/>
            <a:ext cx="384048" cy="461665"/>
            <a:chOff x="155448" y="1282255"/>
            <a:chExt cx="384048" cy="461665"/>
          </a:xfrm>
        </p:grpSpPr>
        <p:sp>
          <p:nvSpPr>
            <p:cNvPr id="46" name="Oval 45"/>
            <p:cNvSpPr/>
            <p:nvPr/>
          </p:nvSpPr>
          <p:spPr>
            <a:xfrm>
              <a:off x="155448" y="1352824"/>
              <a:ext cx="384048" cy="320528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66642" y="1282255"/>
              <a:ext cx="2905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50579" y="2630400"/>
            <a:ext cx="184004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g</a:t>
            </a:r>
            <a:r>
              <a:rPr lang="en-US" sz="4000" dirty="0" err="1" smtClean="0">
                <a:latin typeface="UTM Avo" panose="02040603050506020204" pitchFamily="18" charset="0"/>
              </a:rPr>
              <a:t>à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gô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444408" y="2630400"/>
            <a:ext cx="106935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ghi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912856" y="2624709"/>
            <a:ext cx="110147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gõ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750694" y="5740233"/>
            <a:ext cx="101079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g</a:t>
            </a:r>
            <a:r>
              <a:rPr lang="en-US" sz="4000" dirty="0" err="1" smtClean="0">
                <a:latin typeface="UTM Avo" panose="02040603050506020204" pitchFamily="18" charset="0"/>
              </a:rPr>
              <a:t>ỗ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72424" y="5728890"/>
            <a:ext cx="12581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g</a:t>
            </a:r>
            <a:r>
              <a:rPr lang="en-US" sz="4000" dirty="0" err="1" smtClean="0">
                <a:latin typeface="UTM Avo" panose="02040603050506020204" pitchFamily="18" charset="0"/>
              </a:rPr>
              <a:t>hẹ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973311" y="5740233"/>
            <a:ext cx="93954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g</a:t>
            </a:r>
            <a:r>
              <a:rPr lang="en-US" sz="4000" dirty="0" err="1" smtClean="0">
                <a:latin typeface="UTM Avo" panose="02040603050506020204" pitchFamily="18" charset="0"/>
              </a:rPr>
              <a:t>ỡ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884472" y="5728890"/>
            <a:ext cx="97040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cá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0579" y="2633853"/>
            <a:ext cx="549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g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82602" y="2633853"/>
            <a:ext cx="549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g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09599" y="2622510"/>
            <a:ext cx="549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g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73311" y="5740233"/>
            <a:ext cx="549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g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48532" y="5743686"/>
            <a:ext cx="549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g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41707" y="2628960"/>
            <a:ext cx="845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gh</a:t>
            </a:r>
            <a:endParaRPr lang="en-US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76830" y="5731089"/>
            <a:ext cx="927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gh</a:t>
            </a:r>
            <a:endParaRPr lang="en-US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1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0655" y="3890081"/>
            <a:ext cx="231943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anose="02040603050506020204" pitchFamily="18" charset="0"/>
              </a:rPr>
              <a:t>g</a:t>
            </a:r>
            <a:r>
              <a:rPr lang="en-US" sz="4800" dirty="0" err="1" smtClean="0">
                <a:latin typeface="UTM Avo" panose="02040603050506020204" pitchFamily="18" charset="0"/>
              </a:rPr>
              <a:t>à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gô</a:t>
            </a:r>
            <a:endParaRPr lang="en-US" sz="4800" dirty="0"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893" y="371634"/>
            <a:ext cx="4546959" cy="334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42" y="358279"/>
            <a:ext cx="4876800" cy="487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1760" y="4175761"/>
            <a:ext cx="2046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g</a:t>
            </a:r>
            <a:r>
              <a:rPr lang="en-US" sz="40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hẹ</a:t>
            </a:r>
            <a:endParaRPr lang="en-US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74891" y="4441484"/>
            <a:ext cx="2046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cua</a:t>
            </a:r>
            <a:endParaRPr lang="en-US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0" y="358279"/>
            <a:ext cx="5057265" cy="505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4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2580" y="155667"/>
            <a:ext cx="2711720" cy="77444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Ghi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nhớ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1"/>
          <a:stretch/>
        </p:blipFill>
        <p:spPr>
          <a:xfrm>
            <a:off x="802718" y="1313524"/>
            <a:ext cx="10968352" cy="4626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044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3" descr="fbb63f59c772f80c241f5a32592359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0"/>
            <a:ext cx="12091987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7246" y="816563"/>
            <a:ext cx="6202339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50447237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20183" y="0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347" y="-363610"/>
            <a:ext cx="6482683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1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  </a:t>
            </a:r>
            <a:r>
              <a:rPr lang="en-US" sz="16600" b="1" noProof="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gh</a:t>
            </a:r>
            <a:r>
              <a:rPr kumimoji="0" lang="en-US" sz="1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         </a:t>
            </a:r>
            <a:r>
              <a:rPr kumimoji="0" lang="en-US" sz="19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2949" y="2648712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2598" y="2791100"/>
            <a:ext cx="1175680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16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6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gh</a:t>
            </a:r>
            <a:r>
              <a:rPr lang="en-US" sz="16600" dirty="0" err="1" smtClean="0">
                <a:latin typeface="UTM Avo" panose="02040603050506020204" pitchFamily="18" charset="0"/>
              </a:rPr>
              <a:t>ế</a:t>
            </a:r>
            <a:r>
              <a:rPr lang="en-US" sz="16600" dirty="0" smtClean="0">
                <a:latin typeface="UTM Avo" panose="02040603050506020204" pitchFamily="18" charset="0"/>
              </a:rPr>
              <a:t> </a:t>
            </a:r>
            <a:r>
              <a:rPr lang="en-US" sz="16600" dirty="0" err="1" smtClean="0">
                <a:latin typeface="UTM Avo" panose="02040603050506020204" pitchFamily="18" charset="0"/>
              </a:rPr>
              <a:t>gỗ</a:t>
            </a:r>
            <a:r>
              <a:rPr kumimoji="0" lang="en-US" sz="16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    </a:t>
            </a:r>
            <a:r>
              <a:rPr kumimoji="0" lang="en-US" sz="199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endParaRPr kumimoji="0" lang="en-US" sz="199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47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56" y="0"/>
            <a:ext cx="12335256" cy="66751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28216" y="1167735"/>
            <a:ext cx="8284464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Trò</a:t>
            </a:r>
            <a:r>
              <a:rPr lang="en-US" sz="13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13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chơi</a:t>
            </a:r>
            <a:endParaRPr lang="en-US" sz="13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r>
              <a:rPr lang="en-US" sz="13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Hái</a:t>
            </a:r>
            <a:r>
              <a:rPr lang="en-US" sz="13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3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hoa</a:t>
            </a:r>
            <a:endParaRPr lang="en-US" sz="13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2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072640" y="0"/>
            <a:ext cx="8595360" cy="51054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5588" tIns="42794" rIns="85588" bIns="42794"/>
          <a:lstStyle/>
          <a:p>
            <a:endParaRPr lang="en-US" sz="2160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3261360" y="914400"/>
            <a:ext cx="3438526" cy="567690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4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5588" tIns="42794" rIns="85588" bIns="42794"/>
          <a:lstStyle/>
          <a:p>
            <a:endParaRPr lang="en-US" sz="2160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2597029" y="2880121"/>
            <a:ext cx="2290081" cy="231695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5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6462392" y="1107753"/>
            <a:ext cx="1962928" cy="19307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7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3336736" y="279151"/>
            <a:ext cx="2208294" cy="241349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1158240" y="6019800"/>
            <a:ext cx="8206740" cy="8382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10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85588" tIns="42794" rIns="85588" bIns="42794"/>
          <a:lstStyle/>
          <a:p>
            <a:pPr>
              <a:defRPr/>
            </a:pPr>
            <a:endParaRPr lang="en-US" sz="2160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8473440" y="838200"/>
            <a:ext cx="457200" cy="3048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5588" tIns="42794" rIns="85588" bIns="42794"/>
          <a:lstStyle/>
          <a:p>
            <a:endParaRPr lang="en-US" sz="2160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9006841" y="1895475"/>
            <a:ext cx="579120" cy="482600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sz="2160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6673296" y="314326"/>
            <a:ext cx="572520" cy="57924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85588" tIns="42794" rIns="85588" bIns="42794"/>
          <a:lstStyle/>
          <a:p>
            <a:pPr>
              <a:defRPr/>
            </a:pPr>
            <a:endParaRPr lang="en-US" sz="2160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3043254" y="2453580"/>
            <a:ext cx="572520" cy="57924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5588" tIns="42794" rIns="85588" bIns="42794"/>
          <a:lstStyle/>
          <a:p>
            <a:endParaRPr lang="en-US" sz="2160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5996683" y="3195091"/>
            <a:ext cx="2126504" cy="222041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2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8290560" y="3124200"/>
            <a:ext cx="731520" cy="6096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5588" tIns="42794" rIns="85588" bIns="42794"/>
          <a:lstStyle/>
          <a:p>
            <a:endParaRPr lang="en-US" sz="2160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5991963" y="3196584"/>
            <a:ext cx="2126504" cy="222041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rId1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6462392" y="1089955"/>
            <a:ext cx="1962928" cy="1942866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rId1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3334835" y="262039"/>
            <a:ext cx="2208294" cy="241349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8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2591356" y="2880121"/>
            <a:ext cx="2290081" cy="231695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60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rId20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460" y="5417686"/>
            <a:ext cx="1097280" cy="79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427" y="0"/>
            <a:ext cx="2085974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690" y="187327"/>
            <a:ext cx="1506856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6330" y="339725"/>
            <a:ext cx="172212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6412" y="-117474"/>
            <a:ext cx="21526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52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9812" y="1081883"/>
            <a:ext cx="773112" cy="2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10115234" y="628016"/>
            <a:ext cx="739775" cy="73152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817054" y="751523"/>
            <a:ext cx="739775" cy="41148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1030289" y="700725"/>
            <a:ext cx="739775" cy="430530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2066927" y="196851"/>
            <a:ext cx="9241154" cy="1377950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2895600" y="1066800"/>
            <a:ext cx="841248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85588" tIns="42794" rIns="85588" bIns="42794" anchor="ctr"/>
          <a:lstStyle/>
          <a:p>
            <a:pPr>
              <a:defRPr/>
            </a:pPr>
            <a:endParaRPr lang="en-US" sz="30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767716" y="1085850"/>
            <a:ext cx="1910714" cy="5527675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6179820" y="155577"/>
            <a:ext cx="5128260" cy="468313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85800" y="22227"/>
            <a:ext cx="5494020" cy="779464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85588" tIns="42794" rIns="85588" bIns="42794" anchor="ctr"/>
          <a:lstStyle/>
          <a:p>
            <a:pPr algn="r"/>
            <a:endParaRPr lang="en-US" sz="2160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1333500" y="193676"/>
            <a:ext cx="4206240" cy="4333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5588" tIns="42794" rIns="85588" bIns="4279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0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7433310" y="1600202"/>
            <a:ext cx="457200" cy="333376"/>
          </a:xfrm>
          <a:prstGeom prst="rect">
            <a:avLst/>
          </a:prstGeom>
        </p:spPr>
        <p:txBody>
          <a:bodyPr wrap="none" lIns="85588" tIns="42794" rIns="85588" bIns="4279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36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2895600" y="1253161"/>
            <a:ext cx="8229600" cy="112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vi-VN" sz="336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 </a:t>
            </a:r>
            <a:r>
              <a:rPr lang="en-US" sz="336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vi-VN" sz="336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36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kết hợp được với: </a:t>
            </a:r>
            <a:r>
              <a:rPr lang="vi-VN" sz="336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o, a, ô, </a:t>
            </a:r>
            <a:r>
              <a:rPr lang="vi-VN" sz="336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sz="336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u, ư</a:t>
            </a:r>
            <a:endParaRPr lang="en-US" sz="336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36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336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336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336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975360" y="1371600"/>
            <a:ext cx="1463040" cy="11430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85588" tIns="42794" rIns="85588" bIns="42794" anchor="ctr"/>
          <a:lstStyle/>
          <a:p>
            <a:pPr>
              <a:defRPr/>
            </a:pPr>
            <a:endParaRPr lang="en-US" sz="2160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2" y="1600200"/>
            <a:ext cx="72771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2" y="1524001"/>
            <a:ext cx="615316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1" y="1524001"/>
            <a:ext cx="62484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1" y="1600201"/>
            <a:ext cx="62484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2" y="1524001"/>
            <a:ext cx="69913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" y="1506539"/>
            <a:ext cx="92202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796290" y="-144463"/>
            <a:ext cx="36576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/>
          <a:lstStyle/>
          <a:p>
            <a:endParaRPr lang="en-US" sz="2160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3537354" y="3034357"/>
            <a:ext cx="2436629" cy="815330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algn="ctr">
              <a:defRPr/>
            </a:pPr>
            <a:r>
              <a:rPr lang="en-US" sz="3360" b="1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3360" b="1" dirty="0" err="1">
                <a:latin typeface="Arial" pitchFamily="34" charset="0"/>
                <a:cs typeface="Arial" pitchFamily="34" charset="0"/>
              </a:rPr>
              <a:t>Đúng</a:t>
            </a:r>
            <a:endParaRPr lang="en-US" sz="336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8353291" y="3034357"/>
            <a:ext cx="2436629" cy="815330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algn="ctr">
              <a:defRPr/>
            </a:pPr>
            <a:r>
              <a:rPr lang="en-US" sz="3360" b="1" dirty="0">
                <a:latin typeface="Arial" pitchFamily="34" charset="0"/>
                <a:cs typeface="Arial" pitchFamily="34" charset="0"/>
              </a:rPr>
              <a:t>B. </a:t>
            </a:r>
            <a:r>
              <a:rPr lang="en-US" sz="3360" b="1" dirty="0" err="1">
                <a:latin typeface="Arial" pitchFamily="34" charset="0"/>
                <a:cs typeface="Arial" pitchFamily="34" charset="0"/>
              </a:rPr>
              <a:t>Sai</a:t>
            </a:r>
            <a:endParaRPr lang="en-US" sz="336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47" y="2992438"/>
            <a:ext cx="1428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38" y="2992438"/>
            <a:ext cx="146494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913332" y="4547027"/>
            <a:ext cx="1554480" cy="12192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85588" tIns="42794" rIns="85588" bIns="42794" anchor="ctr"/>
          <a:lstStyle/>
          <a:p>
            <a:pPr algn="ctr">
              <a:defRPr/>
            </a:pPr>
            <a:r>
              <a:rPr lang="en-US" sz="2280" b="1" dirty="0" smtClean="0">
                <a:solidFill>
                  <a:srgbClr val="0000CC"/>
                </a:solidFill>
              </a:rPr>
              <a:t>Quay </a:t>
            </a:r>
            <a:r>
              <a:rPr lang="en-US" sz="2280" b="1" dirty="0" err="1" smtClean="0">
                <a:solidFill>
                  <a:srgbClr val="0000CC"/>
                </a:solidFill>
              </a:rPr>
              <a:t>về</a:t>
            </a:r>
            <a:endParaRPr lang="en-US" sz="228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5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aintBrush/>
                    </a14:imgEffect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9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9812" y="1081883"/>
            <a:ext cx="773112" cy="2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10115234" y="628016"/>
            <a:ext cx="739775" cy="73152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817054" y="751523"/>
            <a:ext cx="739775" cy="41148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1030289" y="700725"/>
            <a:ext cx="739775" cy="430530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2066927" y="196851"/>
            <a:ext cx="9241154" cy="1377950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2895600" y="1030288"/>
            <a:ext cx="841248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85588" tIns="42794" rIns="85588" bIns="42794" anchor="ctr"/>
          <a:lstStyle/>
          <a:p>
            <a:pPr>
              <a:defRPr/>
            </a:pPr>
            <a:endParaRPr lang="en-US" sz="30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767716" y="1085850"/>
            <a:ext cx="1910714" cy="5527675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6179820" y="155577"/>
            <a:ext cx="5128260" cy="468313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85800" y="22227"/>
            <a:ext cx="5494020" cy="779464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85588" tIns="42794" rIns="85588" bIns="42794" anchor="ctr"/>
          <a:lstStyle/>
          <a:p>
            <a:pPr algn="r"/>
            <a:endParaRPr lang="en-US" sz="2160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1333500" y="193676"/>
            <a:ext cx="4206240" cy="4333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5588" tIns="42794" rIns="85588" bIns="4279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64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64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64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64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7433310" y="1600202"/>
            <a:ext cx="457200" cy="333376"/>
          </a:xfrm>
          <a:prstGeom prst="rect">
            <a:avLst/>
          </a:prstGeom>
        </p:spPr>
        <p:txBody>
          <a:bodyPr wrap="none" lIns="85588" tIns="42794" rIns="85588" bIns="4279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36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3017519" y="1263148"/>
            <a:ext cx="7572377" cy="112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588" tIns="42794" rIns="85588" bIns="4279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sz="336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Chữ</a:t>
            </a:r>
            <a:r>
              <a:rPr lang="vi-VN" sz="336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6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gh</a:t>
            </a:r>
            <a:r>
              <a:rPr lang="vi-VN" sz="336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36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được kết hợp với những chữ nào?</a:t>
            </a:r>
            <a:endParaRPr lang="en-US" sz="336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975360" y="1371600"/>
            <a:ext cx="1463040" cy="11430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85588" tIns="42794" rIns="85588" bIns="42794" anchor="ctr"/>
          <a:lstStyle/>
          <a:p>
            <a:pPr>
              <a:defRPr/>
            </a:pPr>
            <a:endParaRPr lang="en-US" sz="2160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2" y="1600200"/>
            <a:ext cx="72771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2" y="1524001"/>
            <a:ext cx="615316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1" y="1524001"/>
            <a:ext cx="62484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1" y="1600201"/>
            <a:ext cx="62484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2" y="1524001"/>
            <a:ext cx="69913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" y="1506539"/>
            <a:ext cx="92202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796290" y="-144463"/>
            <a:ext cx="36576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/>
          <a:lstStyle/>
          <a:p>
            <a:endParaRPr lang="en-US" sz="2160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3291840" y="4004997"/>
            <a:ext cx="3319354" cy="542029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marL="320954" indent="-320954" algn="ctr"/>
            <a:r>
              <a:rPr lang="en-US" sz="288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88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8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o, a, i</a:t>
            </a: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7376161" y="2654260"/>
            <a:ext cx="3348991" cy="56206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marL="320954" indent="-320954" algn="ctr"/>
            <a:r>
              <a:rPr lang="en-US" sz="288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vi-VN" sz="288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a, u, ư</a:t>
            </a:r>
            <a:endParaRPr lang="en-US" sz="288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7376161" y="4004998"/>
            <a:ext cx="3348991" cy="542029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algn="ctr">
              <a:defRPr/>
            </a:pPr>
            <a:r>
              <a:rPr lang="en-US" sz="288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vi-VN" sz="288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i, ê, e</a:t>
            </a:r>
            <a:endParaRPr lang="en-US" sz="288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3152502" y="2587421"/>
            <a:ext cx="3448804" cy="547799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algn="ctr">
              <a:defRPr/>
            </a:pPr>
            <a:r>
              <a:rPr lang="en-US" sz="288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vi-VN" sz="288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o,ô, ơ</a:t>
            </a:r>
            <a:endParaRPr lang="en-US" sz="288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88" y="2928940"/>
            <a:ext cx="1457324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88" y="2928940"/>
            <a:ext cx="1457324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88" y="2935291"/>
            <a:ext cx="1457324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88" y="2928940"/>
            <a:ext cx="1457324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913332" y="4547027"/>
            <a:ext cx="1554480" cy="12192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85588" tIns="42794" rIns="85588" bIns="42794" anchor="ctr"/>
          <a:lstStyle/>
          <a:p>
            <a:pPr algn="ctr">
              <a:defRPr/>
            </a:pPr>
            <a:r>
              <a:rPr lang="en-US" sz="2280" b="1" dirty="0" smtClean="0">
                <a:solidFill>
                  <a:srgbClr val="0000CC"/>
                </a:solidFill>
              </a:rPr>
              <a:t>Quay </a:t>
            </a:r>
            <a:r>
              <a:rPr lang="en-US" sz="2280" b="1" dirty="0" err="1" smtClean="0">
                <a:solidFill>
                  <a:srgbClr val="0000CC"/>
                </a:solidFill>
              </a:rPr>
              <a:t>về</a:t>
            </a:r>
            <a:endParaRPr lang="en-US" sz="228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8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9812" y="1081883"/>
            <a:ext cx="773112" cy="2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10115234" y="628016"/>
            <a:ext cx="739775" cy="73152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817054" y="751523"/>
            <a:ext cx="739775" cy="41148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1030289" y="700725"/>
            <a:ext cx="739775" cy="430530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2066927" y="196851"/>
            <a:ext cx="9241154" cy="1377950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2895600" y="1066800"/>
            <a:ext cx="841248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85588" tIns="42794" rIns="85588" bIns="42794" anchor="ctr"/>
          <a:lstStyle/>
          <a:p>
            <a:pPr>
              <a:defRPr/>
            </a:pPr>
            <a:endParaRPr lang="en-US" sz="30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767716" y="1085850"/>
            <a:ext cx="1910714" cy="5527675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6179820" y="155577"/>
            <a:ext cx="5128260" cy="468313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85800" y="22227"/>
            <a:ext cx="5494020" cy="779464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85588" tIns="42794" rIns="85588" bIns="42794" anchor="ctr"/>
          <a:lstStyle/>
          <a:p>
            <a:pPr algn="r"/>
            <a:endParaRPr lang="en-US" sz="2160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1333500" y="193676"/>
            <a:ext cx="4206240" cy="4333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5588" tIns="42794" rIns="85588" bIns="4279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0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30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30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30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30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3</a:t>
            </a:r>
            <a:endParaRPr lang="en-US" sz="30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7433310" y="1600202"/>
            <a:ext cx="457200" cy="333376"/>
          </a:xfrm>
          <a:prstGeom prst="rect">
            <a:avLst/>
          </a:prstGeom>
        </p:spPr>
        <p:txBody>
          <a:bodyPr wrap="none" lIns="85588" tIns="42794" rIns="85588" bIns="4279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36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2827020" y="1165902"/>
            <a:ext cx="8229600" cy="128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360" b="1" dirty="0" err="1" smtClean="0">
                <a:latin typeface="Arial" pitchFamily="34" charset="0"/>
                <a:cs typeface="Arial" pitchFamily="34" charset="0"/>
              </a:rPr>
              <a:t>Điền</a:t>
            </a:r>
            <a:r>
              <a:rPr lang="en-US" sz="336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36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336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360" b="1" dirty="0" err="1" smtClean="0">
                <a:latin typeface="Arial" pitchFamily="34" charset="0"/>
                <a:cs typeface="Arial" pitchFamily="34" charset="0"/>
              </a:rPr>
              <a:t>hoặc</a:t>
            </a:r>
            <a:r>
              <a:rPr lang="en-US" sz="336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36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gh</a:t>
            </a:r>
            <a:r>
              <a:rPr lang="en-US" sz="336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336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360" b="1" dirty="0" smtClean="0"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en-US" sz="44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itchFamily="34" charset="0"/>
              </a:rPr>
              <a:t>…ế </a:t>
            </a:r>
            <a:r>
              <a:rPr lang="en-US" sz="44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itchFamily="34" charset="0"/>
              </a:rPr>
              <a:t>đá</a:t>
            </a:r>
            <a:endParaRPr lang="en-US" sz="4400" b="1" dirty="0">
              <a:solidFill>
                <a:srgbClr val="0070C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975360" y="1371600"/>
            <a:ext cx="1463040" cy="11430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85588" tIns="42794" rIns="85588" bIns="42794" anchor="ctr"/>
          <a:lstStyle/>
          <a:p>
            <a:pPr>
              <a:defRPr/>
            </a:pPr>
            <a:endParaRPr lang="en-US" sz="2160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2" y="1600200"/>
            <a:ext cx="72771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2" y="1524001"/>
            <a:ext cx="615316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1" y="1524001"/>
            <a:ext cx="62484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1" y="1600201"/>
            <a:ext cx="62484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2" y="1524001"/>
            <a:ext cx="69913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" y="1506539"/>
            <a:ext cx="92202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796290" y="-144463"/>
            <a:ext cx="36576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/>
          <a:lstStyle/>
          <a:p>
            <a:endParaRPr lang="en-US" sz="2160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3537354" y="3034357"/>
            <a:ext cx="2436629" cy="815330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algn="ctr">
              <a:defRPr/>
            </a:pPr>
            <a:r>
              <a:rPr lang="en-US" sz="3360" b="1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3360" b="1" dirty="0" err="1" smtClean="0">
                <a:latin typeface="Arial" pitchFamily="34" charset="0"/>
                <a:cs typeface="Arial" pitchFamily="34" charset="0"/>
              </a:rPr>
              <a:t>gh</a:t>
            </a:r>
            <a:endParaRPr lang="en-US" sz="336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8353291" y="3034357"/>
            <a:ext cx="2436629" cy="815330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algn="ctr">
              <a:defRPr/>
            </a:pPr>
            <a:r>
              <a:rPr lang="en-US" sz="3360" b="1" dirty="0">
                <a:latin typeface="Arial" pitchFamily="34" charset="0"/>
                <a:cs typeface="Arial" pitchFamily="34" charset="0"/>
              </a:rPr>
              <a:t>B. g</a:t>
            </a: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47" y="2992438"/>
            <a:ext cx="1428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38" y="2992438"/>
            <a:ext cx="146494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913332" y="4547027"/>
            <a:ext cx="1554480" cy="12192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85588" tIns="42794" rIns="85588" bIns="42794" anchor="ctr"/>
          <a:lstStyle/>
          <a:p>
            <a:pPr algn="ctr">
              <a:defRPr/>
            </a:pPr>
            <a:r>
              <a:rPr lang="en-US" sz="2280" b="1" dirty="0" smtClean="0">
                <a:solidFill>
                  <a:srgbClr val="0000CC"/>
                </a:solidFill>
              </a:rPr>
              <a:t>Quay </a:t>
            </a:r>
            <a:r>
              <a:rPr lang="en-US" sz="2280" b="1" dirty="0" err="1" smtClean="0">
                <a:solidFill>
                  <a:srgbClr val="0000CC"/>
                </a:solidFill>
              </a:rPr>
              <a:t>về</a:t>
            </a:r>
            <a:endParaRPr lang="en-US" sz="228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9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9812" y="1081883"/>
            <a:ext cx="773112" cy="2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10115234" y="628016"/>
            <a:ext cx="739775" cy="73152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817054" y="751523"/>
            <a:ext cx="739775" cy="41148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1030289" y="700725"/>
            <a:ext cx="739775" cy="430530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2066927" y="196851"/>
            <a:ext cx="9241154" cy="1377950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2895600" y="1066800"/>
            <a:ext cx="841248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85588" tIns="42794" rIns="85588" bIns="42794" anchor="ctr"/>
          <a:lstStyle/>
          <a:p>
            <a:pPr>
              <a:defRPr/>
            </a:pPr>
            <a:endParaRPr lang="en-US" sz="30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767716" y="1085850"/>
            <a:ext cx="1910714" cy="5527675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6179820" y="155577"/>
            <a:ext cx="5128260" cy="468313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85800" y="22227"/>
            <a:ext cx="5494020" cy="779464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85588" tIns="42794" rIns="85588" bIns="42794" anchor="ctr"/>
          <a:lstStyle/>
          <a:p>
            <a:pPr algn="r"/>
            <a:endParaRPr lang="en-US" sz="2160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1333500" y="193676"/>
            <a:ext cx="4206240" cy="4333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5588" tIns="42794" rIns="85588" bIns="4279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0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30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30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30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4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7433310" y="1600202"/>
            <a:ext cx="457200" cy="333376"/>
          </a:xfrm>
          <a:prstGeom prst="rect">
            <a:avLst/>
          </a:prstGeom>
        </p:spPr>
        <p:txBody>
          <a:bodyPr wrap="none" lIns="85588" tIns="42794" rIns="85588" bIns="4279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36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2827020" y="1165902"/>
            <a:ext cx="8229600" cy="128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360" b="1" dirty="0" err="1" smtClean="0">
                <a:latin typeface="Arial" pitchFamily="34" charset="0"/>
                <a:cs typeface="Arial" pitchFamily="34" charset="0"/>
              </a:rPr>
              <a:t>Điền</a:t>
            </a:r>
            <a:r>
              <a:rPr lang="en-US" sz="336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36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336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360" b="1" dirty="0" err="1" smtClean="0">
                <a:latin typeface="Arial" pitchFamily="34" charset="0"/>
                <a:cs typeface="Arial" pitchFamily="34" charset="0"/>
              </a:rPr>
              <a:t>hoặc</a:t>
            </a:r>
            <a:r>
              <a:rPr lang="en-US" sz="336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36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gh</a:t>
            </a:r>
            <a:r>
              <a:rPr lang="en-US" sz="336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336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360" b="1" dirty="0" smtClean="0"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en-US" sz="44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itchFamily="34" charset="0"/>
              </a:rPr>
              <a:t>…ỡ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Arial" pitchFamily="34" charset="0"/>
              </a:rPr>
              <a:t>c</a:t>
            </a:r>
            <a:r>
              <a:rPr lang="en-US" sz="44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itchFamily="34" charset="0"/>
              </a:rPr>
              <a:t>á</a:t>
            </a:r>
            <a:endParaRPr lang="en-US" sz="4400" b="1" dirty="0">
              <a:solidFill>
                <a:srgbClr val="0070C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975360" y="1371600"/>
            <a:ext cx="1463040" cy="11430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85588" tIns="42794" rIns="85588" bIns="42794" anchor="ctr"/>
          <a:lstStyle/>
          <a:p>
            <a:pPr>
              <a:defRPr/>
            </a:pPr>
            <a:endParaRPr lang="en-US" sz="2160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2" y="1600200"/>
            <a:ext cx="72771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2" y="1524001"/>
            <a:ext cx="615316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1" y="1524001"/>
            <a:ext cx="62484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1" y="1600201"/>
            <a:ext cx="62484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2" y="1524001"/>
            <a:ext cx="69913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" y="1506539"/>
            <a:ext cx="92202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796290" y="-144463"/>
            <a:ext cx="36576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/>
          <a:lstStyle/>
          <a:p>
            <a:endParaRPr lang="en-US" sz="2160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8142978" y="3217445"/>
            <a:ext cx="2436629" cy="815330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algn="ctr">
              <a:defRPr/>
            </a:pPr>
            <a:r>
              <a:rPr lang="en-US" sz="3360" b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3360" b="1" dirty="0" smtClean="0">
                <a:latin typeface="Arial" pitchFamily="34" charset="0"/>
                <a:cs typeface="Arial" pitchFamily="34" charset="0"/>
              </a:rPr>
              <a:t>. g</a:t>
            </a:r>
            <a:endParaRPr lang="en-US" sz="336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3743191" y="3239479"/>
            <a:ext cx="2436629" cy="815330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algn="ctr">
              <a:defRPr/>
            </a:pPr>
            <a:r>
              <a:rPr lang="en-US" sz="3360" b="1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336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360" b="1" dirty="0" err="1" smtClean="0">
                <a:latin typeface="Arial" pitchFamily="34" charset="0"/>
                <a:cs typeface="Arial" pitchFamily="34" charset="0"/>
              </a:rPr>
              <a:t>gh</a:t>
            </a:r>
            <a:endParaRPr lang="en-US" sz="336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47" y="2992438"/>
            <a:ext cx="1428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38" y="2992438"/>
            <a:ext cx="146494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913332" y="4547027"/>
            <a:ext cx="1554480" cy="12192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85588" tIns="42794" rIns="85588" bIns="42794" anchor="ctr"/>
          <a:lstStyle/>
          <a:p>
            <a:pPr algn="ctr">
              <a:defRPr/>
            </a:pPr>
            <a:r>
              <a:rPr lang="en-US" sz="2280" b="1" dirty="0" smtClean="0">
                <a:solidFill>
                  <a:srgbClr val="0000CC"/>
                </a:solidFill>
              </a:rPr>
              <a:t>Quay </a:t>
            </a:r>
            <a:r>
              <a:rPr lang="en-US" sz="2280" b="1" dirty="0" err="1" smtClean="0">
                <a:solidFill>
                  <a:srgbClr val="0000CC"/>
                </a:solidFill>
              </a:rPr>
              <a:t>về</a:t>
            </a:r>
            <a:endParaRPr lang="en-US" sz="228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9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32528" y="1110590"/>
            <a:ext cx="384271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 smtClean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475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842448" y="1467543"/>
            <a:ext cx="88119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8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47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88" y="620439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43" action="ppaction://hlinksldjump"/>
          </p:cNvPr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44" action="ppaction://hlinksldjump"/>
          </p:cNvPr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45" action="ppaction://hlinksldjump"/>
          </p:cNvPr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46" action="ppaction://hlinksldjump"/>
          </p:cNvPr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8405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00222 0.47292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0" grpId="0" animBg="1"/>
      <p:bldP spid="40" grpId="1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53" y="1391047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067353" y="2703780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r>
              <a:rPr lang="en-US" sz="9600" dirty="0" err="1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ìa</a:t>
            </a:r>
            <a:r>
              <a:rPr lang="en-US" sz="9600" dirty="0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vở</a:t>
            </a:r>
            <a:endParaRPr lang="en-US" sz="96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6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2091248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59200" y="33655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</a:t>
            </a:r>
            <a:r>
              <a:rPr lang="en-US" sz="9600" dirty="0" err="1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ồ</a:t>
            </a:r>
            <a:r>
              <a:rPr lang="en-US" sz="9600" dirty="0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lô</a:t>
            </a:r>
            <a:endParaRPr lang="en-US" sz="96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53" y="61214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02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1679452"/>
            <a:ext cx="12636137" cy="51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690879" y="3225422"/>
            <a:ext cx="11228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Ở </a:t>
            </a:r>
            <a:r>
              <a:rPr lang="en-US" sz="8000" dirty="0" err="1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bờ</a:t>
            </a:r>
            <a:r>
              <a:rPr lang="en-US" sz="8000" dirty="0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</a:t>
            </a:r>
            <a:r>
              <a:rPr lang="en-US" sz="8000" dirty="0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8000" dirty="0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bò</a:t>
            </a:r>
            <a:r>
              <a:rPr lang="en-US" sz="8000" dirty="0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8000" dirty="0" err="1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</a:t>
            </a:r>
            <a:r>
              <a:rPr lang="en-US" sz="8000" dirty="0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endParaRPr lang="en-US" sz="80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07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510" y="1395369"/>
            <a:ext cx="9849394" cy="546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84483" y="1369818"/>
            <a:ext cx="711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46516" y="3037991"/>
            <a:ext cx="82818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8800" dirty="0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8800" dirty="0" err="1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</a:t>
            </a:r>
            <a:r>
              <a:rPr lang="en-US" sz="8800" dirty="0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8800" dirty="0" err="1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đĩa</a:t>
            </a:r>
            <a:r>
              <a:rPr lang="en-US" sz="8800" dirty="0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8800" dirty="0" err="1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lê</a:t>
            </a:r>
            <a:r>
              <a:rPr lang="en-US" sz="8800" dirty="0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88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2984852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344</Words>
  <Application>Microsoft Office PowerPoint</Application>
  <PresentationFormat>Widescreen</PresentationFormat>
  <Paragraphs>101</Paragraphs>
  <Slides>33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宋体</vt:lpstr>
      <vt:lpstr>Arial</vt:lpstr>
      <vt:lpstr>Arial Black</vt:lpstr>
      <vt:lpstr>Calibri</vt:lpstr>
      <vt:lpstr>Calibri Light</vt:lpstr>
      <vt:lpstr>Comic Sans MS</vt:lpstr>
      <vt:lpstr>等线</vt:lpstr>
      <vt:lpstr>HP001 4 hàng</vt:lpstr>
      <vt:lpstr>HP001 4 hang 1 ô ly</vt:lpstr>
      <vt:lpstr>Times New Roman</vt:lpstr>
      <vt:lpstr>UTM Avo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31</cp:revision>
  <dcterms:created xsi:type="dcterms:W3CDTF">2021-09-30T01:48:52Z</dcterms:created>
  <dcterms:modified xsi:type="dcterms:W3CDTF">2021-10-05T08:00:10Z</dcterms:modified>
</cp:coreProperties>
</file>