
<file path=[Content_Types].xml><?xml version="1.0" encoding="utf-8"?>
<Types xmlns="http://schemas.openxmlformats.org/package/2006/content-types">
  <Default Extension="png" ContentType="image/png"/>
  <Default Extension="mp3" ContentType="audio/m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5"/>
  </p:notesMasterIdLst>
  <p:sldIdLst>
    <p:sldId id="257" r:id="rId3"/>
    <p:sldId id="258" r:id="rId4"/>
    <p:sldId id="259" r:id="rId5"/>
    <p:sldId id="279" r:id="rId6"/>
    <p:sldId id="261" r:id="rId7"/>
    <p:sldId id="262" r:id="rId8"/>
    <p:sldId id="263" r:id="rId9"/>
    <p:sldId id="281" r:id="rId10"/>
    <p:sldId id="282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83" r:id="rId23"/>
    <p:sldId id="278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62" y="8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918BF-1D1E-4BF0-90D6-F56BA1AFD585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384B7-8AD6-4AA1-97C0-1FD339CE7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21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001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558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299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670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54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3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93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43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33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95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65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4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8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72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84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19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07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56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68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63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56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53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50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065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37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7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5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44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EABC84-CD79-4F8A-8B2C-0631AD15B4A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872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EABC84-CD79-4F8A-8B2C-0631AD15B4A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002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EABC84-CD79-4F8A-8B2C-0631AD15B4A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727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640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884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95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712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634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821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58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799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900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641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529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928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9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150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763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303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936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8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311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131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21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118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84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670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50D9-D237-4433-99FB-A444C1A586A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1726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BDABC-F711-4597-8ABF-D3394326ECC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9624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C7A6F7-9955-464D-82FD-B7D9443146B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998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A4E9E-1171-4EE8-90F0-24EE25EB2D4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92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90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820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278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383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760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028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200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359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75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271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304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59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583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906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00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873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337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062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54639-9C0D-4FAF-95F6-C4F4176C743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5749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E6DB5-6B02-4C92-A039-03756B2BBDC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3151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2F941-B879-467C-A3C5-8166A920575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293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71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9262C-F0CB-4946-A9E2-D9A99654B6D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334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3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9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51.xml"/><Relationship Id="rId34" Type="http://schemas.openxmlformats.org/officeDocument/2006/relationships/slideLayout" Target="../slideLayouts/slideLayout64.xml"/><Relationship Id="rId42" Type="http://schemas.openxmlformats.org/officeDocument/2006/relationships/slideLayout" Target="../slideLayouts/slideLayout72.xml"/><Relationship Id="rId47" Type="http://schemas.openxmlformats.org/officeDocument/2006/relationships/slideLayout" Target="../slideLayouts/slideLayout77.xml"/><Relationship Id="rId50" Type="http://schemas.openxmlformats.org/officeDocument/2006/relationships/slideLayout" Target="../slideLayouts/slideLayout80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9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32" Type="http://schemas.openxmlformats.org/officeDocument/2006/relationships/slideLayout" Target="../slideLayouts/slideLayout62.xml"/><Relationship Id="rId37" Type="http://schemas.openxmlformats.org/officeDocument/2006/relationships/slideLayout" Target="../slideLayouts/slideLayout67.xml"/><Relationship Id="rId40" Type="http://schemas.openxmlformats.org/officeDocument/2006/relationships/slideLayout" Target="../slideLayouts/slideLayout70.xml"/><Relationship Id="rId45" Type="http://schemas.openxmlformats.org/officeDocument/2006/relationships/slideLayout" Target="../slideLayouts/slideLayout75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8.xml"/><Relationship Id="rId36" Type="http://schemas.openxmlformats.org/officeDocument/2006/relationships/slideLayout" Target="../slideLayouts/slideLayout66.xml"/><Relationship Id="rId4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31" Type="http://schemas.openxmlformats.org/officeDocument/2006/relationships/slideLayout" Target="../slideLayouts/slideLayout61.xml"/><Relationship Id="rId44" Type="http://schemas.openxmlformats.org/officeDocument/2006/relationships/slideLayout" Target="../slideLayouts/slideLayout74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Relationship Id="rId30" Type="http://schemas.openxmlformats.org/officeDocument/2006/relationships/slideLayout" Target="../slideLayouts/slideLayout60.xml"/><Relationship Id="rId35" Type="http://schemas.openxmlformats.org/officeDocument/2006/relationships/slideLayout" Target="../slideLayouts/slideLayout65.xml"/><Relationship Id="rId43" Type="http://schemas.openxmlformats.org/officeDocument/2006/relationships/slideLayout" Target="../slideLayouts/slideLayout73.xml"/><Relationship Id="rId48" Type="http://schemas.openxmlformats.org/officeDocument/2006/relationships/slideLayout" Target="../slideLayouts/slideLayout78.xml"/><Relationship Id="rId8" Type="http://schemas.openxmlformats.org/officeDocument/2006/relationships/slideLayout" Target="../slideLayouts/slideLayout38.xml"/><Relationship Id="rId51" Type="http://schemas.openxmlformats.org/officeDocument/2006/relationships/theme" Target="../theme/theme2.xml"/><Relationship Id="rId3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33" Type="http://schemas.openxmlformats.org/officeDocument/2006/relationships/slideLayout" Target="../slideLayouts/slideLayout63.xml"/><Relationship Id="rId38" Type="http://schemas.openxmlformats.org/officeDocument/2006/relationships/slideLayout" Target="../slideLayouts/slideLayout68.xml"/><Relationship Id="rId4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50.xml"/><Relationship Id="rId41" Type="http://schemas.openxmlformats.org/officeDocument/2006/relationships/slideLayout" Target="../slideLayouts/slideLayout71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1CAB5-7983-4E1C-9131-BF2845AE392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9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7" r:id="rId2"/>
    <p:sldLayoutId id="2147483725" r:id="rId3"/>
    <p:sldLayoutId id="2147483724" r:id="rId4"/>
    <p:sldLayoutId id="2147483650" r:id="rId5"/>
    <p:sldLayoutId id="2147483729" r:id="rId6"/>
    <p:sldLayoutId id="2147483728" r:id="rId7"/>
    <p:sldLayoutId id="2147483726" r:id="rId8"/>
    <p:sldLayoutId id="2147483722" r:id="rId9"/>
    <p:sldLayoutId id="2147483721" r:id="rId10"/>
    <p:sldLayoutId id="2147483719" r:id="rId11"/>
    <p:sldLayoutId id="2147483718" r:id="rId12"/>
    <p:sldLayoutId id="2147483717" r:id="rId13"/>
    <p:sldLayoutId id="2147483716" r:id="rId14"/>
    <p:sldLayoutId id="2147483715" r:id="rId15"/>
    <p:sldLayoutId id="2147483714" r:id="rId16"/>
    <p:sldLayoutId id="2147483713" r:id="rId17"/>
    <p:sldLayoutId id="2147483712" r:id="rId18"/>
    <p:sldLayoutId id="2147483651" r:id="rId19"/>
    <p:sldLayoutId id="2147483652" r:id="rId20"/>
    <p:sldLayoutId id="2147483653" r:id="rId21"/>
    <p:sldLayoutId id="2147483654" r:id="rId22"/>
    <p:sldLayoutId id="2147483655" r:id="rId23"/>
    <p:sldLayoutId id="2147483723" r:id="rId24"/>
    <p:sldLayoutId id="2147483720" r:id="rId25"/>
    <p:sldLayoutId id="2147483656" r:id="rId26"/>
    <p:sldLayoutId id="2147483657" r:id="rId27"/>
    <p:sldLayoutId id="2147483658" r:id="rId28"/>
    <p:sldLayoutId id="2147483659" r:id="rId29"/>
    <p:sldLayoutId id="2147483660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E7CA22-7B4E-411B-8058-F1CACA9C7BA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95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07" r:id="rId46"/>
    <p:sldLayoutId id="2147483708" r:id="rId47"/>
    <p:sldLayoutId id="2147483709" r:id="rId48"/>
    <p:sldLayoutId id="2147483710" r:id="rId49"/>
    <p:sldLayoutId id="2147483711" r:id="rId5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9050" y="504825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</a:t>
            </a:r>
            <a:r>
              <a:rPr kumimoji="0" lang="en-US" sz="2800" b="1" i="0" u="none" strike="noStrike" kern="1200" cap="all" spc="0" normalizeH="0" baseline="0" noProof="0" dirty="0" smtClean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1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prstClr val="black"/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</a:t>
            </a:r>
            <a:r>
              <a:rPr kumimoji="0" lang="en-US" sz="2800" b="1" i="0" u="none" strike="noStrike" kern="1200" cap="all" spc="0" normalizeH="0" baseline="0" noProof="0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Học</a:t>
            </a:r>
            <a:r>
              <a:rPr kumimoji="0" lang="en-US" sz="2800" b="1" i="0" u="none" strike="noStrike" kern="1200" cap="all" spc="0" normalizeH="0" baseline="0" noProof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vần</a:t>
            </a:r>
            <a:endParaRPr kumimoji="0" lang="en-US" sz="2800" b="1" i="0" u="none" strike="noStrike" kern="1200" cap="all" spc="0" normalizeH="0" baseline="0" noProof="0" dirty="0" smtClean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82475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6" name="Picture 3" descr="E:\PICTURES\A___ẢNH\Đồ vật\Đồ dùng học tập\books3_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3270250"/>
            <a:ext cx="24384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0"/>
            <a:ext cx="12184063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marL="0" marR="0" lvl="0" indent="0" algn="ctr" defTabSz="914400" rtl="0" eaLnBrk="1" fontAlgn="auto" latinLnBrk="0" hangingPunct="1">
              <a:lnSpc>
                <a:spcPts val="3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TRƯỜNG TIỂU HỌC ÁI MỘ 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9904" y="809469"/>
            <a:ext cx="11387355" cy="2593393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0" cap="none" spc="0" normalizeH="0" baseline="0" noProof="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NHIỆT LIỆT CHÀO MỪNG  </a:t>
            </a:r>
            <a:r>
              <a:rPr kumimoji="0" lang="en-US" sz="2000" b="1" i="0" u="none" strike="noStrike" kern="10" cap="none" spc="0" normalizeH="0" baseline="0" noProof="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 CON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0" cap="none" spc="0" normalizeH="0" baseline="0" noProof="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 VỚI TIẾT HỌC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07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0" y="4241800"/>
            <a:ext cx="26162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1800"/>
            <a:ext cx="265112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2" descr="D:\HOA\A___ẢNH\Hình động\tuli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938" y="4692650"/>
            <a:ext cx="25971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4737100"/>
            <a:ext cx="2913063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0" y="440690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D:\HOA\A___ẢNH\Hình động\tuli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4546600"/>
            <a:ext cx="25971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1813" y="459105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263" y="426085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39816" y="5990431"/>
            <a:ext cx="3348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13: </a:t>
            </a:r>
            <a:r>
              <a:rPr lang="en-US" sz="3600" noProof="0" dirty="0">
                <a:solidFill>
                  <a:srgbClr val="FF0000"/>
                </a:solidFill>
                <a:latin typeface="UTM Avo" panose="02040603050506020204" pitchFamily="18" charset="0"/>
              </a:rPr>
              <a:t>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- </a:t>
            </a:r>
            <a:r>
              <a:rPr lang="en-US" sz="36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ia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50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20183" y="0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99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5292" y="-296095"/>
            <a:ext cx="9539804" cy="31547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 </a:t>
            </a:r>
            <a:r>
              <a:rPr lang="en-US" sz="16600" b="1" noProof="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i</a:t>
            </a: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     </a:t>
            </a:r>
            <a:r>
              <a:rPr lang="en-US" sz="16600" b="1" noProof="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ia</a:t>
            </a: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         </a:t>
            </a:r>
            <a:r>
              <a:rPr kumimoji="0" lang="en-US" sz="19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9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02949" y="2648712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99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7794" y="2330840"/>
            <a:ext cx="1175680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</a:t>
            </a:r>
            <a:r>
              <a:rPr lang="en-US" sz="16600" b="1" dirty="0" smtClean="0">
                <a:latin typeface="UTM Avo" panose="02040603050506020204" pitchFamily="18" charset="0"/>
              </a:rPr>
              <a:t>b</a:t>
            </a:r>
            <a:r>
              <a:rPr lang="en-US" sz="16600" b="1" dirty="0">
                <a:solidFill>
                  <a:srgbClr val="0070C0"/>
                </a:solidFill>
                <a:latin typeface="UTM Avo" panose="02040603050506020204" pitchFamily="18" charset="0"/>
              </a:rPr>
              <a:t>i</a:t>
            </a:r>
            <a:r>
              <a:rPr kumimoji="0" lang="en-US" sz="16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</a:t>
            </a:r>
            <a:r>
              <a:rPr lang="en-US" sz="16600" b="1" noProof="0" dirty="0" err="1" smtClean="0">
                <a:latin typeface="UTM Avo" panose="02040603050506020204" pitchFamily="18" charset="0"/>
              </a:rPr>
              <a:t>b</a:t>
            </a:r>
            <a:r>
              <a:rPr lang="en-US" sz="16600" b="1" noProof="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ia</a:t>
            </a: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</a:t>
            </a:r>
            <a:r>
              <a:rPr kumimoji="0" lang="en-US" sz="19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99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05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9580" y="2805953"/>
            <a:ext cx="7306236" cy="31547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1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i</a:t>
            </a: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</a:t>
            </a:r>
            <a:r>
              <a:rPr lang="en-US" sz="166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ia</a:t>
            </a: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     </a:t>
            </a:r>
            <a:r>
              <a:rPr kumimoji="0" lang="en-US" sz="19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9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70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2199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-100584" y="-57244"/>
            <a:ext cx="12192000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2415" y="2818043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99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015" y="3034928"/>
            <a:ext cx="1175680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</a:t>
            </a:r>
            <a:r>
              <a:rPr lang="en-US" sz="16600" b="1" dirty="0" smtClean="0">
                <a:latin typeface="UTM Avo" panose="02040603050506020204" pitchFamily="18" charset="0"/>
              </a:rPr>
              <a:t>b</a:t>
            </a:r>
            <a:r>
              <a:rPr lang="en-US" sz="16600" b="1" dirty="0">
                <a:solidFill>
                  <a:srgbClr val="0070C0"/>
                </a:solidFill>
                <a:latin typeface="UTM Avo" panose="02040603050506020204" pitchFamily="18" charset="0"/>
              </a:rPr>
              <a:t>i</a:t>
            </a:r>
            <a:r>
              <a:rPr kumimoji="0" lang="en-US" sz="16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</a:t>
            </a:r>
            <a:r>
              <a:rPr lang="en-US" sz="16600" b="1" noProof="0" dirty="0" err="1" smtClean="0">
                <a:latin typeface="UTM Avo" panose="02040603050506020204" pitchFamily="18" charset="0"/>
              </a:rPr>
              <a:t>b</a:t>
            </a:r>
            <a:r>
              <a:rPr lang="en-US" sz="16600" b="1" noProof="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ia</a:t>
            </a: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</a:t>
            </a:r>
            <a:r>
              <a:rPr kumimoji="0" lang="en-US" sz="19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99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38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979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02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257761"/>
      </p:ext>
    </p:extLst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6" y="936615"/>
            <a:ext cx="10290347" cy="59213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978" y="66560"/>
            <a:ext cx="11779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iếng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iếng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63978" y="778397"/>
            <a:ext cx="1481328" cy="659647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UTM Avo" panose="02040603050506020204" pitchFamily="18" charset="0"/>
              </a:rPr>
              <a:t>b</a:t>
            </a:r>
            <a:r>
              <a:rPr lang="en-US" sz="3600" b="1" noProof="0" dirty="0" smtClean="0">
                <a:solidFill>
                  <a:srgbClr val="0000CC"/>
                </a:solidFill>
                <a:latin typeface="UTM Avo" panose="02040603050506020204" pitchFamily="18" charset="0"/>
              </a:rPr>
              <a:t>í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562235" y="774550"/>
            <a:ext cx="1760506" cy="659647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ví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26559" y="4725572"/>
            <a:ext cx="2087288" cy="748329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rgbClr val="0000CC"/>
                </a:solidFill>
                <a:latin typeface="UTM Avo" panose="02040603050506020204" pitchFamily="18" charset="0"/>
              </a:rPr>
              <a:t>mía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9854627" y="718150"/>
            <a:ext cx="1635607" cy="775059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c</a:t>
            </a:r>
            <a:r>
              <a:rPr lang="en-US" sz="3600" b="1" dirty="0" err="1" smtClean="0">
                <a:solidFill>
                  <a:srgbClr val="0000CC"/>
                </a:solidFill>
                <a:latin typeface="UTM Avo" panose="02040603050506020204" pitchFamily="18" charset="0"/>
              </a:rPr>
              <a:t>hỉ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160766" y="5721037"/>
            <a:ext cx="1655756" cy="72084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rgbClr val="0000CC"/>
                </a:solidFill>
                <a:latin typeface="UTM Avo" panose="02040603050506020204" pitchFamily="18" charset="0"/>
              </a:rPr>
              <a:t>đĩa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0358251" y="4458791"/>
            <a:ext cx="1459348" cy="775059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CC"/>
                </a:solidFill>
                <a:latin typeface="UTM Avo" panose="02040603050506020204" pitchFamily="18" charset="0"/>
              </a:rPr>
              <a:t>k</a:t>
            </a:r>
            <a:r>
              <a:rPr lang="en-US" sz="3600" b="1" noProof="0" dirty="0" err="1" smtClean="0">
                <a:solidFill>
                  <a:srgbClr val="0000CC"/>
                </a:solidFill>
                <a:latin typeface="UTM Avo" panose="02040603050506020204" pitchFamily="18" charset="0"/>
              </a:rPr>
              <a:t>hỉ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2800944" y="4023361"/>
            <a:ext cx="3504050" cy="4354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984830" y="4390111"/>
            <a:ext cx="508266" cy="59573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562235" y="2867938"/>
            <a:ext cx="3526902" cy="6162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4829482" y="4082394"/>
            <a:ext cx="3775022" cy="6624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384017" y="2958292"/>
            <a:ext cx="2032535" cy="3305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316519" y="2799362"/>
            <a:ext cx="542387" cy="5369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50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 animBg="1"/>
      <p:bldP spid="23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188" y="155667"/>
            <a:ext cx="7325302" cy="621770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-71156" y="0"/>
            <a:ext cx="2711720" cy="77444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UTM Avo" panose="02040603050506020204" pitchFamily="18" charset="0"/>
              </a:rPr>
              <a:t>3. </a:t>
            </a:r>
            <a:r>
              <a:rPr lang="en-US" sz="3600" dirty="0" err="1" smtClean="0">
                <a:latin typeface="UTM Avo" panose="02040603050506020204" pitchFamily="18" charset="0"/>
              </a:rPr>
              <a:t>Tập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đọc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2724" y="64054"/>
            <a:ext cx="303244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33CC"/>
                </a:solidFill>
                <a:latin typeface="UTM Avo" panose="02040603050506020204" pitchFamily="18" charset="0"/>
              </a:rPr>
              <a:t>Bé</a:t>
            </a:r>
            <a:r>
              <a:rPr lang="en-US" sz="3600" dirty="0" smtClean="0">
                <a:solidFill>
                  <a:srgbClr val="FF33CC"/>
                </a:solidFill>
                <a:latin typeface="UTM Avo" panose="02040603050506020204" pitchFamily="18" charset="0"/>
              </a:rPr>
              <a:t> Bi, </a:t>
            </a:r>
            <a:r>
              <a:rPr lang="en-US" sz="3600" dirty="0" err="1" smtClean="0">
                <a:solidFill>
                  <a:srgbClr val="FF33CC"/>
                </a:solidFill>
                <a:latin typeface="UTM Avo" panose="02040603050506020204" pitchFamily="18" charset="0"/>
              </a:rPr>
              <a:t>bé</a:t>
            </a:r>
            <a:r>
              <a:rPr lang="en-US" sz="3600" dirty="0" smtClean="0">
                <a:solidFill>
                  <a:srgbClr val="FF33CC"/>
                </a:solidFill>
                <a:latin typeface="UTM Avo" panose="02040603050506020204" pitchFamily="18" charset="0"/>
              </a:rPr>
              <a:t> Li</a:t>
            </a:r>
            <a:endParaRPr lang="en-US" sz="3600" dirty="0">
              <a:solidFill>
                <a:srgbClr val="FF33CC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6049" y="2299617"/>
            <a:ext cx="236117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UTM Avo" panose="02040603050506020204" pitchFamily="18" charset="0"/>
              </a:rPr>
              <a:t>Bé</a:t>
            </a:r>
            <a:r>
              <a:rPr lang="en-US" sz="3200" dirty="0" smtClean="0">
                <a:latin typeface="UTM Avo" panose="02040603050506020204" pitchFamily="18" charset="0"/>
              </a:rPr>
              <a:t> Li bi </a:t>
            </a:r>
            <a:r>
              <a:rPr lang="en-US" sz="3200" dirty="0" err="1" smtClean="0">
                <a:latin typeface="UTM Avo" panose="02040603050506020204" pitchFamily="18" charset="0"/>
              </a:rPr>
              <a:t>bô</a:t>
            </a:r>
            <a:r>
              <a:rPr lang="en-US" sz="3200" dirty="0" smtClean="0">
                <a:latin typeface="UTM Avo" panose="02040603050506020204" pitchFamily="18" charset="0"/>
              </a:rPr>
              <a:t>:</a:t>
            </a:r>
          </a:p>
          <a:p>
            <a:r>
              <a:rPr lang="en-US" sz="3200" dirty="0" smtClean="0">
                <a:latin typeface="UTM Avo" panose="02040603050506020204" pitchFamily="18" charset="0"/>
              </a:rPr>
              <a:t>- Bi, Bi.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93569" y="3243044"/>
            <a:ext cx="2730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UTM Avo" panose="02040603050506020204" pitchFamily="18" charset="0"/>
              </a:rPr>
              <a:t>- </a:t>
            </a:r>
            <a:r>
              <a:rPr lang="en-US" sz="3200" dirty="0" err="1" smtClean="0">
                <a:latin typeface="UTM Avo" panose="02040603050506020204" pitchFamily="18" charset="0"/>
              </a:rPr>
              <a:t>Bé</a:t>
            </a:r>
            <a:r>
              <a:rPr lang="en-US" sz="3200" dirty="0" smtClean="0">
                <a:latin typeface="UTM Avo" panose="02040603050506020204" pitchFamily="18" charset="0"/>
              </a:rPr>
              <a:t> ạ </a:t>
            </a:r>
            <a:r>
              <a:rPr lang="en-US" sz="3200" dirty="0" err="1" smtClean="0">
                <a:latin typeface="UTM Avo" panose="02040603050506020204" pitchFamily="18" charset="0"/>
              </a:rPr>
              <a:t>đi</a:t>
            </a:r>
            <a:r>
              <a:rPr lang="en-US" sz="3200" dirty="0" smtClean="0">
                <a:latin typeface="UTM Avo" panose="02040603050506020204" pitchFamily="18" charset="0"/>
              </a:rPr>
              <a:t>.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7035" y="5933161"/>
            <a:ext cx="23901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UTM Avo" panose="02040603050506020204" pitchFamily="18" charset="0"/>
              </a:rPr>
              <a:t>Bi </a:t>
            </a:r>
            <a:r>
              <a:rPr lang="en-US" sz="3200" dirty="0" err="1" smtClean="0">
                <a:latin typeface="UTM Avo" panose="02040603050506020204" pitchFamily="18" charset="0"/>
              </a:rPr>
              <a:t>dỗ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bé</a:t>
            </a:r>
            <a:r>
              <a:rPr lang="en-US" sz="3200" dirty="0" smtClean="0">
                <a:latin typeface="UTM Avo" panose="02040603050506020204" pitchFamily="18" charset="0"/>
              </a:rPr>
              <a:t>.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3299" y="5232007"/>
            <a:ext cx="42186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UTM Avo" panose="02040603050506020204" pitchFamily="18" charset="0"/>
              </a:rPr>
              <a:t>Bé</a:t>
            </a:r>
            <a:r>
              <a:rPr lang="en-US" sz="3200" dirty="0" smtClean="0">
                <a:latin typeface="UTM Avo" panose="02040603050506020204" pitchFamily="18" charset="0"/>
              </a:rPr>
              <a:t> ạ </a:t>
            </a:r>
            <a:r>
              <a:rPr lang="en-US" sz="3200" dirty="0" err="1" smtClean="0">
                <a:latin typeface="UTM Avo" panose="02040603050506020204" pitchFamily="18" charset="0"/>
              </a:rPr>
              <a:t>lia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lịa</a:t>
            </a:r>
            <a:r>
              <a:rPr lang="en-US" sz="3200" dirty="0" smtClean="0">
                <a:latin typeface="UTM Avo" panose="02040603050506020204" pitchFamily="18" charset="0"/>
              </a:rPr>
              <a:t>, </a:t>
            </a:r>
            <a:r>
              <a:rPr lang="en-US" sz="3200" dirty="0" err="1" smtClean="0">
                <a:latin typeface="UTM Avo" panose="02040603050506020204" pitchFamily="18" charset="0"/>
              </a:rPr>
              <a:t>bé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bị</a:t>
            </a:r>
            <a:r>
              <a:rPr lang="en-US" sz="3200" dirty="0" smtClean="0">
                <a:latin typeface="UTM Avo" panose="02040603050506020204" pitchFamily="18" charset="0"/>
              </a:rPr>
              <a:t> ho.</a:t>
            </a:r>
            <a:endParaRPr lang="en-US" sz="3200" dirty="0">
              <a:latin typeface="UTM Avo" panose="020406030505060202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341325" y="6434752"/>
            <a:ext cx="1381552" cy="109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46641" y="926250"/>
            <a:ext cx="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53573" y="2819099"/>
            <a:ext cx="1081604" cy="189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187677" y="5747295"/>
            <a:ext cx="1100573" cy="97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119334" y="5775703"/>
            <a:ext cx="1072215" cy="97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65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5FB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6C86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 descr="fbb63f59c772f80c241f5a32592359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0"/>
            <a:ext cx="12091987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37246" y="816563"/>
            <a:ext cx="6202339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55106358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12" y="0"/>
            <a:ext cx="1222221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5640" y="1982450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74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20183" y="0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99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77269" y="158936"/>
            <a:ext cx="8650631" cy="31547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1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i</a:t>
            </a: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     </a:t>
            </a:r>
            <a:r>
              <a:rPr lang="en-US" sz="16600" b="1" noProof="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ia</a:t>
            </a: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         </a:t>
            </a:r>
            <a:r>
              <a:rPr kumimoji="0" lang="en-US" sz="19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9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02949" y="2648712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99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7794" y="2330840"/>
            <a:ext cx="1175680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</a:t>
            </a:r>
            <a:r>
              <a:rPr kumimoji="0" lang="en-US" sz="16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16600" b="1" dirty="0" smtClean="0">
                <a:latin typeface="UTM Avo" panose="02040603050506020204" pitchFamily="18" charset="0"/>
              </a:rPr>
              <a:t>b</a:t>
            </a:r>
            <a:r>
              <a:rPr lang="en-US" sz="166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i</a:t>
            </a:r>
            <a:r>
              <a:rPr kumimoji="0" lang="en-US" sz="16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</a:t>
            </a:r>
            <a:r>
              <a:rPr lang="en-US" sz="16600" b="1" dirty="0" err="1" smtClean="0">
                <a:latin typeface="UTM Avo" panose="02040603050506020204" pitchFamily="18" charset="0"/>
              </a:rPr>
              <a:t>b</a:t>
            </a:r>
            <a:r>
              <a:rPr lang="en-US" sz="166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ia</a:t>
            </a: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</a:t>
            </a:r>
            <a:r>
              <a:rPr kumimoji="0" lang="en-US" sz="19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99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91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188" y="155667"/>
            <a:ext cx="7325302" cy="621770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-71156" y="0"/>
            <a:ext cx="2711720" cy="77444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UTM Avo" panose="02040603050506020204" pitchFamily="18" charset="0"/>
              </a:rPr>
              <a:t>3. </a:t>
            </a:r>
            <a:r>
              <a:rPr lang="en-US" sz="3600" dirty="0" err="1" smtClean="0">
                <a:latin typeface="UTM Avo" panose="02040603050506020204" pitchFamily="18" charset="0"/>
              </a:rPr>
              <a:t>Tập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đọc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2724" y="64054"/>
            <a:ext cx="303244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33CC"/>
                </a:solidFill>
                <a:latin typeface="UTM Avo" panose="02040603050506020204" pitchFamily="18" charset="0"/>
              </a:rPr>
              <a:t>Bé</a:t>
            </a:r>
            <a:r>
              <a:rPr lang="en-US" sz="3600" dirty="0" smtClean="0">
                <a:solidFill>
                  <a:srgbClr val="FF33CC"/>
                </a:solidFill>
                <a:latin typeface="UTM Avo" panose="02040603050506020204" pitchFamily="18" charset="0"/>
              </a:rPr>
              <a:t> Bi, </a:t>
            </a:r>
            <a:r>
              <a:rPr lang="en-US" sz="3600" dirty="0" err="1" smtClean="0">
                <a:solidFill>
                  <a:srgbClr val="FF33CC"/>
                </a:solidFill>
                <a:latin typeface="UTM Avo" panose="02040603050506020204" pitchFamily="18" charset="0"/>
              </a:rPr>
              <a:t>bé</a:t>
            </a:r>
            <a:r>
              <a:rPr lang="en-US" sz="3600" dirty="0" smtClean="0">
                <a:solidFill>
                  <a:srgbClr val="FF33CC"/>
                </a:solidFill>
                <a:latin typeface="UTM Avo" panose="02040603050506020204" pitchFamily="18" charset="0"/>
              </a:rPr>
              <a:t> Li</a:t>
            </a:r>
            <a:endParaRPr lang="en-US" sz="3600" dirty="0">
              <a:solidFill>
                <a:srgbClr val="FF33CC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6049" y="2299617"/>
            <a:ext cx="236117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UTM Avo" panose="02040603050506020204" pitchFamily="18" charset="0"/>
              </a:rPr>
              <a:t>Bé</a:t>
            </a:r>
            <a:r>
              <a:rPr lang="en-US" sz="3200" dirty="0" smtClean="0">
                <a:latin typeface="UTM Avo" panose="02040603050506020204" pitchFamily="18" charset="0"/>
              </a:rPr>
              <a:t> Li bi </a:t>
            </a:r>
            <a:r>
              <a:rPr lang="en-US" sz="3200" dirty="0" err="1" smtClean="0">
                <a:latin typeface="UTM Avo" panose="02040603050506020204" pitchFamily="18" charset="0"/>
              </a:rPr>
              <a:t>bô</a:t>
            </a:r>
            <a:r>
              <a:rPr lang="en-US" sz="3200" dirty="0" smtClean="0">
                <a:latin typeface="UTM Avo" panose="02040603050506020204" pitchFamily="18" charset="0"/>
              </a:rPr>
              <a:t>:</a:t>
            </a:r>
          </a:p>
          <a:p>
            <a:r>
              <a:rPr lang="en-US" sz="3200" dirty="0" smtClean="0">
                <a:latin typeface="UTM Avo" panose="02040603050506020204" pitchFamily="18" charset="0"/>
              </a:rPr>
              <a:t>- Bi, Bi.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93569" y="3243044"/>
            <a:ext cx="2730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UTM Avo" panose="02040603050506020204" pitchFamily="18" charset="0"/>
              </a:rPr>
              <a:t>- </a:t>
            </a:r>
            <a:r>
              <a:rPr lang="en-US" sz="3200" dirty="0" err="1" smtClean="0">
                <a:latin typeface="UTM Avo" panose="02040603050506020204" pitchFamily="18" charset="0"/>
              </a:rPr>
              <a:t>Bé</a:t>
            </a:r>
            <a:r>
              <a:rPr lang="en-US" sz="3200" dirty="0" smtClean="0">
                <a:latin typeface="UTM Avo" panose="02040603050506020204" pitchFamily="18" charset="0"/>
              </a:rPr>
              <a:t> ạ </a:t>
            </a:r>
            <a:r>
              <a:rPr lang="en-US" sz="3200" dirty="0" err="1" smtClean="0">
                <a:latin typeface="UTM Avo" panose="02040603050506020204" pitchFamily="18" charset="0"/>
              </a:rPr>
              <a:t>đi</a:t>
            </a:r>
            <a:r>
              <a:rPr lang="en-US" sz="3200" dirty="0" smtClean="0">
                <a:latin typeface="UTM Avo" panose="02040603050506020204" pitchFamily="18" charset="0"/>
              </a:rPr>
              <a:t>.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7035" y="5933161"/>
            <a:ext cx="23901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UTM Avo" panose="02040603050506020204" pitchFamily="18" charset="0"/>
              </a:rPr>
              <a:t>Bi </a:t>
            </a:r>
            <a:r>
              <a:rPr lang="en-US" sz="3200" dirty="0" err="1" smtClean="0">
                <a:latin typeface="UTM Avo" panose="02040603050506020204" pitchFamily="18" charset="0"/>
              </a:rPr>
              <a:t>dỗ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bé</a:t>
            </a:r>
            <a:r>
              <a:rPr lang="en-US" sz="3200" dirty="0" smtClean="0">
                <a:latin typeface="UTM Avo" panose="02040603050506020204" pitchFamily="18" charset="0"/>
              </a:rPr>
              <a:t>.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3299" y="5232007"/>
            <a:ext cx="42186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UTM Avo" panose="02040603050506020204" pitchFamily="18" charset="0"/>
              </a:rPr>
              <a:t>Bé</a:t>
            </a:r>
            <a:r>
              <a:rPr lang="en-US" sz="3200" dirty="0" smtClean="0">
                <a:latin typeface="UTM Avo" panose="02040603050506020204" pitchFamily="18" charset="0"/>
              </a:rPr>
              <a:t> ạ </a:t>
            </a:r>
            <a:r>
              <a:rPr lang="en-US" sz="3200" dirty="0" err="1" smtClean="0">
                <a:latin typeface="UTM Avo" panose="02040603050506020204" pitchFamily="18" charset="0"/>
              </a:rPr>
              <a:t>lia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lịa</a:t>
            </a:r>
            <a:r>
              <a:rPr lang="en-US" sz="3200" dirty="0" smtClean="0">
                <a:latin typeface="UTM Avo" panose="02040603050506020204" pitchFamily="18" charset="0"/>
              </a:rPr>
              <a:t>, </a:t>
            </a:r>
            <a:r>
              <a:rPr lang="en-US" sz="3200" dirty="0" err="1" smtClean="0">
                <a:latin typeface="UTM Avo" panose="02040603050506020204" pitchFamily="18" charset="0"/>
              </a:rPr>
              <a:t>bé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bị</a:t>
            </a:r>
            <a:r>
              <a:rPr lang="en-US" sz="3200" dirty="0" smtClean="0">
                <a:latin typeface="UTM Avo" panose="02040603050506020204" pitchFamily="18" charset="0"/>
              </a:rPr>
              <a:t> ho.</a:t>
            </a:r>
            <a:endParaRPr lang="en-US" sz="3200" dirty="0">
              <a:latin typeface="UTM Avo" panose="020406030505060202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946641" y="926250"/>
            <a:ext cx="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44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 smtClean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224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" y="635726"/>
            <a:ext cx="12192000" cy="62222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4924" y="4606284"/>
            <a:ext cx="3017060" cy="259160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080078" y="1167757"/>
            <a:ext cx="1167507" cy="1048433"/>
            <a:chOff x="2341807" y="722423"/>
            <a:chExt cx="1167507" cy="104843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989" y="722423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2341807" y="1001415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1</a:t>
              </a:r>
              <a:endParaRPr lang="es-ES" sz="280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284380" y="4653217"/>
            <a:ext cx="2932647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_tradnl" sz="5400" dirty="0" err="1">
                <a:latin typeface="UTM Avo" panose="02040603050506020204" pitchFamily="18" charset="0"/>
              </a:rPr>
              <a:t>l</a:t>
            </a:r>
            <a:r>
              <a:rPr lang="es-ES_tradnl" sz="5400" dirty="0" err="1" smtClean="0">
                <a:latin typeface="UTM Avo" panose="02040603050506020204" pitchFamily="18" charset="0"/>
              </a:rPr>
              <a:t>á</a:t>
            </a:r>
            <a:r>
              <a:rPr lang="es-ES_tradnl" sz="5400" dirty="0" smtClean="0">
                <a:latin typeface="UTM Avo" panose="02040603050506020204" pitchFamily="18" charset="0"/>
              </a:rPr>
              <a:t> tía </a:t>
            </a:r>
            <a:r>
              <a:rPr lang="es-ES_tradnl" sz="5400" dirty="0" err="1" smtClean="0">
                <a:latin typeface="UTM Avo" panose="02040603050506020204" pitchFamily="18" charset="0"/>
              </a:rPr>
              <a:t>tô</a:t>
            </a:r>
            <a:r>
              <a:rPr lang="es-ES_tradnl" sz="5400" dirty="0" smtClean="0">
                <a:latin typeface="UTM Avo" panose="02040603050506020204" pitchFamily="18" charset="0"/>
              </a:rPr>
              <a:t> </a:t>
            </a:r>
            <a:endParaRPr lang="es-ES" sz="5400" dirty="0">
              <a:latin typeface="UTM Avo" panose="0204060305050602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714855" y="2674799"/>
            <a:ext cx="1167507" cy="999893"/>
            <a:chOff x="5620507" y="2105111"/>
            <a:chExt cx="1167507" cy="9998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7024" y="2105111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5620507" y="2335563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2</a:t>
              </a:r>
              <a:endParaRPr lang="es-ES" sz="28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77079" y="2839196"/>
            <a:ext cx="1167507" cy="1048433"/>
            <a:chOff x="1559230" y="2459387"/>
            <a:chExt cx="1167507" cy="104843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3</a:t>
              </a:r>
              <a:endParaRPr lang="es-ES" sz="28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28496" y="1436641"/>
            <a:ext cx="1167507" cy="1048433"/>
            <a:chOff x="1559230" y="2459387"/>
            <a:chExt cx="1167507" cy="104843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4</a:t>
              </a:r>
              <a:endParaRPr lang="es-ES" sz="2800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176210" y="4319038"/>
            <a:ext cx="3148985" cy="144654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s-ES_tradnl" sz="4400" dirty="0" err="1" smtClean="0">
                <a:latin typeface="UTM Avo" panose="02040603050506020204" pitchFamily="18" charset="0"/>
              </a:rPr>
              <a:t>Bé</a:t>
            </a:r>
            <a:r>
              <a:rPr lang="es-ES_tradnl" sz="4400" dirty="0" smtClean="0">
                <a:latin typeface="UTM Avo" panose="02040603050506020204" pitchFamily="18" charset="0"/>
              </a:rPr>
              <a:t> Li </a:t>
            </a:r>
            <a:r>
              <a:rPr lang="es-ES_tradnl" sz="4400" dirty="0" err="1" smtClean="0">
                <a:latin typeface="UTM Avo" panose="02040603050506020204" pitchFamily="18" charset="0"/>
              </a:rPr>
              <a:t>bi</a:t>
            </a:r>
            <a:r>
              <a:rPr lang="es-ES_tradnl" sz="4400" dirty="0" smtClean="0">
                <a:latin typeface="UTM Avo" panose="02040603050506020204" pitchFamily="18" charset="0"/>
              </a:rPr>
              <a:t> </a:t>
            </a:r>
            <a:r>
              <a:rPr lang="es-ES_tradnl" sz="4400" dirty="0" err="1" smtClean="0">
                <a:latin typeface="UTM Avo" panose="02040603050506020204" pitchFamily="18" charset="0"/>
              </a:rPr>
              <a:t>bô</a:t>
            </a:r>
            <a:r>
              <a:rPr lang="es-ES_tradnl" sz="4400" dirty="0">
                <a:latin typeface="UTM Avo" panose="02040603050506020204" pitchFamily="18" charset="0"/>
              </a:rPr>
              <a:t>:</a:t>
            </a:r>
            <a:endParaRPr lang="es-ES_tradnl" sz="4400" dirty="0" smtClean="0">
              <a:latin typeface="UTM Avo" panose="02040603050506020204" pitchFamily="18" charset="0"/>
            </a:endParaRPr>
          </a:p>
          <a:p>
            <a:r>
              <a:rPr lang="es-ES_tradnl" sz="4400" dirty="0" smtClean="0">
                <a:latin typeface="UTM Avo" panose="02040603050506020204" pitchFamily="18" charset="0"/>
              </a:rPr>
              <a:t>- Bi, </a:t>
            </a:r>
            <a:r>
              <a:rPr lang="es-ES_tradnl" sz="4400" dirty="0" err="1" smtClean="0">
                <a:latin typeface="UTM Avo" panose="02040603050506020204" pitchFamily="18" charset="0"/>
              </a:rPr>
              <a:t>bi</a:t>
            </a:r>
            <a:r>
              <a:rPr lang="es-ES_tradnl" sz="4400" dirty="0" smtClean="0">
                <a:latin typeface="UTM Avo" panose="02040603050506020204" pitchFamily="18" charset="0"/>
              </a:rPr>
              <a:t>.</a:t>
            </a:r>
            <a:endParaRPr lang="es-ES" sz="4400" dirty="0">
              <a:latin typeface="UTM Avo" panose="0204060305050602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544350" y="4653217"/>
            <a:ext cx="2412706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_tradnl" sz="5400" dirty="0" err="1">
                <a:latin typeface="UTM Avo" panose="02040603050506020204" pitchFamily="18" charset="0"/>
              </a:rPr>
              <a:t>l</a:t>
            </a:r>
            <a:r>
              <a:rPr lang="es-ES_tradnl" sz="5400" dirty="0" err="1" smtClean="0">
                <a:latin typeface="UTM Avo" panose="02040603050506020204" pitchFamily="18" charset="0"/>
              </a:rPr>
              <a:t>í</a:t>
            </a:r>
            <a:r>
              <a:rPr lang="es-ES_tradnl" sz="5400" dirty="0" smtClean="0">
                <a:latin typeface="UTM Avo" panose="02040603050506020204" pitchFamily="18" charset="0"/>
              </a:rPr>
              <a:t> do</a:t>
            </a:r>
            <a:endParaRPr lang="es-ES" sz="5400" dirty="0">
              <a:latin typeface="UTM Avo" panose="0204060305050602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6415132" y="4730161"/>
            <a:ext cx="5707200" cy="769433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s-ES_tradnl" sz="4400" dirty="0" err="1" smtClean="0">
                <a:latin typeface="UTM Avo" panose="02040603050506020204" pitchFamily="18" charset="0"/>
              </a:rPr>
              <a:t>Bé</a:t>
            </a:r>
            <a:r>
              <a:rPr lang="es-ES_tradnl" sz="4400" dirty="0" smtClean="0">
                <a:latin typeface="UTM Avo" panose="02040603050506020204" pitchFamily="18" charset="0"/>
              </a:rPr>
              <a:t> ạ </a:t>
            </a:r>
            <a:r>
              <a:rPr lang="es-ES_tradnl" sz="4400" dirty="0" err="1" smtClean="0">
                <a:latin typeface="UTM Avo" panose="02040603050506020204" pitchFamily="18" charset="0"/>
              </a:rPr>
              <a:t>lia</a:t>
            </a:r>
            <a:r>
              <a:rPr lang="es-ES_tradnl" sz="4400" dirty="0" smtClean="0">
                <a:latin typeface="UTM Avo" panose="02040603050506020204" pitchFamily="18" charset="0"/>
              </a:rPr>
              <a:t> </a:t>
            </a:r>
            <a:r>
              <a:rPr lang="es-ES_tradnl" sz="4400" dirty="0" err="1" smtClean="0">
                <a:latin typeface="UTM Avo" panose="02040603050506020204" pitchFamily="18" charset="0"/>
              </a:rPr>
              <a:t>lịa</a:t>
            </a:r>
            <a:r>
              <a:rPr lang="es-ES_tradnl" sz="4400" dirty="0" smtClean="0">
                <a:latin typeface="UTM Avo" panose="02040603050506020204" pitchFamily="18" charset="0"/>
              </a:rPr>
              <a:t>, </a:t>
            </a:r>
            <a:r>
              <a:rPr lang="es-ES_tradnl" sz="4400" dirty="0" err="1" smtClean="0">
                <a:latin typeface="UTM Avo" panose="02040603050506020204" pitchFamily="18" charset="0"/>
              </a:rPr>
              <a:t>bé</a:t>
            </a:r>
            <a:r>
              <a:rPr lang="es-ES_tradnl" sz="4400" dirty="0" smtClean="0">
                <a:latin typeface="UTM Avo" panose="02040603050506020204" pitchFamily="18" charset="0"/>
              </a:rPr>
              <a:t> </a:t>
            </a:r>
            <a:r>
              <a:rPr lang="es-ES_tradnl" sz="4400" dirty="0" err="1" smtClean="0">
                <a:latin typeface="UTM Avo" panose="02040603050506020204" pitchFamily="18" charset="0"/>
              </a:rPr>
              <a:t>bị</a:t>
            </a:r>
            <a:r>
              <a:rPr lang="es-ES_tradnl" sz="4400" dirty="0" smtClean="0">
                <a:latin typeface="UTM Avo" panose="02040603050506020204" pitchFamily="18" charset="0"/>
              </a:rPr>
              <a:t> </a:t>
            </a:r>
            <a:r>
              <a:rPr lang="es-ES_tradnl" sz="4400" dirty="0" err="1" smtClean="0">
                <a:latin typeface="UTM Avo" panose="02040603050506020204" pitchFamily="18" charset="0"/>
              </a:rPr>
              <a:t>ho</a:t>
            </a:r>
            <a:r>
              <a:rPr lang="es-ES_tradnl" sz="4400" dirty="0" smtClean="0">
                <a:latin typeface="UTM Avo" panose="02040603050506020204" pitchFamily="18" charset="0"/>
              </a:rPr>
              <a:t>.</a:t>
            </a:r>
            <a:endParaRPr lang="es-ES" sz="4400" b="1" dirty="0">
              <a:latin typeface=".VnAvan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35750" y="23127"/>
            <a:ext cx="55626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Trò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chơi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hái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táo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2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452563" y="498496"/>
            <a:ext cx="487363" cy="487363"/>
          </a:xfrm>
          <a:prstGeom prst="rect">
            <a:avLst/>
          </a:prstGeom>
        </p:spPr>
      </p:pic>
      <p:pic>
        <p:nvPicPr>
          <p:cNvPr id="33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452564" y="1192959"/>
            <a:ext cx="487363" cy="487363"/>
          </a:xfrm>
          <a:prstGeom prst="rect">
            <a:avLst/>
          </a:prstGeom>
        </p:spPr>
      </p:pic>
      <p:pic>
        <p:nvPicPr>
          <p:cNvPr id="34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452565" y="1717176"/>
            <a:ext cx="487363" cy="487363"/>
          </a:xfrm>
          <a:prstGeom prst="rect">
            <a:avLst/>
          </a:prstGeom>
        </p:spPr>
      </p:pic>
      <p:pic>
        <p:nvPicPr>
          <p:cNvPr id="35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543691" y="2187436"/>
            <a:ext cx="487363" cy="487363"/>
          </a:xfrm>
          <a:prstGeom prst="rect">
            <a:avLst/>
          </a:prstGeom>
        </p:spPr>
      </p:pic>
      <p:pic>
        <p:nvPicPr>
          <p:cNvPr id="36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574013" y="2674799"/>
            <a:ext cx="487363" cy="487363"/>
          </a:xfrm>
          <a:prstGeom prst="rect">
            <a:avLst/>
          </a:prstGeom>
        </p:spPr>
      </p:pic>
      <p:pic>
        <p:nvPicPr>
          <p:cNvPr id="37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574013" y="31670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0240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21628 0.57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20" y="285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-0.2961 0.333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5" y="1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-0.11602 0.3270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7" y="16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31666 0.5032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25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6" grpId="0" animBg="1"/>
      <p:bldP spid="26" grpId="1" animBg="1"/>
      <p:bldP spid="28" grpId="0" animBg="1"/>
      <p:bldP spid="28" grpId="1" animBg="1"/>
      <p:bldP spid="30" grpId="0" animBg="1"/>
      <p:bldP spid="3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22988" y="1762543"/>
            <a:ext cx="8346230" cy="1868557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13: 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i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- </a:t>
            </a:r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ia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7368" y="476672"/>
            <a:ext cx="864096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21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22568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723209" y="4395883"/>
            <a:ext cx="1108169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 dirty="0">
                <a:latin typeface="UTM Avo" panose="02040603050506020204" pitchFamily="18" charset="0"/>
              </a:rPr>
              <a:t>i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34588" y="4014630"/>
            <a:ext cx="3084149" cy="1080120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192487" y="1248955"/>
            <a:ext cx="3024336" cy="2376264"/>
            <a:chOff x="767408" y="1052736"/>
            <a:chExt cx="3024336" cy="2376264"/>
          </a:xfrm>
        </p:grpSpPr>
        <p:sp>
          <p:nvSpPr>
            <p:cNvPr id="11" name="Rectangle 10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dirty="0" smtClean="0">
                  <a:solidFill>
                    <a:prstClr val="black"/>
                  </a:solidFill>
                  <a:latin typeface="UTM Avo" panose="02040603050506020204" pitchFamily="18" charset="0"/>
                </a:rPr>
                <a:t>bi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1142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srgbClr val="008000"/>
                  </a:solidFill>
                  <a:latin typeface="UTM Avo" panose="02040603050506020204" pitchFamily="18" charset="0"/>
                </a:rPr>
                <a:t>b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srgbClr val="F40CC2"/>
                  </a:solidFill>
                  <a:latin typeface="UTM Avo" panose="02040603050506020204" pitchFamily="18" charset="0"/>
                </a:rPr>
                <a:t>i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484518" y="4169970"/>
            <a:ext cx="25442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>
                <a:solidFill>
                  <a:prstClr val="black"/>
                </a:solidFill>
                <a:latin typeface="UTM Avo" panose="02040603050506020204" pitchFamily="18" charset="0"/>
              </a:rPr>
              <a:t>b</a:t>
            </a:r>
            <a:r>
              <a:rPr lang="en-US" sz="4400" noProof="0" dirty="0" smtClean="0">
                <a:solidFill>
                  <a:prstClr val="black"/>
                </a:solidFill>
                <a:latin typeface="UTM Avo" panose="02040603050506020204" pitchFamily="18" charset="0"/>
              </a:rPr>
              <a:t>ờ - </a:t>
            </a:r>
            <a:r>
              <a:rPr lang="en-US" sz="4400" noProof="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i</a:t>
            </a:r>
            <a:r>
              <a:rPr lang="en-US" sz="4400" noProof="0" dirty="0" smtClean="0">
                <a:solidFill>
                  <a:prstClr val="black"/>
                </a:solidFill>
                <a:latin typeface="UTM Avo" panose="02040603050506020204" pitchFamily="18" charset="0"/>
              </a:rPr>
              <a:t> - bi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0245" y="4332022"/>
            <a:ext cx="15270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latin typeface="UTM Avo" panose="02040603050506020204" pitchFamily="18" charset="0"/>
              </a:rPr>
              <a:t>b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80" y="456707"/>
            <a:ext cx="3875315" cy="387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3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402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9" grpId="0" animBg="1"/>
      <p:bldP spid="1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14911" y="1481328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dirty="0">
                <a:solidFill>
                  <a:srgbClr val="0070C0"/>
                </a:solidFill>
                <a:latin typeface="UTM Avo" panose="02040603050506020204" pitchFamily="18" charset="0"/>
              </a:rPr>
              <a:t>i</a:t>
            </a:r>
            <a:r>
              <a:rPr kumimoji="0" lang="en-US" sz="19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99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10706" y="1565147"/>
            <a:ext cx="208823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9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I</a:t>
            </a:r>
            <a:endParaRPr kumimoji="0" lang="en-US" sz="199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" t="31515" r="69727" b="24363"/>
          <a:stretch/>
        </p:blipFill>
        <p:spPr>
          <a:xfrm>
            <a:off x="8229600" y="2057400"/>
            <a:ext cx="2468880" cy="249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0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558220" y="4044906"/>
            <a:ext cx="2618464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 err="1" smtClean="0">
                <a:latin typeface="UTM Avo" panose="02040603050506020204" pitchFamily="18" charset="0"/>
              </a:rPr>
              <a:t>ia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2639" y="3967248"/>
            <a:ext cx="14010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latin typeface="UTM Avo" panose="02040603050506020204" pitchFamily="18" charset="0"/>
              </a:rPr>
              <a:t>b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91" y="846423"/>
            <a:ext cx="4779785" cy="322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3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558220" y="4044906"/>
            <a:ext cx="2618464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 err="1" smtClean="0">
                <a:latin typeface="UTM Avo" panose="02040603050506020204" pitchFamily="18" charset="0"/>
              </a:rPr>
              <a:t>ia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2639" y="3967248"/>
            <a:ext cx="14010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latin typeface="UTM Avo" panose="02040603050506020204" pitchFamily="18" charset="0"/>
              </a:rPr>
              <a:t>b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91" y="846423"/>
            <a:ext cx="4779785" cy="322635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7468158" y="1136179"/>
            <a:ext cx="3024336" cy="2376264"/>
            <a:chOff x="767408" y="1052736"/>
            <a:chExt cx="3024336" cy="2376264"/>
          </a:xfrm>
        </p:grpSpPr>
        <p:sp>
          <p:nvSpPr>
            <p:cNvPr id="19" name="Rectangle 18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dirty="0" err="1" smtClean="0">
                  <a:solidFill>
                    <a:prstClr val="black"/>
                  </a:solidFill>
                  <a:latin typeface="UTM Avo" panose="02040603050506020204" pitchFamily="18" charset="0"/>
                </a:rPr>
                <a:t>bia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91142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srgbClr val="008000"/>
                  </a:solidFill>
                  <a:latin typeface="UTM Avo" panose="02040603050506020204" pitchFamily="18" charset="0"/>
                </a:rPr>
                <a:t>b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 err="1" smtClean="0">
                  <a:solidFill>
                    <a:srgbClr val="F40CC2"/>
                  </a:solidFill>
                  <a:latin typeface="UTM Avo" panose="02040603050506020204" pitchFamily="18" charset="0"/>
                </a:rPr>
                <a:t>ia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7242048" y="4214007"/>
            <a:ext cx="3476557" cy="857571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04877" y="4258071"/>
            <a:ext cx="33137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bờ</a:t>
            </a:r>
            <a:r>
              <a:rPr lang="en-US" sz="4400" dirty="0" smtClean="0">
                <a:solidFill>
                  <a:prstClr val="black"/>
                </a:solidFill>
                <a:latin typeface="UTM Avo" panose="02040603050506020204" pitchFamily="18" charset="0"/>
              </a:rPr>
              <a:t> - </a:t>
            </a:r>
            <a:r>
              <a:rPr lang="en-US" sz="44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ia</a:t>
            </a:r>
            <a:r>
              <a:rPr lang="en-US" sz="4400" dirty="0" smtClean="0">
                <a:solidFill>
                  <a:prstClr val="black"/>
                </a:solidFill>
                <a:latin typeface="UTM Avo" panose="02040603050506020204" pitchFamily="18" charset="0"/>
              </a:rPr>
              <a:t> - </a:t>
            </a:r>
            <a:r>
              <a:rPr lang="en-US" sz="44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bia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48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402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23" grpId="0" animBg="1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229</Words>
  <Application>Microsoft Office PowerPoint</Application>
  <PresentationFormat>Widescreen</PresentationFormat>
  <Paragraphs>75</Paragraphs>
  <Slides>22</Slides>
  <Notes>4</Notes>
  <HiddenSlides>0</HiddenSlides>
  <MMClips>6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宋体</vt:lpstr>
      <vt:lpstr>.VnAvant</vt:lpstr>
      <vt:lpstr>Arial</vt:lpstr>
      <vt:lpstr>Calibri</vt:lpstr>
      <vt:lpstr>Calibri Light</vt:lpstr>
      <vt:lpstr>等线</vt:lpstr>
      <vt:lpstr>HP001 4 hàng</vt:lpstr>
      <vt:lpstr>Times New Roman</vt:lpstr>
      <vt:lpstr>UTM Avo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</cp:revision>
  <dcterms:created xsi:type="dcterms:W3CDTF">2021-09-27T15:33:16Z</dcterms:created>
  <dcterms:modified xsi:type="dcterms:W3CDTF">2021-10-05T07:55:39Z</dcterms:modified>
</cp:coreProperties>
</file>