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4" r:id="rId3"/>
    <p:sldMasterId id="2147483870" r:id="rId4"/>
  </p:sldMasterIdLst>
  <p:notesMasterIdLst>
    <p:notesMasterId r:id="rId25"/>
  </p:notesMasterIdLst>
  <p:sldIdLst>
    <p:sldId id="257" r:id="rId5"/>
    <p:sldId id="258" r:id="rId6"/>
    <p:sldId id="259" r:id="rId7"/>
    <p:sldId id="260" r:id="rId8"/>
    <p:sldId id="261" r:id="rId9"/>
    <p:sldId id="283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84" r:id="rId23"/>
    <p:sldId id="28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1B414-31D7-48BD-B73A-5D7C5D8F03C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F279-A158-4477-9F42-91C87ED96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8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8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88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1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0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70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30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9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1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41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69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52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6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4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66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4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0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8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2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71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9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82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8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24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87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3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92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7618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2741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5573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7761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51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9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1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7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90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2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4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85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9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8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7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47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2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7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66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0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1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4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96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82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54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7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87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3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8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8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0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3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6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1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16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2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2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73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1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44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4413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240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847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911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4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2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5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91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32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34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5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26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993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6738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66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75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706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6871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6093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1224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676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4867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522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4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0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47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2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62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2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4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8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2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8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6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0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6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3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83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4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980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0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09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09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015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5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15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43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6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8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6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80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4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80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77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89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12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5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49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3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1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68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8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2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229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64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4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89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1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23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19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7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26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05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85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96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03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7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5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9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5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45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5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59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1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2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8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9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64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9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7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0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1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4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7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004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8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91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69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31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12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6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4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4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80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43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63" Type="http://schemas.openxmlformats.org/officeDocument/2006/relationships/slideLayout" Target="../slideLayouts/slideLayout124.xml"/><Relationship Id="rId68" Type="http://schemas.openxmlformats.org/officeDocument/2006/relationships/slideLayout" Target="../slideLayouts/slideLayout129.xml"/><Relationship Id="rId84" Type="http://schemas.openxmlformats.org/officeDocument/2006/relationships/slideLayout" Target="../slideLayouts/slideLayout145.xml"/><Relationship Id="rId89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77.xml"/><Relationship Id="rId107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74" Type="http://schemas.openxmlformats.org/officeDocument/2006/relationships/slideLayout" Target="../slideLayouts/slideLayout135.xml"/><Relationship Id="rId79" Type="http://schemas.openxmlformats.org/officeDocument/2006/relationships/slideLayout" Target="../slideLayouts/slideLayout140.xml"/><Relationship Id="rId102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66.xml"/><Relationship Id="rId90" Type="http://schemas.openxmlformats.org/officeDocument/2006/relationships/slideLayout" Target="../slideLayouts/slideLayout151.xml"/><Relationship Id="rId95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64" Type="http://schemas.openxmlformats.org/officeDocument/2006/relationships/slideLayout" Target="../slideLayouts/slideLayout125.xml"/><Relationship Id="rId69" Type="http://schemas.openxmlformats.org/officeDocument/2006/relationships/slideLayout" Target="../slideLayouts/slideLayout130.xml"/><Relationship Id="rId80" Type="http://schemas.openxmlformats.org/officeDocument/2006/relationships/slideLayout" Target="../slideLayouts/slideLayout141.xml"/><Relationship Id="rId85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59" Type="http://schemas.openxmlformats.org/officeDocument/2006/relationships/slideLayout" Target="../slideLayouts/slideLayout120.xml"/><Relationship Id="rId103" Type="http://schemas.openxmlformats.org/officeDocument/2006/relationships/slideLayout" Target="../slideLayouts/slideLayout164.xml"/><Relationship Id="rId108" Type="http://schemas.openxmlformats.org/officeDocument/2006/relationships/slideLayout" Target="../slideLayouts/slideLayout169.xml"/><Relationship Id="rId54" Type="http://schemas.openxmlformats.org/officeDocument/2006/relationships/slideLayout" Target="../slideLayouts/slideLayout115.xml"/><Relationship Id="rId70" Type="http://schemas.openxmlformats.org/officeDocument/2006/relationships/slideLayout" Target="../slideLayouts/slideLayout131.xml"/><Relationship Id="rId75" Type="http://schemas.openxmlformats.org/officeDocument/2006/relationships/slideLayout" Target="../slideLayouts/slideLayout136.xml"/><Relationship Id="rId91" Type="http://schemas.openxmlformats.org/officeDocument/2006/relationships/slideLayout" Target="../slideLayouts/slideLayout152.xml"/><Relationship Id="rId9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slideLayout" Target="../slideLayouts/slideLayout126.xml"/><Relationship Id="rId73" Type="http://schemas.openxmlformats.org/officeDocument/2006/relationships/slideLayout" Target="../slideLayouts/slideLayout134.xml"/><Relationship Id="rId78" Type="http://schemas.openxmlformats.org/officeDocument/2006/relationships/slideLayout" Target="../slideLayouts/slideLayout139.xml"/><Relationship Id="rId81" Type="http://schemas.openxmlformats.org/officeDocument/2006/relationships/slideLayout" Target="../slideLayouts/slideLayout142.xml"/><Relationship Id="rId86" Type="http://schemas.openxmlformats.org/officeDocument/2006/relationships/slideLayout" Target="../slideLayouts/slideLayout147.xml"/><Relationship Id="rId94" Type="http://schemas.openxmlformats.org/officeDocument/2006/relationships/slideLayout" Target="../slideLayouts/slideLayout155.xml"/><Relationship Id="rId99" Type="http://schemas.openxmlformats.org/officeDocument/2006/relationships/slideLayout" Target="../slideLayouts/slideLayout160.xml"/><Relationship Id="rId101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Relationship Id="rId109" Type="http://schemas.openxmlformats.org/officeDocument/2006/relationships/theme" Target="../theme/theme3.xml"/><Relationship Id="rId34" Type="http://schemas.openxmlformats.org/officeDocument/2006/relationships/slideLayout" Target="../slideLayouts/slideLayout95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76" Type="http://schemas.openxmlformats.org/officeDocument/2006/relationships/slideLayout" Target="../slideLayouts/slideLayout137.xml"/><Relationship Id="rId97" Type="http://schemas.openxmlformats.org/officeDocument/2006/relationships/slideLayout" Target="../slideLayouts/slideLayout158.xml"/><Relationship Id="rId104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68.xml"/><Relationship Id="rId71" Type="http://schemas.openxmlformats.org/officeDocument/2006/relationships/slideLayout" Target="../slideLayouts/slideLayout132.xml"/><Relationship Id="rId9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66" Type="http://schemas.openxmlformats.org/officeDocument/2006/relationships/slideLayout" Target="../slideLayouts/slideLayout127.xml"/><Relationship Id="rId87" Type="http://schemas.openxmlformats.org/officeDocument/2006/relationships/slideLayout" Target="../slideLayouts/slideLayout148.xml"/><Relationship Id="rId61" Type="http://schemas.openxmlformats.org/officeDocument/2006/relationships/slideLayout" Target="../slideLayouts/slideLayout122.xml"/><Relationship Id="rId82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56" Type="http://schemas.openxmlformats.org/officeDocument/2006/relationships/slideLayout" Target="../slideLayouts/slideLayout117.xml"/><Relationship Id="rId77" Type="http://schemas.openxmlformats.org/officeDocument/2006/relationships/slideLayout" Target="../slideLayouts/slideLayout138.xml"/><Relationship Id="rId100" Type="http://schemas.openxmlformats.org/officeDocument/2006/relationships/slideLayout" Target="../slideLayouts/slideLayout161.xml"/><Relationship Id="rId105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72" Type="http://schemas.openxmlformats.org/officeDocument/2006/relationships/slideLayout" Target="../slideLayouts/slideLayout133.xml"/><Relationship Id="rId93" Type="http://schemas.openxmlformats.org/officeDocument/2006/relationships/slideLayout" Target="../slideLayouts/slideLayout154.xml"/><Relationship Id="rId9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107.xml"/><Relationship Id="rId67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62" Type="http://schemas.openxmlformats.org/officeDocument/2006/relationships/slideLayout" Target="../slideLayouts/slideLayout123.xml"/><Relationship Id="rId83" Type="http://schemas.openxmlformats.org/officeDocument/2006/relationships/slideLayout" Target="../slideLayouts/slideLayout144.xml"/><Relationship Id="rId88" Type="http://schemas.openxmlformats.org/officeDocument/2006/relationships/slideLayout" Target="../slideLayouts/slideLayout1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CAAE-D4AB-4F54-8E10-35DDCFB346E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D642-EBF8-4EE9-A93C-CC0DE651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41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901" r:id="rId2"/>
    <p:sldLayoutId id="2147483889" r:id="rId3"/>
    <p:sldLayoutId id="2147483662" r:id="rId4"/>
    <p:sldLayoutId id="2147483902" r:id="rId5"/>
    <p:sldLayoutId id="214748389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904" r:id="rId31"/>
    <p:sldLayoutId id="2147483903" r:id="rId32"/>
    <p:sldLayoutId id="2147483891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4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900" r:id="rId2"/>
    <p:sldLayoutId id="2147483899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893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5" r:id="rId59"/>
    <p:sldLayoutId id="2147483756" r:id="rId60"/>
    <p:sldLayoutId id="2147483757" r:id="rId61"/>
    <p:sldLayoutId id="2147483758" r:id="rId62"/>
    <p:sldLayoutId id="2147483759" r:id="rId63"/>
    <p:sldLayoutId id="2147483760" r:id="rId64"/>
    <p:sldLayoutId id="2147483761" r:id="rId65"/>
    <p:sldLayoutId id="2147483762" r:id="rId66"/>
    <p:sldLayoutId id="2147483763" r:id="rId67"/>
    <p:sldLayoutId id="2147483905" r:id="rId68"/>
    <p:sldLayoutId id="2147483892" r:id="rId69"/>
    <p:sldLayoutId id="2147483764" r:id="rId70"/>
    <p:sldLayoutId id="2147483765" r:id="rId71"/>
    <p:sldLayoutId id="2147483766" r:id="rId72"/>
    <p:sldLayoutId id="2147483767" r:id="rId73"/>
    <p:sldLayoutId id="2147483768" r:id="rId74"/>
    <p:sldLayoutId id="2147483769" r:id="rId75"/>
    <p:sldLayoutId id="2147483770" r:id="rId76"/>
    <p:sldLayoutId id="2147483771" r:id="rId77"/>
    <p:sldLayoutId id="2147483772" r:id="rId78"/>
    <p:sldLayoutId id="2147483773" r:id="rId79"/>
    <p:sldLayoutId id="2147483774" r:id="rId80"/>
    <p:sldLayoutId id="2147483775" r:id="rId81"/>
    <p:sldLayoutId id="2147483776" r:id="rId82"/>
    <p:sldLayoutId id="2147483777" r:id="rId83"/>
    <p:sldLayoutId id="2147483778" r:id="rId84"/>
    <p:sldLayoutId id="2147483779" r:id="rId85"/>
    <p:sldLayoutId id="2147483780" r:id="rId86"/>
    <p:sldLayoutId id="2147483781" r:id="rId87"/>
    <p:sldLayoutId id="2147483782" r:id="rId88"/>
    <p:sldLayoutId id="2147483783" r:id="rId89"/>
    <p:sldLayoutId id="2147483784" r:id="rId90"/>
    <p:sldLayoutId id="2147483785" r:id="rId91"/>
    <p:sldLayoutId id="2147483786" r:id="rId92"/>
    <p:sldLayoutId id="2147483787" r:id="rId93"/>
    <p:sldLayoutId id="2147483788" r:id="rId94"/>
    <p:sldLayoutId id="2147483789" r:id="rId95"/>
    <p:sldLayoutId id="2147483790" r:id="rId96"/>
    <p:sldLayoutId id="2147483791" r:id="rId97"/>
    <p:sldLayoutId id="2147483792" r:id="rId98"/>
    <p:sldLayoutId id="2147483793" r:id="rId99"/>
    <p:sldLayoutId id="2147483794" r:id="rId100"/>
    <p:sldLayoutId id="2147483795" r:id="rId101"/>
    <p:sldLayoutId id="2147483796" r:id="rId102"/>
    <p:sldLayoutId id="2147483797" r:id="rId103"/>
    <p:sldLayoutId id="2147483798" r:id="rId104"/>
    <p:sldLayoutId id="2147483799" r:id="rId105"/>
    <p:sldLayoutId id="2147483800" r:id="rId106"/>
    <p:sldLayoutId id="2147483801" r:id="rId107"/>
    <p:sldLayoutId id="2147483802" r:id="rId10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prstClr val="black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 </a:t>
            </a: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9816" y="5990431"/>
            <a:ext cx="334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10: ê -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1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135" y="294022"/>
            <a:ext cx="713328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ê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8764" y="2951698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lang="en-US" sz="1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9812" y="2805953"/>
            <a:ext cx="7306236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lang="en-US" sz="16600" b="1" noProof="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60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141" y="3136755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99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lang="en-US" sz="1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632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5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10974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t="16140" r="26234" b="20106"/>
          <a:stretch/>
        </p:blipFill>
        <p:spPr>
          <a:xfrm>
            <a:off x="1498991" y="905668"/>
            <a:ext cx="8399417" cy="5493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78" y="66560"/>
            <a:ext cx="1177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7488" y="769872"/>
            <a:ext cx="1166429" cy="65964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bê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8717" y="769872"/>
            <a:ext cx="1491249" cy="65964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k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368823" y="2508677"/>
            <a:ext cx="1421097" cy="74832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ửa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476" y="4458792"/>
            <a:ext cx="1487515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79817" y="5460625"/>
            <a:ext cx="1976845" cy="72084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666514" y="5340437"/>
            <a:ext cx="1459348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l</a:t>
            </a:r>
            <a:r>
              <a:rPr lang="en-US" sz="3600" b="1" noProof="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ặn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82834" y="1689463"/>
            <a:ext cx="1193075" cy="16894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32597" y="2029097"/>
            <a:ext cx="758306" cy="13240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34215" y="4122369"/>
            <a:ext cx="664485" cy="11114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87931" y="4052702"/>
            <a:ext cx="3335383" cy="867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0" idx="3"/>
          </p:cNvCxnSpPr>
          <p:nvPr/>
        </p:nvCxnSpPr>
        <p:spPr>
          <a:xfrm flipV="1">
            <a:off x="8410829" y="3147416"/>
            <a:ext cx="1166109" cy="440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94766" y="4052702"/>
            <a:ext cx="618308" cy="1094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806761" y="3257006"/>
            <a:ext cx="1740600" cy="948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UTM Avo" panose="02040603050506020204" pitchFamily="18" charset="0"/>
              </a:rPr>
              <a:t>ê</a:t>
            </a:r>
          </a:p>
        </p:txBody>
      </p:sp>
      <p:sp>
        <p:nvSpPr>
          <p:cNvPr id="32" name="Oval 31"/>
          <p:cNvSpPr/>
          <p:nvPr/>
        </p:nvSpPr>
        <p:spPr>
          <a:xfrm>
            <a:off x="6735399" y="3241614"/>
            <a:ext cx="1709616" cy="98505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UTM Avo" panose="02040603050506020204" pitchFamily="18" charset="0"/>
              </a:rPr>
              <a:t>l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3740484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135" y="294022"/>
            <a:ext cx="713328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ê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8764" y="2951698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lang="en-US" sz="1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0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4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49172" y="1110590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38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410" y="565779"/>
            <a:ext cx="96199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</a:t>
            </a: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d    e    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669" y="2778562"/>
            <a:ext cx="110209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ờ 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đỏ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cố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đô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cổ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đỗ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đỏ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10: ê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5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917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838380" y="330444"/>
            <a:ext cx="6305620" cy="375215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072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ạy Lê Tay Trong Tay Chạy Lê Phiên Bản Q Hoạt Hình, Trong, Nhâ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0" b="73333" l="625" r="99271">
                        <a14:foregroundMark x1="11979" y1="39167" x2="13333" y2="41979"/>
                        <a14:foregroundMark x1="11146" y1="42917" x2="3438" y2="50833"/>
                        <a14:foregroundMark x1="36563" y1="56771" x2="42708" y2="58542"/>
                        <a14:foregroundMark x1="84896" y1="54375" x2="78438" y2="71563"/>
                        <a14:foregroundMark x1="75208" y1="69167" x2="73438" y2="69792"/>
                        <a14:foregroundMark x1="51146" y1="66250" x2="45833" y2="69167"/>
                        <a14:foregroundMark x1="61875" y1="65833" x2="63438" y2="68958"/>
                        <a14:foregroundMark x1="15729" y1="65000" x2="8750" y2="69167"/>
                        <a14:foregroundMark x1="30104" y1="65208" x2="31458" y2="69583"/>
                        <a14:foregroundMark x1="8021" y1="47292" x2="12917" y2="52604"/>
                        <a14:foregroundMark x1="7813" y1="48646" x2="12292" y2="52188"/>
                        <a14:foregroundMark x1="66354" y1="59271" x2="71875" y2="61458"/>
                        <a14:foregroundMark x1="45104" y1="58958" x2="49792" y2="56771"/>
                        <a14:foregroundMark x1="92188" y1="62083" x2="96354" y2="62708"/>
                        <a14:foregroundMark x1="78229" y1="67396" x2="73854" y2="70000"/>
                        <a14:foregroundMark x1="88229" y1="68229" x2="91250" y2="6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21" b="26533"/>
          <a:stretch/>
        </p:blipFill>
        <p:spPr bwMode="auto">
          <a:xfrm>
            <a:off x="5853961" y="3816675"/>
            <a:ext cx="5833101" cy="26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28" b="86982" l="4734" r="62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2" y="1707648"/>
            <a:ext cx="5387219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7751" y="509080"/>
            <a:ext cx="5022760" cy="294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Cùng họ hàng với táo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Da vàng quả lại dài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Ăn vào liền hết khát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Đoán thật đúng mới tài.</a:t>
            </a:r>
          </a:p>
        </p:txBody>
      </p:sp>
    </p:spTree>
    <p:extLst>
      <p:ext uri="{BB962C8B-B14F-4D97-AF65-F5344CB8AC3E}">
        <p14:creationId xmlns:p14="http://schemas.microsoft.com/office/powerpoint/2010/main" val="39635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93184" y="3489912"/>
            <a:ext cx="1108169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32675" y="3983853"/>
            <a:ext cx="3143960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lê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l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84518" y="4169970"/>
            <a:ext cx="2509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ờ - ê - </a:t>
            </a:r>
            <a:r>
              <a:rPr lang="en-US" sz="44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lê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0411" y="3954026"/>
            <a:ext cx="152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ê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7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9" y="333266"/>
            <a:ext cx="4584735" cy="34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4911" y="148132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>
                <a:solidFill>
                  <a:srgbClr val="0070C0"/>
                </a:solidFill>
                <a:latin typeface="UTM Avo" panose="02040603050506020204" pitchFamily="18" charset="0"/>
              </a:rPr>
              <a:t>l</a:t>
            </a: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6346" y="1574291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12731" r="59524" b="12603"/>
          <a:stretch/>
        </p:blipFill>
        <p:spPr>
          <a:xfrm>
            <a:off x="8961119" y="1481328"/>
            <a:ext cx="154141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6039" y="1743795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smtClean="0">
                <a:solidFill>
                  <a:srgbClr val="0070C0"/>
                </a:solidFill>
                <a:latin typeface="UTM Avo" panose="02040603050506020204" pitchFamily="18" charset="0"/>
              </a:rPr>
              <a:t>ê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18" y="1489879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12984" r="56266" b="12858"/>
          <a:stretch/>
        </p:blipFill>
        <p:spPr>
          <a:xfrm>
            <a:off x="8421188" y="1552206"/>
            <a:ext cx="1950720" cy="25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3639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146</Words>
  <Application>Microsoft Office PowerPoint</Application>
  <PresentationFormat>Widescreen</PresentationFormat>
  <Paragraphs>53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等线</vt:lpstr>
      <vt:lpstr>HP001 4 hàng</vt:lpstr>
      <vt:lpstr>Times New Roman</vt:lpstr>
      <vt:lpstr>UTM Avo</vt:lpstr>
      <vt:lpstr>Office Theme</vt:lpstr>
      <vt:lpstr>Default Design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2021-09-23T13:41:13Z</dcterms:created>
  <dcterms:modified xsi:type="dcterms:W3CDTF">2021-10-05T07:33:07Z</dcterms:modified>
</cp:coreProperties>
</file>