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3"/>
  </p:notesMasterIdLst>
  <p:sldIdLst>
    <p:sldId id="306" r:id="rId4"/>
    <p:sldId id="256" r:id="rId5"/>
    <p:sldId id="302" r:id="rId6"/>
    <p:sldId id="258" r:id="rId7"/>
    <p:sldId id="278" r:id="rId8"/>
    <p:sldId id="296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8" r:id="rId18"/>
    <p:sldId id="298" r:id="rId19"/>
    <p:sldId id="291" r:id="rId20"/>
    <p:sldId id="294" r:id="rId21"/>
    <p:sldId id="293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66"/>
    <a:srgbClr val="00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D54F6AC2-53C2-4857-87D0-9C598EE9E47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90D98F0A-6C8E-4056-8F09-42BBF02C854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CEC174E2-4D37-43DF-A4F4-CE8AF624A66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id="{FFBFE3E6-0180-4B3A-B409-AD1DE3E0654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6630" name="Rectangle 6">
            <a:extLst>
              <a:ext uri="{FF2B5EF4-FFF2-40B4-BE49-F238E27FC236}">
                <a16:creationId xmlns:a16="http://schemas.microsoft.com/office/drawing/2014/main" id="{D9E25ECF-0C64-4605-AA57-C598CB7C34B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6631" name="Rectangle 7">
            <a:extLst>
              <a:ext uri="{FF2B5EF4-FFF2-40B4-BE49-F238E27FC236}">
                <a16:creationId xmlns:a16="http://schemas.microsoft.com/office/drawing/2014/main" id="{EAFC34E3-F837-4381-8290-7480EA5284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F961551-EDA0-4E46-94EE-ED423E88AD5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015CA8E-B076-4BF7-A15C-85152739C9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F76A91-4CD6-42E8-8DA1-BF87A1B5E2C3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813C7ACE-4087-4116-BFE2-FEDC489D00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D99C77AB-BDE9-44FD-B796-F9E77E5FAB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16533-2F36-4762-80A3-603BB46FC5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A2D487-A652-41CA-B623-EC9FCDB80A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6889E9-6368-4648-88EC-94C571842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34A804-ABB0-4031-A232-2F157C9A7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A71AB-4965-4437-ACD7-0BD6D3E5E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08C1D-8C25-4774-86F1-3270B1F304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090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870CA-6BBF-434C-9F4C-1F1CD46AC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A5EE75-C511-41FB-8367-F8680A9E25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90B3F6-620F-4DE9-B4D9-D3A9EF667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CA1B5E-CFCC-4435-8DB6-5566F42A9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B5005-A25B-4729-B41B-FD14EAE1F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CAD70B-C426-49EE-9C26-34011ED5B2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328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9EC571-FD63-4949-AB09-B7CF18334F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C1E462-ECAC-4C33-887E-3C15C34389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B9554-4B41-4CD4-BAB8-B429255BB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BC84B-C55F-4B11-9B0B-5B7CFBA53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31807-A1EE-4CCC-8844-155CA6E27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CCB2ED-0CAB-4CEB-939F-70852FE8A2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370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0BF4105-58F2-4B52-82BE-C9EDBDD980F2}" type="datetimeFigureOut">
              <a:rPr lang="vi-VN"/>
              <a:pPr>
                <a:defRPr/>
              </a:pPr>
              <a:t>22/08/2021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8E5824-6407-48F1-8E4E-C60AB998582F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269509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65263C-07C9-41E8-8383-544B6B3975C1}" type="datetimeFigureOut">
              <a:rPr lang="vi-VN"/>
              <a:pPr>
                <a:defRPr/>
              </a:pPr>
              <a:t>22/08/2021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1179C-9E3F-40B1-8A92-A1C00F4C4556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963941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22B3434-68C8-47D0-ACDF-53CAEB5EC57B}" type="datetimeFigureOut">
              <a:rPr lang="vi-VN"/>
              <a:pPr>
                <a:defRPr/>
              </a:pPr>
              <a:t>22/08/2021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6E50E0-7711-4BE5-B456-BA59278B9EE1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578786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A9CB752-5EB7-480C-B962-CC271CF4E2D9}" type="datetimeFigureOut">
              <a:rPr lang="vi-VN"/>
              <a:pPr>
                <a:defRPr/>
              </a:pPr>
              <a:t>22/08/2021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A78C99-C60C-425D-8A34-E314381BC765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038936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EFF558C-3398-40DB-8DB2-E56B66AFF589}" type="datetimeFigureOut">
              <a:rPr lang="vi-VN"/>
              <a:pPr>
                <a:defRPr/>
              </a:pPr>
              <a:t>22/08/2021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BAC4CC-D251-4F8D-ABA5-390A20871D14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1338162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25C2814-2C03-4FEF-9163-D81A5A6D4384}" type="datetimeFigureOut">
              <a:rPr lang="vi-VN"/>
              <a:pPr>
                <a:defRPr/>
              </a:pPr>
              <a:t>22/08/2021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D328C9-50AF-47EB-969E-9FF12E390E0B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4009014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F00C9E9-E575-449C-87BD-B2BFCE873107}" type="datetimeFigureOut">
              <a:rPr lang="vi-VN"/>
              <a:pPr>
                <a:defRPr/>
              </a:pPr>
              <a:t>22/08/2021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2BEBAD-2AD5-4CB2-9822-F83DACE804F7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5274104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4D8D2D-102D-4E28-BB3C-201A19639D24}" type="datetimeFigureOut">
              <a:rPr lang="vi-VN"/>
              <a:pPr>
                <a:defRPr/>
              </a:pPr>
              <a:t>22/08/2021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138ED-4B61-4E13-8230-58BBE40013DD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660749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51357-F7BD-4D62-84BA-52B83006D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9EE8A-1E38-4FEA-B1F3-58D21650A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2B7FD-ADFD-4261-A1D9-CFE422079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D916C-7795-4946-B05A-D08CECB54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96CA7-40A8-43EA-BC2D-BBDE27711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A77BC7-1D17-4ABE-A102-C51DA2585D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253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E91B6DA-FE6B-45DB-9B57-9F4BDE3C4C98}" type="datetimeFigureOut">
              <a:rPr lang="vi-VN"/>
              <a:pPr>
                <a:defRPr/>
              </a:pPr>
              <a:t>22/08/2021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05DA16-4ACE-4771-9031-05ED8DE19398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7320490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E87B83B-7DF1-4EDD-A231-55B75FD11D57}" type="datetimeFigureOut">
              <a:rPr lang="vi-VN"/>
              <a:pPr>
                <a:defRPr/>
              </a:pPr>
              <a:t>22/08/2021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D490BE-06D7-4901-8C3B-5AC8127B3CEA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5847485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2A7091E-A321-4C4F-B018-3AB882B5D674}" type="datetimeFigureOut">
              <a:rPr lang="vi-VN"/>
              <a:pPr>
                <a:defRPr/>
              </a:pPr>
              <a:t>22/08/2021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F6E111-5C68-4F0E-84A9-E806123D1145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8185672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9C389-D331-4734-8393-84560CF4BDE4}" type="datetimeFigureOut">
              <a:rPr lang="en-US"/>
              <a:pPr>
                <a:defRPr/>
              </a:pPr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7D8563-917A-49B6-84BA-0149EB66DF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63373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B3B54-3695-48E2-9032-19021F29FB7F}" type="datetimeFigureOut">
              <a:rPr lang="en-US"/>
              <a:pPr>
                <a:defRPr/>
              </a:pPr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D3640B-14D3-4B02-A380-C116306402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92907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7B455-6266-4FFC-9486-E845506F411D}" type="datetimeFigureOut">
              <a:rPr lang="en-US"/>
              <a:pPr>
                <a:defRPr/>
              </a:pPr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778CD3-88F1-4BD8-9541-FF8BA011F3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97614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2504A-2E35-48D7-A068-2272EA5A9FB5}" type="datetimeFigureOut">
              <a:rPr lang="en-US"/>
              <a:pPr>
                <a:defRPr/>
              </a:pPr>
              <a:t>8/22/2021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15DBE9-721E-4212-BCA3-555C132BF9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53343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E5002-64C5-42F1-9A19-046B4F7BE152}" type="datetimeFigureOut">
              <a:rPr lang="en-US"/>
              <a:pPr>
                <a:defRPr/>
              </a:pPr>
              <a:t>8/22/2021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5C96D2-CC6F-499C-A72A-17AAFAC552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4204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F9540-C0BB-4DF9-95B2-1FF8B5154A28}" type="datetimeFigureOut">
              <a:rPr lang="en-US"/>
              <a:pPr>
                <a:defRPr/>
              </a:pPr>
              <a:t>8/22/2021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E42960-5D05-459A-A195-3FCDDACC13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87130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FD188-71D8-418A-928A-80520CFD2CFE}" type="datetimeFigureOut">
              <a:rPr lang="en-US"/>
              <a:pPr>
                <a:defRPr/>
              </a:pPr>
              <a:t>8/22/2021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4043C0-6145-4C71-9B57-AA880F264C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5448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D8347-FA73-4626-99FA-D3E3A23EF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AC0AC0-D923-461A-A93D-CF9179FBC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7E3A4C-2390-4F7A-A41B-50832B657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045C6D-9527-45D0-9B6F-BF68BB2AB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98ED4-5672-444C-9733-ADBA15D49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9936B7-EFDB-483D-9CF5-00BB03F323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084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7BABE-865E-4CE4-8117-FB88626B0B5D}" type="datetimeFigureOut">
              <a:rPr lang="en-US"/>
              <a:pPr>
                <a:defRPr/>
              </a:pPr>
              <a:t>8/22/2021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D8CF02-8814-470C-88AE-C7FB401B24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21496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0F356-03AF-4D4B-95E9-369E09724BDE}" type="datetimeFigureOut">
              <a:rPr lang="en-US"/>
              <a:pPr>
                <a:defRPr/>
              </a:pPr>
              <a:t>8/22/2021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DBD1EC-70D0-4F57-9155-85304AFEA4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96025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48F4D-E1A3-40DB-A4CD-23AC7CA31F5D}" type="datetimeFigureOut">
              <a:rPr lang="en-US"/>
              <a:pPr>
                <a:defRPr/>
              </a:pPr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76B5D8-7FCC-4CA6-B462-60257CE90E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64951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F1024-F85A-42AA-ACB2-BA8A05644BA3}" type="datetimeFigureOut">
              <a:rPr lang="en-US"/>
              <a:pPr>
                <a:defRPr/>
              </a:pPr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12EF13-433A-4AFD-8376-D981724AB4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2161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6037D-E90F-49F7-A626-87D4E90D9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9CF162-8E42-40E3-A1B6-A7CA05D0F9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113E50-A416-4969-BA32-9CE62BE1F0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02CDF8-1092-42A8-9734-BA42E32D8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644855-BC80-4F05-A062-124A60D5F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A98D86-4948-4ACA-8022-5DAC6F5BB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E1513C-4CC3-4FC8-AE7F-FC67B08BE0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342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DDF05-1E2E-4C7D-A975-AB3696FF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CC313D-F9D8-444D-BA37-E57F1EF7A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50DF1F-E1B2-466D-A99E-099E2263FB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091495-E226-4D92-A7F8-D89E6793C0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B35F52-44FA-4199-8E1A-8A5C0442CE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C00000-F54A-45A2-8461-665698668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DDC1FA-244F-4720-BF1A-AF8C71868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23009B-F568-4569-A7DF-00BEAFB6D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68824D-DAF2-4920-9CDF-936863F482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383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616D5-5EB7-43C3-B83A-61D9D4A53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EFFE11-E1F3-4DEC-99B8-198C74B64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890DFD-BE5D-40DF-BDE0-AC18A190E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255D9C-BF41-4AE4-8C36-41E266560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34EF83-2E5F-45AF-A694-6BFFAF5C2E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326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77F7BC-54FC-4E7D-9B09-9F641FACA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79E3FE-3DF1-441E-BA45-E14C252F9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CAF871-DE3C-4D75-87DC-A528AE79A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B1A4EA-9F67-403A-83B6-339C8B179D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705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21EA6-8E2E-484C-AED0-101C33325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04B8E-4718-496B-A3DC-6139B0657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937484-24F5-4514-917B-8AF47034BA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E3E51F-DDD5-4FE5-BA99-1F64F20F5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CA1320-30C4-4CDC-9074-CF8037BF5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129E61-3D65-46FB-82FE-7DD738DDF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F610B-6E28-42FE-B38F-7DD9355DCD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695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3D10D-850C-44E7-B4BC-A62592AB9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69D147-2F67-4BDA-AFC7-F0F75214E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4E1042-41B7-4A95-BD98-0A3CF7AFB1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688D63-7498-4D63-821A-4021059D2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0E10EC-3224-4C98-84F1-914441F26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4F6390-F075-49C8-8006-4CB9AF458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7DDC3-0E5F-4C7C-9D87-8EEFFCAFAE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0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83FE6C2-A07C-48C4-BDDE-44A106DFF0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F29E481-61C5-433D-830E-8C8F7A4D92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E01C342-3F94-4C9C-8DC5-C926F21EA0A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42D45C0-A387-4A73-94E0-72160F5F15A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1524724-9440-44C6-81B1-9407FD9D9A1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E2B2F42-FD03-40A6-8A24-D0E00246353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  <a:endParaRPr lang="vi-VN" altLang="vi-VN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  <a:endParaRPr lang="vi-VN" alt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1602D7C4-8DB7-44C6-813B-6E8948A41233}" type="datetimeFigureOut">
              <a:rPr lang="vi-VN"/>
              <a:pPr>
                <a:defRPr/>
              </a:pPr>
              <a:t>22/08/2021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CC40B1EC-D8D4-4967-A438-80E716F5DA1C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735007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96FCCC-2373-4F57-BBD3-1791EFD0D409}" type="datetimeFigureOut">
              <a:rPr lang="en-US"/>
              <a:pPr>
                <a:defRPr/>
              </a:pPr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DB4761F6-243E-4448-9F83-21B36B7563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8249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ca%20nhac\Nhac%20Do\Mua%20xuan%20tren%20thanh%20pho%20Ho%20Chi%20Minh.wma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free-clip-art.com/members/content/cgi-bin/imageFolio.cgi?direct=Border_Clip_Art&amp;img=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ackground Arco Iris - Fundo animado">
            <a:hlinkClick r:id="" action="ppaction://media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The_Farmer_In_The_Dell_Instrumental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53150" y="1884363"/>
            <a:ext cx="5572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278143" y="457200"/>
            <a:ext cx="660937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 w="3810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228600">
                    <a:srgbClr val="5B9BD5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TR</a:t>
            </a:r>
            <a:r>
              <a:rPr kumimoji="0" lang="vi-VN" sz="3600" b="1" i="0" u="none" strike="noStrike" kern="1200" cap="none" spc="0" normalizeH="0" baseline="0" noProof="0" dirty="0">
                <a:ln w="3810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228600">
                    <a:srgbClr val="5B9BD5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ƯỜNG TIỂU HỌC ÁI MỘ A</a:t>
            </a:r>
            <a:endParaRPr kumimoji="0" lang="en-US" sz="3600" b="1" i="0" u="none" strike="noStrike" kern="1200" cap="none" spc="0" normalizeH="0" baseline="0" noProof="0" dirty="0">
              <a:ln w="38100"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228600">
                  <a:srgbClr val="5B9BD5">
                    <a:satMod val="175000"/>
                    <a:alpha val="40000"/>
                  </a:srgbClr>
                </a:glow>
              </a:effectLst>
              <a:uLnTx/>
              <a:uFillTx/>
              <a:latin typeface="Times New Roman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41200" y="1461485"/>
            <a:ext cx="5586466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DẠY HỌC TRỰC TUYẾN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KHỐI </a:t>
            </a:r>
            <a:r>
              <a:rPr lang="vi-VN" sz="36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cs typeface="Arial" panose="020B0604020202020204" pitchFamily="34" charset="0"/>
              </a:rPr>
              <a:t>4</a:t>
            </a:r>
            <a:endParaRPr kumimoji="0" lang="en-US" sz="36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6" name="Picture 2" descr="Kết quả hình ảnh cho teacher teaching students online clipart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575" y="4062413"/>
            <a:ext cx="349885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160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1164233D-7F6D-40A3-8355-74BFAB93C7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5056188"/>
            <a:ext cx="8915400" cy="106997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</a:rPr>
              <a:t>     Con người cần được khám chữa bệnh khi bị ốm.</a:t>
            </a:r>
          </a:p>
        </p:txBody>
      </p:sp>
      <p:pic>
        <p:nvPicPr>
          <p:cNvPr id="31747" name="Picture 3" descr="Hình0139">
            <a:extLst>
              <a:ext uri="{FF2B5EF4-FFF2-40B4-BE49-F238E27FC236}">
                <a16:creationId xmlns:a16="http://schemas.microsoft.com/office/drawing/2014/main" id="{68D39DA7-9F39-4CB2-BFF7-9B8004A29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62000"/>
            <a:ext cx="4572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2" name="Picture 4" descr="http://image.tin247.com/dantri/091018110045-83-461.jpg">
            <a:extLst>
              <a:ext uri="{FF2B5EF4-FFF2-40B4-BE49-F238E27FC236}">
                <a16:creationId xmlns:a16="http://schemas.microsoft.com/office/drawing/2014/main" id="{CB9CBEFC-2704-40E7-AA07-056C7A536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4419600" cy="41910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CC3109C2-E2EC-419D-9430-4004ADD4A5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4876800"/>
            <a:ext cx="8382000" cy="6096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</a:rPr>
              <a:t>  Con người cần có bạn bè</a:t>
            </a:r>
          </a:p>
        </p:txBody>
      </p:sp>
      <p:pic>
        <p:nvPicPr>
          <p:cNvPr id="32771" name="Picture 3">
            <a:extLst>
              <a:ext uri="{FF2B5EF4-FFF2-40B4-BE49-F238E27FC236}">
                <a16:creationId xmlns:a16="http://schemas.microsoft.com/office/drawing/2014/main" id="{D7656DB7-AC37-41B8-9BED-2199AF4FD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530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images.timnhanh.com/blog/200812/31/11368201230694897.jpg">
            <a:extLst>
              <a:ext uri="{FF2B5EF4-FFF2-40B4-BE49-F238E27FC236}">
                <a16:creationId xmlns:a16="http://schemas.microsoft.com/office/drawing/2014/main" id="{39BEC589-7BB7-4E6B-B176-44460B752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0"/>
            <a:ext cx="4038600" cy="47244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1C6ED634-EAA5-4C3F-9CC4-4F936CC0E7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5715000"/>
            <a:ext cx="8534400" cy="782638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</a:rPr>
              <a:t> Con người cần có quần áo để mặc</a:t>
            </a:r>
          </a:p>
        </p:txBody>
      </p:sp>
      <p:pic>
        <p:nvPicPr>
          <p:cNvPr id="33795" name="Picture 3">
            <a:extLst>
              <a:ext uri="{FF2B5EF4-FFF2-40B4-BE49-F238E27FC236}">
                <a16:creationId xmlns:a16="http://schemas.microsoft.com/office/drawing/2014/main" id="{9328396F-E5B4-4DF2-89C5-4FE3F8226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53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nhuan44.10s.vn/store/2572/gioithieu/38200830104.JPG">
            <a:extLst>
              <a:ext uri="{FF2B5EF4-FFF2-40B4-BE49-F238E27FC236}">
                <a16:creationId xmlns:a16="http://schemas.microsoft.com/office/drawing/2014/main" id="{BD6E101C-92AE-42B0-BF0C-8443DCB9A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4419600" cy="54864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E3608708-0311-4E9C-80AE-8C3EC0F95B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5638800"/>
            <a:ext cx="8229600" cy="75882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</a:rPr>
              <a:t>       Con người cần được vui chơi</a:t>
            </a:r>
          </a:p>
        </p:txBody>
      </p:sp>
      <p:pic>
        <p:nvPicPr>
          <p:cNvPr id="34819" name="Picture 3">
            <a:extLst>
              <a:ext uri="{FF2B5EF4-FFF2-40B4-BE49-F238E27FC236}">
                <a16:creationId xmlns:a16="http://schemas.microsoft.com/office/drawing/2014/main" id="{2CB460FE-E6E8-4CE9-AD1A-9D7DE08FF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43434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>
            <a:extLst>
              <a:ext uri="{FF2B5EF4-FFF2-40B4-BE49-F238E27FC236}">
                <a16:creationId xmlns:a16="http://schemas.microsoft.com/office/drawing/2014/main" id="{6A5CB46D-16EC-4609-824C-FEED32857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8600"/>
            <a:ext cx="4267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0" name="Picture 2" descr="http://vinh.edu.vn/images/news/images119883_chuyen.jpg">
            <a:extLst>
              <a:ext uri="{FF2B5EF4-FFF2-40B4-BE49-F238E27FC236}">
                <a16:creationId xmlns:a16="http://schemas.microsoft.com/office/drawing/2014/main" id="{5D544A90-D89E-444B-9D7D-1D9FAB68A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67000"/>
            <a:ext cx="4343400" cy="25908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1B1C3E82-2C11-444B-8107-1DF7257B54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5138738"/>
            <a:ext cx="8229600" cy="98742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</a:rPr>
              <a:t>   Con người cần có xe cộ để đi lại</a:t>
            </a:r>
          </a:p>
        </p:txBody>
      </p:sp>
      <p:pic>
        <p:nvPicPr>
          <p:cNvPr id="35843" name="Picture 3" descr="Hình0176">
            <a:extLst>
              <a:ext uri="{FF2B5EF4-FFF2-40B4-BE49-F238E27FC236}">
                <a16:creationId xmlns:a16="http://schemas.microsoft.com/office/drawing/2014/main" id="{8AD44BED-F435-4373-B917-71A68E62C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images.family.channelvn.net/Images/Uploaded/thuyha/2008/07/200871410304482201.jpg">
            <a:extLst>
              <a:ext uri="{FF2B5EF4-FFF2-40B4-BE49-F238E27FC236}">
                <a16:creationId xmlns:a16="http://schemas.microsoft.com/office/drawing/2014/main" id="{5ED64CF6-77FB-4461-AABC-7A3C42FCB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8200" cy="48768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8715BE51-B8EF-44A1-A794-A69A55D199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228600"/>
            <a:ext cx="9144000" cy="24384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       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Kết luận:</a:t>
            </a:r>
          </a:p>
          <a:p>
            <a:pPr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   * Con người không thể sống thiếu ô-xi quá 3 - 4 phút, không thể nhịn uống nước 3 - 4 ngày, cũng không thể nhịn ăn 28 - 30 ngày.</a:t>
            </a:r>
          </a:p>
        </p:txBody>
      </p:sp>
      <p:pic>
        <p:nvPicPr>
          <p:cNvPr id="37891" name="Picture 3">
            <a:extLst>
              <a:ext uri="{FF2B5EF4-FFF2-40B4-BE49-F238E27FC236}">
                <a16:creationId xmlns:a16="http://schemas.microsoft.com/office/drawing/2014/main" id="{0E2B5BA1-0AA3-40FB-ACBA-6C5290061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61912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2" name="Rectangle 4">
            <a:extLst>
              <a:ext uri="{FF2B5EF4-FFF2-40B4-BE49-F238E27FC236}">
                <a16:creationId xmlns:a16="http://schemas.microsoft.com/office/drawing/2014/main" id="{8C25421C-43B4-450C-ACA2-96E4DBD80C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438400"/>
            <a:ext cx="87630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* Để sống và phát triển con người cần:</a:t>
            </a:r>
          </a:p>
          <a:p>
            <a:pPr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 - Những điều kiện vật chất như: Không khí, thức ăn, nước uống, quần áo, các đồ dùng trong gia đình, các phương tiện đi lại….</a:t>
            </a:r>
          </a:p>
          <a:p>
            <a:pPr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 - Những điều kiện tinh thần, văn hóa, xã hội như: Tình cảm gia đình, bạn bè, làng xóm, các phương tiện học tập, vui chơi, giải trí….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789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build="p"/>
      <p:bldP spid="3789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30" name="Group 2">
            <a:extLst>
              <a:ext uri="{FF2B5EF4-FFF2-40B4-BE49-F238E27FC236}">
                <a16:creationId xmlns:a16="http://schemas.microsoft.com/office/drawing/2014/main" id="{291D260B-8D87-4F1F-843C-1804BF58A6C2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228600" y="304800"/>
          <a:ext cx="8686800" cy="6327775"/>
        </p:xfrm>
        <a:graphic>
          <a:graphicData uri="http://schemas.openxmlformats.org/drawingml/2006/table">
            <a:tbl>
              <a:tblPr/>
              <a:tblGrid>
                <a:gridCol w="4117975">
                  <a:extLst>
                    <a:ext uri="{9D8B030D-6E8A-4147-A177-3AD203B41FA5}">
                      <a16:colId xmlns:a16="http://schemas.microsoft.com/office/drawing/2014/main" val="4082148967"/>
                    </a:ext>
                  </a:extLst>
                </a:gridCol>
                <a:gridCol w="1647825">
                  <a:extLst>
                    <a:ext uri="{9D8B030D-6E8A-4147-A177-3AD203B41FA5}">
                      <a16:colId xmlns:a16="http://schemas.microsoft.com/office/drawing/2014/main" val="2910917835"/>
                    </a:ext>
                  </a:extLst>
                </a:gridCol>
                <a:gridCol w="1498600">
                  <a:extLst>
                    <a:ext uri="{9D8B030D-6E8A-4147-A177-3AD203B41FA5}">
                      <a16:colId xmlns:a16="http://schemas.microsoft.com/office/drawing/2014/main" val="513491698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3767646792"/>
                    </a:ext>
                  </a:extLst>
                </a:gridCol>
              </a:tblGrid>
              <a:tr h="625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 yếu tố cần cho sự sống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ng</a:t>
                      </a:r>
                      <a:r>
                        <a:rPr kumimoji="0" lang="vi-V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ười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 vật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 vật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866181"/>
                  </a:ext>
                </a:extLst>
              </a:tr>
              <a:tr h="469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1.Không khí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325620"/>
                  </a:ext>
                </a:extLst>
              </a:tr>
              <a:tr h="469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N</a:t>
                      </a:r>
                      <a:r>
                        <a:rPr kumimoji="0" lang="vi-V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ướ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1506390"/>
                  </a:ext>
                </a:extLst>
              </a:tr>
              <a:tr h="469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3.Ánh sáng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02650"/>
                  </a:ext>
                </a:extLst>
              </a:tr>
              <a:tr h="469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4.Nhiệt </a:t>
                      </a:r>
                      <a:r>
                        <a:rPr kumimoji="0" lang="vi-V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1539778"/>
                  </a:ext>
                </a:extLst>
              </a:tr>
              <a:tr h="469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Thức </a:t>
                      </a:r>
                      <a:r>
                        <a:rPr kumimoji="0" lang="vi-V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955338"/>
                  </a:ext>
                </a:extLst>
              </a:tr>
              <a:tr h="469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Nhà ở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098722"/>
                  </a:ext>
                </a:extLst>
              </a:tr>
              <a:tr h="469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Tình cảm gia </a:t>
                      </a:r>
                      <a:r>
                        <a:rPr kumimoji="0" lang="vi-V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đình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3004077"/>
                  </a:ext>
                </a:extLst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Ph</a:t>
                      </a:r>
                      <a:r>
                        <a:rPr kumimoji="0" lang="vi-V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ươ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 tiện giao thông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631683"/>
                  </a:ext>
                </a:extLst>
              </a:tr>
              <a:tr h="469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9.Tình cảm bạn bè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7800884"/>
                  </a:ext>
                </a:extLst>
              </a:tr>
              <a:tr h="469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 Quần áo.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621747"/>
                  </a:ext>
                </a:extLst>
              </a:tr>
              <a:tr h="469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 Tr</a:t>
                      </a:r>
                      <a:r>
                        <a:rPr kumimoji="0" lang="vi-V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ường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học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704332"/>
                  </a:ext>
                </a:extLst>
              </a:tr>
              <a:tr h="469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 Sách báo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26082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Group 2">
            <a:extLst>
              <a:ext uri="{FF2B5EF4-FFF2-40B4-BE49-F238E27FC236}">
                <a16:creationId xmlns:a16="http://schemas.microsoft.com/office/drawing/2014/main" id="{F4230E53-707E-44BD-8723-36A8DBF2EBA4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228600" y="304800"/>
          <a:ext cx="8686800" cy="6375400"/>
        </p:xfrm>
        <a:graphic>
          <a:graphicData uri="http://schemas.openxmlformats.org/drawingml/2006/table">
            <a:tbl>
              <a:tblPr/>
              <a:tblGrid>
                <a:gridCol w="4117975">
                  <a:extLst>
                    <a:ext uri="{9D8B030D-6E8A-4147-A177-3AD203B41FA5}">
                      <a16:colId xmlns:a16="http://schemas.microsoft.com/office/drawing/2014/main" val="3788901511"/>
                    </a:ext>
                  </a:extLst>
                </a:gridCol>
                <a:gridCol w="1647825">
                  <a:extLst>
                    <a:ext uri="{9D8B030D-6E8A-4147-A177-3AD203B41FA5}">
                      <a16:colId xmlns:a16="http://schemas.microsoft.com/office/drawing/2014/main" val="642019421"/>
                    </a:ext>
                  </a:extLst>
                </a:gridCol>
                <a:gridCol w="1498600">
                  <a:extLst>
                    <a:ext uri="{9D8B030D-6E8A-4147-A177-3AD203B41FA5}">
                      <a16:colId xmlns:a16="http://schemas.microsoft.com/office/drawing/2014/main" val="1888962544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3872792535"/>
                    </a:ext>
                  </a:extLst>
                </a:gridCol>
              </a:tblGrid>
              <a:tr h="625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 yếu tố cần cho sự sống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ng</a:t>
                      </a:r>
                      <a:r>
                        <a:rPr kumimoji="0" lang="vi-V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ười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 vật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 vật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964547"/>
                  </a:ext>
                </a:extLst>
              </a:tr>
              <a:tr h="469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1.Không khí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030329"/>
                  </a:ext>
                </a:extLst>
              </a:tr>
              <a:tr h="469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N</a:t>
                      </a:r>
                      <a:r>
                        <a:rPr kumimoji="0" lang="vi-V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ướ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126312"/>
                  </a:ext>
                </a:extLst>
              </a:tr>
              <a:tr h="469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3.Ánh sáng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716764"/>
                  </a:ext>
                </a:extLst>
              </a:tr>
              <a:tr h="469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4.Nhiệt </a:t>
                      </a:r>
                      <a:r>
                        <a:rPr kumimoji="0" lang="vi-V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169152"/>
                  </a:ext>
                </a:extLst>
              </a:tr>
              <a:tr h="469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Thức </a:t>
                      </a:r>
                      <a:r>
                        <a:rPr kumimoji="0" lang="vi-V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11296"/>
                  </a:ext>
                </a:extLst>
              </a:tr>
              <a:tr h="469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Nhà ở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4959176"/>
                  </a:ext>
                </a:extLst>
              </a:tr>
              <a:tr h="469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Tình cảm gia </a:t>
                      </a:r>
                      <a:r>
                        <a:rPr kumimoji="0" lang="vi-V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đình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947049"/>
                  </a:ext>
                </a:extLst>
              </a:tr>
              <a:tr h="581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Ph</a:t>
                      </a:r>
                      <a:r>
                        <a:rPr kumimoji="0" lang="vi-V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ươ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 tiện giao thông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8463710"/>
                  </a:ext>
                </a:extLst>
              </a:tr>
              <a:tr h="469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9.Tình cảm bạn bè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503018"/>
                  </a:ext>
                </a:extLst>
              </a:tr>
              <a:tr h="469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 Quần áo.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227501"/>
                  </a:ext>
                </a:extLst>
              </a:tr>
              <a:tr h="469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 Tr</a:t>
                      </a:r>
                      <a:r>
                        <a:rPr kumimoji="0" lang="vi-V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ường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học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507182"/>
                  </a:ext>
                </a:extLst>
              </a:tr>
              <a:tr h="469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 Sách báo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543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con nguoi can gi de song.jpg">
            <a:extLst>
              <a:ext uri="{FF2B5EF4-FFF2-40B4-BE49-F238E27FC236}">
                <a16:creationId xmlns:a16="http://schemas.microsoft.com/office/drawing/2014/main" id="{0BC892E7-5CD5-4BE0-9EFB-DC0F3C01E38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0032">
            <a:extLst>
              <a:ext uri="{FF2B5EF4-FFF2-40B4-BE49-F238E27FC236}">
                <a16:creationId xmlns:a16="http://schemas.microsoft.com/office/drawing/2014/main" id="{519B0588-5711-47A3-9557-20EB5E819E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4102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5" descr="0032">
            <a:extLst>
              <a:ext uri="{FF2B5EF4-FFF2-40B4-BE49-F238E27FC236}">
                <a16:creationId xmlns:a16="http://schemas.microsoft.com/office/drawing/2014/main" id="{E1F0B018-3936-4C0A-90FF-B9496463D05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4102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6" descr="0032">
            <a:extLst>
              <a:ext uri="{FF2B5EF4-FFF2-40B4-BE49-F238E27FC236}">
                <a16:creationId xmlns:a16="http://schemas.microsoft.com/office/drawing/2014/main" id="{E46C630A-FC7F-4E82-A14C-FD1C0F2D1D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4102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1" name="Picture 13" descr="0032">
            <a:extLst>
              <a:ext uri="{FF2B5EF4-FFF2-40B4-BE49-F238E27FC236}">
                <a16:creationId xmlns:a16="http://schemas.microsoft.com/office/drawing/2014/main" id="{C7FF7FC6-0AE6-4FBB-A9B3-14741386B9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4102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2" name="Picture 14" descr="0032">
            <a:extLst>
              <a:ext uri="{FF2B5EF4-FFF2-40B4-BE49-F238E27FC236}">
                <a16:creationId xmlns:a16="http://schemas.microsoft.com/office/drawing/2014/main" id="{98B92529-9D11-480F-8AB0-64254B50A42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4102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927" name="Picture 15" descr="103">
            <a:extLst>
              <a:ext uri="{FF2B5EF4-FFF2-40B4-BE49-F238E27FC236}">
                <a16:creationId xmlns:a16="http://schemas.microsoft.com/office/drawing/2014/main" id="{FF9A2881-78AA-466C-9D9C-2C081DAF8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715000"/>
            <a:ext cx="150495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4" name="Picture 16" descr="103">
            <a:extLst>
              <a:ext uri="{FF2B5EF4-FFF2-40B4-BE49-F238E27FC236}">
                <a16:creationId xmlns:a16="http://schemas.microsoft.com/office/drawing/2014/main" id="{7E08CB96-D45D-4B34-A61B-D36405FD1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638800"/>
            <a:ext cx="150495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5" name="Picture 17" descr="103">
            <a:extLst>
              <a:ext uri="{FF2B5EF4-FFF2-40B4-BE49-F238E27FC236}">
                <a16:creationId xmlns:a16="http://schemas.microsoft.com/office/drawing/2014/main" id="{B5D7C933-5F4C-49CE-91CB-687E34B63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715000"/>
            <a:ext cx="150495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6" name="Picture 18" descr="103">
            <a:extLst>
              <a:ext uri="{FF2B5EF4-FFF2-40B4-BE49-F238E27FC236}">
                <a16:creationId xmlns:a16="http://schemas.microsoft.com/office/drawing/2014/main" id="{E6A14042-B3F2-45FD-8FF6-AF4E33C47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638800"/>
            <a:ext cx="150495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27" name="Group 19">
            <a:extLst>
              <a:ext uri="{FF2B5EF4-FFF2-40B4-BE49-F238E27FC236}">
                <a16:creationId xmlns:a16="http://schemas.microsoft.com/office/drawing/2014/main" id="{00F2FCA6-BA52-486A-AE49-1D4359FBADEF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0"/>
            <a:ext cx="7467600" cy="5410200"/>
            <a:chOff x="576" y="0"/>
            <a:chExt cx="4704" cy="3408"/>
          </a:xfrm>
        </p:grpSpPr>
        <p:sp>
          <p:nvSpPr>
            <p:cNvPr id="166933" name="AutoShape 21">
              <a:extLst>
                <a:ext uri="{FF2B5EF4-FFF2-40B4-BE49-F238E27FC236}">
                  <a16:creationId xmlns:a16="http://schemas.microsoft.com/office/drawing/2014/main" id="{968B27E9-7ECE-42C2-8F15-308B9629CC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1008"/>
              <a:ext cx="864" cy="768"/>
            </a:xfrm>
            <a:prstGeom prst="star5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4800">
                <a:latin typeface=".VnAristote" pitchFamily="34" charset="0"/>
              </a:endParaRPr>
            </a:p>
          </p:txBody>
        </p:sp>
        <p:sp>
          <p:nvSpPr>
            <p:cNvPr id="166934" name="AutoShape 22">
              <a:extLst>
                <a:ext uri="{FF2B5EF4-FFF2-40B4-BE49-F238E27FC236}">
                  <a16:creationId xmlns:a16="http://schemas.microsoft.com/office/drawing/2014/main" id="{FCDC9675-9441-46BE-8FB8-F0130D7846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432"/>
              <a:ext cx="576" cy="528"/>
            </a:xfrm>
            <a:prstGeom prst="star5">
              <a:avLst/>
            </a:prstGeom>
            <a:solidFill>
              <a:srgbClr val="FFFF00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4800">
                <a:latin typeface=".VnAristote" pitchFamily="34" charset="0"/>
              </a:endParaRPr>
            </a:p>
          </p:txBody>
        </p:sp>
        <p:sp>
          <p:nvSpPr>
            <p:cNvPr id="166935" name="AutoShape 23">
              <a:extLst>
                <a:ext uri="{FF2B5EF4-FFF2-40B4-BE49-F238E27FC236}">
                  <a16:creationId xmlns:a16="http://schemas.microsoft.com/office/drawing/2014/main" id="{DF7FBE9F-9221-47AA-8729-7691F81FFC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" y="2352"/>
              <a:ext cx="528" cy="576"/>
            </a:xfrm>
            <a:prstGeom prst="star5">
              <a:avLst/>
            </a:prstGeom>
            <a:solidFill>
              <a:srgbClr val="FFFF00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4800">
                <a:latin typeface=".VnAristote" pitchFamily="34" charset="0"/>
              </a:endParaRPr>
            </a:p>
          </p:txBody>
        </p:sp>
        <p:sp>
          <p:nvSpPr>
            <p:cNvPr id="166936" name="AutoShape 24">
              <a:extLst>
                <a:ext uri="{FF2B5EF4-FFF2-40B4-BE49-F238E27FC236}">
                  <a16:creationId xmlns:a16="http://schemas.microsoft.com/office/drawing/2014/main" id="{A50795BD-6798-4033-AA6B-C788A99999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2832"/>
              <a:ext cx="528" cy="576"/>
            </a:xfrm>
            <a:prstGeom prst="star5">
              <a:avLst/>
            </a:prstGeom>
            <a:solidFill>
              <a:srgbClr val="66FF33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4800">
                <a:latin typeface=".VnAristote" pitchFamily="34" charset="0"/>
              </a:endParaRPr>
            </a:p>
          </p:txBody>
        </p:sp>
        <p:sp>
          <p:nvSpPr>
            <p:cNvPr id="166937" name="AutoShape 25">
              <a:extLst>
                <a:ext uri="{FF2B5EF4-FFF2-40B4-BE49-F238E27FC236}">
                  <a16:creationId xmlns:a16="http://schemas.microsoft.com/office/drawing/2014/main" id="{C4A04203-7E8A-4117-9CCF-57EF72F569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0"/>
              <a:ext cx="528" cy="576"/>
            </a:xfrm>
            <a:prstGeom prst="star5">
              <a:avLst/>
            </a:prstGeom>
            <a:solidFill>
              <a:schemeClr val="accent2"/>
            </a:solidFill>
            <a:ln w="57150">
              <a:solidFill>
                <a:srgbClr val="66FF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4800">
                <a:latin typeface=".VnAristote" pitchFamily="34" charset="0"/>
              </a:endParaRPr>
            </a:p>
          </p:txBody>
        </p:sp>
      </p:grpSp>
      <p:pic>
        <p:nvPicPr>
          <p:cNvPr id="166941" name="Mua xuan tren thanh pho Ho Chi Minh.wma">
            <a:hlinkClick r:id="" action="ppaction://media"/>
            <a:extLst>
              <a:ext uri="{FF2B5EF4-FFF2-40B4-BE49-F238E27FC236}">
                <a16:creationId xmlns:a16="http://schemas.microsoft.com/office/drawing/2014/main" id="{D0DC5B26-7EE7-4457-BC8F-90405BA1A6EA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257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WordArt 6">
            <a:extLst>
              <a:ext uri="{FF2B5EF4-FFF2-40B4-BE49-F238E27FC236}">
                <a16:creationId xmlns:a16="http://schemas.microsoft.com/office/drawing/2014/main" id="{5F241B29-8199-324F-AC79-E597E317C39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3400" y="1141228"/>
            <a:ext cx="8077200" cy="334645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vi-VN" sz="3600" b="1" i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Broadway" panose="020F0502020204030204" pitchFamily="34" charset="0"/>
                <a:cs typeface="Times New Roman" panose="02020603050405020304" pitchFamily="18" charset="0"/>
              </a:rPr>
              <a:t>CHÀO</a:t>
            </a:r>
            <a:r>
              <a:rPr lang="vi-VN" sz="3600" b="1" i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Broadway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i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Broadway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3600" b="1" i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Broadway" panose="020F0502020204030204" pitchFamily="34" charset="0"/>
                <a:cs typeface="Times New Roman" panose="02020603050405020304" pitchFamily="18" charset="0"/>
              </a:rPr>
              <a:t> EM!</a:t>
            </a:r>
            <a:endParaRPr lang="en-US" sz="3600" b="1" i="1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Broadway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6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6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33980" fill="hold"/>
                                        <p:tgtEl>
                                          <p:spTgt spid="1669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694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228600"/>
            <a:ext cx="86106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PHÒNG GIÁO DỤC VÀ ĐÀO TẠO QUẬN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LONG BIÊN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TRƯỜNG TIỂU HỌC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ÁI MỘ 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"/>
              </a:rPr>
              <a:t>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0200" y="1447800"/>
            <a:ext cx="60198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CanUp">
              <a:avLst>
                <a:gd name="adj" fmla="val 75868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MÔN: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KHOA HỌC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352800"/>
            <a:ext cx="86106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vi-VN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Con người cần gì để sống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3"/>
          <p:cNvSpPr>
            <a:spLocks noChangeArrowheads="1"/>
          </p:cNvSpPr>
          <p:nvPr/>
        </p:nvSpPr>
        <p:spPr bwMode="auto">
          <a:xfrm>
            <a:off x="1600200" y="1295400"/>
            <a:ext cx="5029200" cy="3581400"/>
          </a:xfrm>
          <a:prstGeom prst="star32">
            <a:avLst>
              <a:gd name="adj" fmla="val 37500"/>
            </a:avLst>
          </a:prstGeom>
          <a:gradFill rotWithShape="0">
            <a:gsLst>
              <a:gs pos="0">
                <a:srgbClr val="0000FF"/>
              </a:gs>
              <a:gs pos="50000">
                <a:srgbClr val="FFFF00"/>
              </a:gs>
              <a:gs pos="100000">
                <a:srgbClr val="0000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cs typeface="Arial" charset="0"/>
              </a:rPr>
              <a:t>KHỞI ĐỘNG</a:t>
            </a:r>
            <a:endParaRPr lang="en-US" sz="4000" b="1" dirty="0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5123" name="Picture 7" descr="cartoon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5791200"/>
            <a:ext cx="1062038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7" descr="cartoon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4419600"/>
            <a:ext cx="1062038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7" descr="cartoon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5715000"/>
            <a:ext cx="1062038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7" descr="cartoon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81962" y="3276600"/>
            <a:ext cx="1062038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cartoon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5410200"/>
            <a:ext cx="1062038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cartoon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5791200"/>
            <a:ext cx="1062038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wut_14_c.gif">
            <a:hlinkClick r:id="rId2"/>
            <a:extLst>
              <a:ext uri="{FF2B5EF4-FFF2-40B4-BE49-F238E27FC236}">
                <a16:creationId xmlns:a16="http://schemas.microsoft.com/office/drawing/2014/main" id="{FFB13D94-16C1-4762-BD21-930E52238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29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AutoShape 6">
            <a:extLst>
              <a:ext uri="{FF2B5EF4-FFF2-40B4-BE49-F238E27FC236}">
                <a16:creationId xmlns:a16="http://schemas.microsoft.com/office/drawing/2014/main" id="{79C11B73-B656-481E-B149-91FE6AA9E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33400"/>
            <a:ext cx="7848600" cy="4876800"/>
          </a:xfrm>
          <a:prstGeom prst="cloudCallout">
            <a:avLst>
              <a:gd name="adj1" fmla="val -36468"/>
              <a:gd name="adj2" fmla="val 68426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976B0B-6877-4612-8050-700633BA249A}"/>
              </a:ext>
            </a:extLst>
          </p:cNvPr>
          <p:cNvSpPr>
            <a:spLocks/>
          </p:cNvSpPr>
          <p:nvPr/>
        </p:nvSpPr>
        <p:spPr bwMode="auto">
          <a:xfrm>
            <a:off x="1219200" y="2133600"/>
            <a:ext cx="68580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liệt kê tất cả những gì em cần có cho cuộc sống của mình?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41628BC2-5C05-4184-9889-FB137A4EB0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" y="5981700"/>
            <a:ext cx="8915400" cy="1143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</a:rPr>
              <a:t>Con người cần có không khí để thở</a:t>
            </a:r>
          </a:p>
        </p:txBody>
      </p:sp>
      <p:pic>
        <p:nvPicPr>
          <p:cNvPr id="25603" name="Picture 3">
            <a:extLst>
              <a:ext uri="{FF2B5EF4-FFF2-40B4-BE49-F238E27FC236}">
                <a16:creationId xmlns:a16="http://schemas.microsoft.com/office/drawing/2014/main" id="{5E44FEA7-CD47-4345-8964-9820FE111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5F3F2"/>
              </a:clrFrom>
              <a:clrTo>
                <a:srgbClr val="E5F3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30339"/>
            <a:ext cx="86868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files.myopera.com/bt-phongthuyvietnam/blog/nha%20dep%203.jpg">
            <a:extLst>
              <a:ext uri="{FF2B5EF4-FFF2-40B4-BE49-F238E27FC236}">
                <a16:creationId xmlns:a16="http://schemas.microsoft.com/office/drawing/2014/main" id="{E1D425C7-EF3A-4376-B195-DCE532C9509D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00" y="174793"/>
            <a:ext cx="8458200" cy="5715000"/>
          </a:xfr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B5E3E86B-30C0-4C32-8330-9DA21315CA50}"/>
              </a:ext>
            </a:extLst>
          </p:cNvPr>
          <p:cNvSpPr txBox="1">
            <a:spLocks/>
          </p:cNvSpPr>
          <p:nvPr/>
        </p:nvSpPr>
        <p:spPr bwMode="auto">
          <a:xfrm>
            <a:off x="3505200" y="5940539"/>
            <a:ext cx="2057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EC1F8CA5-59A2-46AF-BBB0-BF589822C5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5943600"/>
            <a:ext cx="8686800" cy="762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</a:rPr>
              <a:t>     Con người cần phải ăn uống</a:t>
            </a:r>
          </a:p>
        </p:txBody>
      </p:sp>
      <p:pic>
        <p:nvPicPr>
          <p:cNvPr id="7" name="Picture 6" descr="http://upanh.com/uploads/17-Feb-2009/16zpxlrpu9aydo5e0h4.jpg">
            <a:extLst>
              <a:ext uri="{FF2B5EF4-FFF2-40B4-BE49-F238E27FC236}">
                <a16:creationId xmlns:a16="http://schemas.microsoft.com/office/drawing/2014/main" id="{D67E7981-D2D5-4754-B32D-BB81C706A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52400"/>
            <a:ext cx="8305800" cy="58674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34CC851E-A83B-4FEB-9CBD-1E27DD27FA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096000"/>
            <a:ext cx="8159750" cy="5334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</a:rPr>
              <a:t>      Con người cần có gia đình</a:t>
            </a:r>
          </a:p>
        </p:txBody>
      </p:sp>
      <p:pic>
        <p:nvPicPr>
          <p:cNvPr id="29699" name="Picture 3">
            <a:extLst>
              <a:ext uri="{FF2B5EF4-FFF2-40B4-BE49-F238E27FC236}">
                <a16:creationId xmlns:a16="http://schemas.microsoft.com/office/drawing/2014/main" id="{1E9B702D-2117-4F99-916F-04DBB0594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84582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E8B062CF-77C8-429E-AE95-78C55B5074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5951538"/>
            <a:ext cx="8229600" cy="906462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</a:rPr>
              <a:t>      Con người cần được đi học</a:t>
            </a:r>
          </a:p>
        </p:txBody>
      </p:sp>
      <p:pic>
        <p:nvPicPr>
          <p:cNvPr id="30723" name="Picture 3">
            <a:extLst>
              <a:ext uri="{FF2B5EF4-FFF2-40B4-BE49-F238E27FC236}">
                <a16:creationId xmlns:a16="http://schemas.microsoft.com/office/drawing/2014/main" id="{C89C0F25-38D3-409F-BF3A-20DC4CC4D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80772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3.7|0.6|4.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432</Words>
  <Application>Microsoft Office PowerPoint</Application>
  <PresentationFormat>On-screen Show (4:3)</PresentationFormat>
  <Paragraphs>82</Paragraphs>
  <Slides>19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.VnAristote</vt:lpstr>
      <vt:lpstr>Arial</vt:lpstr>
      <vt:lpstr>Broadway</vt:lpstr>
      <vt:lpstr>Calibri</vt:lpstr>
      <vt:lpstr>Calibri Light</vt:lpstr>
      <vt:lpstr>Times New Roman</vt:lpstr>
      <vt:lpstr>Default Design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24</cp:revision>
  <dcterms:created xsi:type="dcterms:W3CDTF">2002-01-02T04:41:51Z</dcterms:created>
  <dcterms:modified xsi:type="dcterms:W3CDTF">2021-08-22T09:59:48Z</dcterms:modified>
</cp:coreProperties>
</file>