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4"/>
  </p:notesMasterIdLst>
  <p:sldIdLst>
    <p:sldId id="267" r:id="rId3"/>
    <p:sldId id="268" r:id="rId4"/>
    <p:sldId id="270" r:id="rId5"/>
    <p:sldId id="269" r:id="rId6"/>
    <p:sldId id="272" r:id="rId7"/>
    <p:sldId id="273" r:id="rId8"/>
    <p:sldId id="275" r:id="rId9"/>
    <p:sldId id="274" r:id="rId10"/>
    <p:sldId id="276" r:id="rId11"/>
    <p:sldId id="278" r:id="rId12"/>
    <p:sldId id="280" r:id="rId13"/>
    <p:sldId id="277" r:id="rId14"/>
    <p:sldId id="279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6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EDF62-0EF2-4C2C-A6C4-59939271EA2B}" type="datetimeFigureOut">
              <a:rPr lang="en-US" smtClean="0"/>
              <a:t>27/4/2021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F53812-7EF1-4BB6-AC7D-FD521A312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911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1683" name="文本占位符 81922"/>
          <p:cNvSpPr>
            <a:spLocks noGrp="1"/>
          </p:cNvSpPr>
          <p:nvPr>
            <p:ph type="body" idx="1"/>
          </p:nvPr>
        </p:nvSpPr>
        <p:spPr>
          <a:xfrm>
            <a:off x="711200" y="4860925"/>
            <a:ext cx="5683250" cy="4605338"/>
          </a:xfrm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x-none" dirty="0"/>
          </a:p>
        </p:txBody>
      </p:sp>
      <p:sp>
        <p:nvSpPr>
          <p:cNvPr id="71684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359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1683" name="文本占位符 81922"/>
          <p:cNvSpPr>
            <a:spLocks noGrp="1"/>
          </p:cNvSpPr>
          <p:nvPr>
            <p:ph type="body" idx="1"/>
          </p:nvPr>
        </p:nvSpPr>
        <p:spPr>
          <a:xfrm>
            <a:off x="711200" y="4860925"/>
            <a:ext cx="5683250" cy="4605338"/>
          </a:xfrm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x-none" dirty="0"/>
          </a:p>
        </p:txBody>
      </p:sp>
      <p:sp>
        <p:nvSpPr>
          <p:cNvPr id="71684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810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1683" name="文本占位符 81922"/>
          <p:cNvSpPr>
            <a:spLocks noGrp="1"/>
          </p:cNvSpPr>
          <p:nvPr>
            <p:ph type="body" idx="1"/>
          </p:nvPr>
        </p:nvSpPr>
        <p:spPr>
          <a:xfrm>
            <a:off x="711200" y="4860925"/>
            <a:ext cx="5683250" cy="4605338"/>
          </a:xfrm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x-none" dirty="0"/>
          </a:p>
        </p:txBody>
      </p:sp>
      <p:sp>
        <p:nvSpPr>
          <p:cNvPr id="71684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755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528907-122B-4F74-B999-2EF6211701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BFD2F-6FAA-4A2D-90E3-D79E01F7EC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7084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528907-122B-4F74-B999-2EF6211701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BFD2F-6FAA-4A2D-90E3-D79E01F7EC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650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528907-122B-4F74-B999-2EF6211701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BFD2F-6FAA-4A2D-90E3-D79E01F7EC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2453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09843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60604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206413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42114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74290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5350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231232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277022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528907-122B-4F74-B999-2EF6211701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BFD2F-6FAA-4A2D-90E3-D79E01F7EC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36609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069005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46855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96953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528907-122B-4F74-B999-2EF6211701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BFD2F-6FAA-4A2D-90E3-D79E01F7EC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3397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528907-122B-4F74-B999-2EF6211701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BFD2F-6FAA-4A2D-90E3-D79E01F7EC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8024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528907-122B-4F74-B999-2EF6211701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BFD2F-6FAA-4A2D-90E3-D79E01F7EC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8758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528907-122B-4F74-B999-2EF6211701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BFD2F-6FAA-4A2D-90E3-D79E01F7EC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136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528907-122B-4F74-B999-2EF6211701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BFD2F-6FAA-4A2D-90E3-D79E01F7EC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7003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528907-122B-4F74-B999-2EF6211701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BFD2F-6FAA-4A2D-90E3-D79E01F7EC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0147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528907-122B-4F74-B999-2EF6211701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BFD2F-6FAA-4A2D-90E3-D79E01F7EC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4713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528907-122B-4F74-B999-2EF6211701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BFD2F-6FAA-4A2D-90E3-D79E01F7EC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2360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031889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1.png"/><Relationship Id="rId3" Type="http://schemas.openxmlformats.org/officeDocument/2006/relationships/image" Target="../media/image15.png"/><Relationship Id="rId7" Type="http://schemas.openxmlformats.org/officeDocument/2006/relationships/slide" Target="slide17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" Type="http://schemas.openxmlformats.org/officeDocument/2006/relationships/image" Target="../media/image14.jpeg"/><Relationship Id="rId16" Type="http://schemas.openxmlformats.org/officeDocument/2006/relationships/image" Target="../media/image2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0.png"/><Relationship Id="rId5" Type="http://schemas.openxmlformats.org/officeDocument/2006/relationships/image" Target="../media/image16.png"/><Relationship Id="rId15" Type="http://schemas.openxmlformats.org/officeDocument/2006/relationships/image" Target="../media/image22.png"/><Relationship Id="rId10" Type="http://schemas.openxmlformats.org/officeDocument/2006/relationships/slide" Target="slide18.xml"/><Relationship Id="rId4" Type="http://schemas.openxmlformats.org/officeDocument/2006/relationships/slide" Target="slide16.xml"/><Relationship Id="rId9" Type="http://schemas.openxmlformats.org/officeDocument/2006/relationships/image" Target="../media/image19.png"/><Relationship Id="rId14" Type="http://schemas.openxmlformats.org/officeDocument/2006/relationships/slide" Target="slide1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0.gif"/><Relationship Id="rId3" Type="http://schemas.openxmlformats.org/officeDocument/2006/relationships/audio" Target="../media/audio2.wav"/><Relationship Id="rId7" Type="http://schemas.openxmlformats.org/officeDocument/2006/relationships/image" Target="../media/image16.png"/><Relationship Id="rId12" Type="http://schemas.openxmlformats.org/officeDocument/2006/relationships/image" Target="../media/image29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8.gif"/><Relationship Id="rId5" Type="http://schemas.openxmlformats.org/officeDocument/2006/relationships/image" Target="../media/image25.gif"/><Relationship Id="rId15" Type="http://schemas.openxmlformats.org/officeDocument/2006/relationships/image" Target="../media/image32.gif"/><Relationship Id="rId10" Type="http://schemas.openxmlformats.org/officeDocument/2006/relationships/image" Target="../media/image27.gif"/><Relationship Id="rId4" Type="http://schemas.openxmlformats.org/officeDocument/2006/relationships/image" Target="../media/image24.tmp"/><Relationship Id="rId9" Type="http://schemas.openxmlformats.org/officeDocument/2006/relationships/slide" Target="slide15.xml"/><Relationship Id="rId14" Type="http://schemas.openxmlformats.org/officeDocument/2006/relationships/image" Target="../media/image31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29.gif"/><Relationship Id="rId3" Type="http://schemas.openxmlformats.org/officeDocument/2006/relationships/audio" Target="../media/audio2.wav"/><Relationship Id="rId7" Type="http://schemas.openxmlformats.org/officeDocument/2006/relationships/image" Target="../media/image18.png"/><Relationship Id="rId12" Type="http://schemas.openxmlformats.org/officeDocument/2006/relationships/image" Target="../media/image28.gif"/><Relationship Id="rId17" Type="http://schemas.openxmlformats.org/officeDocument/2006/relationships/audio" Target="../media/audio1.wav"/><Relationship Id="rId2" Type="http://schemas.openxmlformats.org/officeDocument/2006/relationships/audio" Target="../media/audio1.wav"/><Relationship Id="rId16" Type="http://schemas.openxmlformats.org/officeDocument/2006/relationships/image" Target="../media/image3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7.gif"/><Relationship Id="rId5" Type="http://schemas.openxmlformats.org/officeDocument/2006/relationships/image" Target="../media/image25.gif"/><Relationship Id="rId15" Type="http://schemas.openxmlformats.org/officeDocument/2006/relationships/image" Target="../media/image31.gif"/><Relationship Id="rId10" Type="http://schemas.openxmlformats.org/officeDocument/2006/relationships/slide" Target="slide11.xml"/><Relationship Id="rId4" Type="http://schemas.openxmlformats.org/officeDocument/2006/relationships/image" Target="../media/image24.tmp"/><Relationship Id="rId9" Type="http://schemas.openxmlformats.org/officeDocument/2006/relationships/slide" Target="slide15.xml"/><Relationship Id="rId14" Type="http://schemas.openxmlformats.org/officeDocument/2006/relationships/image" Target="../media/image30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29.gif"/><Relationship Id="rId3" Type="http://schemas.openxmlformats.org/officeDocument/2006/relationships/audio" Target="../media/audio2.wav"/><Relationship Id="rId7" Type="http://schemas.openxmlformats.org/officeDocument/2006/relationships/image" Target="../media/image20.png"/><Relationship Id="rId12" Type="http://schemas.openxmlformats.org/officeDocument/2006/relationships/image" Target="../media/image28.gif"/><Relationship Id="rId17" Type="http://schemas.openxmlformats.org/officeDocument/2006/relationships/audio" Target="../media/audio1.wav"/><Relationship Id="rId2" Type="http://schemas.openxmlformats.org/officeDocument/2006/relationships/audio" Target="../media/audio1.wav"/><Relationship Id="rId16" Type="http://schemas.openxmlformats.org/officeDocument/2006/relationships/image" Target="../media/image3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7.gif"/><Relationship Id="rId5" Type="http://schemas.openxmlformats.org/officeDocument/2006/relationships/image" Target="../media/image25.gif"/><Relationship Id="rId15" Type="http://schemas.openxmlformats.org/officeDocument/2006/relationships/image" Target="../media/image31.gif"/><Relationship Id="rId10" Type="http://schemas.openxmlformats.org/officeDocument/2006/relationships/slide" Target="slide11.xml"/><Relationship Id="rId4" Type="http://schemas.openxmlformats.org/officeDocument/2006/relationships/image" Target="../media/image24.tmp"/><Relationship Id="rId9" Type="http://schemas.openxmlformats.org/officeDocument/2006/relationships/slide" Target="slide15.xml"/><Relationship Id="rId14" Type="http://schemas.openxmlformats.org/officeDocument/2006/relationships/image" Target="../media/image30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0.gif"/><Relationship Id="rId3" Type="http://schemas.openxmlformats.org/officeDocument/2006/relationships/audio" Target="../media/audio2.wav"/><Relationship Id="rId7" Type="http://schemas.openxmlformats.org/officeDocument/2006/relationships/image" Target="../media/image22.png"/><Relationship Id="rId12" Type="http://schemas.openxmlformats.org/officeDocument/2006/relationships/image" Target="../media/image29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8.gif"/><Relationship Id="rId5" Type="http://schemas.openxmlformats.org/officeDocument/2006/relationships/image" Target="../media/image25.gif"/><Relationship Id="rId15" Type="http://schemas.openxmlformats.org/officeDocument/2006/relationships/image" Target="../media/image32.gif"/><Relationship Id="rId10" Type="http://schemas.openxmlformats.org/officeDocument/2006/relationships/image" Target="../media/image27.gif"/><Relationship Id="rId4" Type="http://schemas.openxmlformats.org/officeDocument/2006/relationships/image" Target="../media/image24.tmp"/><Relationship Id="rId9" Type="http://schemas.openxmlformats.org/officeDocument/2006/relationships/slide" Target="slide15.xml"/><Relationship Id="rId14" Type="http://schemas.openxmlformats.org/officeDocument/2006/relationships/image" Target="../media/image3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9050" y="5048250"/>
            <a:ext cx="12192000" cy="153888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en-US" sz="28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MÔN: </a:t>
            </a:r>
            <a:r>
              <a:rPr lang="en-US" sz="2800" b="1" cap="all" dirty="0" err="1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TiẾNG</a:t>
            </a:r>
            <a:r>
              <a:rPr lang="en-US" sz="28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 </a:t>
            </a:r>
            <a:r>
              <a:rPr lang="en-US" sz="2800" b="1" cap="all" dirty="0" err="1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ViỆT</a:t>
            </a:r>
            <a:r>
              <a:rPr lang="en-US" sz="28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 – LỚP 1</a:t>
            </a:r>
          </a:p>
          <a:p>
            <a:pPr algn="ctr">
              <a:spcBef>
                <a:spcPts val="600"/>
              </a:spcBef>
              <a:defRPr/>
            </a:pPr>
            <a:r>
              <a:rPr lang="en-US" sz="2800" b="1" cap="all" dirty="0" err="1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Phân</a:t>
            </a:r>
            <a:r>
              <a:rPr lang="en-US" sz="28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môn</a:t>
            </a:r>
            <a:r>
              <a:rPr lang="en-US" sz="28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: </a:t>
            </a:r>
            <a:r>
              <a:rPr lang="en-US" sz="2800" b="1" cap="all" dirty="0" err="1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Tập</a:t>
            </a:r>
            <a:r>
              <a:rPr lang="en-US" sz="28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đoc</a:t>
            </a:r>
            <a:endParaRPr lang="en-US" sz="2800" b="1" cap="all" dirty="0" smtClean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  <a:p>
            <a:pPr algn="ctr">
              <a:spcBef>
                <a:spcPts val="600"/>
              </a:spcBef>
              <a:defRPr/>
            </a:pPr>
            <a:r>
              <a:rPr lang="en-US" sz="2800" b="1" cap="all" dirty="0" err="1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8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endParaRPr lang="en-US" sz="2800" b="1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82475" cy="3429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076" name="Picture 3" descr="E:\PICTURES\A___ẢNH\Đồ vật\Đồ dùng học tập\books3_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13" y="3270250"/>
            <a:ext cx="24384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0"/>
            <a:ext cx="12184063" cy="609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>
              <a:lnSpc>
                <a:spcPts val="3799"/>
              </a:lnSpc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TRƯỜNG TIỂU HỌC ÁI MỘ 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9904" y="809469"/>
            <a:ext cx="11387355" cy="2593393"/>
          </a:xfrm>
          <a:prstGeom prst="rect">
            <a:avLst/>
          </a:prstGeom>
        </p:spPr>
        <p:txBody>
          <a:bodyPr>
            <a:prstTxWarp prst="textChevro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000" b="1" kern="1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NHIỆT LIỆT CHÀO MỪNG QUÝ THẦY CÔ</a:t>
            </a:r>
          </a:p>
          <a:p>
            <a:pPr algn="ctr">
              <a:defRPr/>
            </a:pPr>
            <a:r>
              <a:rPr lang="en-US" b="1" kern="1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 DỰ GIỜ LỚP </a:t>
            </a:r>
            <a:r>
              <a:rPr lang="en-US" b="1" kern="10" dirty="0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50" y="4241800"/>
            <a:ext cx="261620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41800"/>
            <a:ext cx="2651125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2" descr="D:\HOA\A___ẢNH\Hình động\tulip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938" y="4692650"/>
            <a:ext cx="2597150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2" descr="D:\HOA\A___ẢNH\Hình động\tulip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25" y="4737100"/>
            <a:ext cx="2913063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2" descr="D:\HOA\A___ẢNH\Hình động\tulip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0" y="4406900"/>
            <a:ext cx="2913063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 descr="D:\HOA\A___ẢNH\Hình động\tulip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4546600"/>
            <a:ext cx="2597150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2" descr="D:\HOA\A___ẢNH\Hình động\tulip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1813" y="4591050"/>
            <a:ext cx="2913063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2" descr="D:\HOA\A___ẢNH\Hình động\tulip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2263" y="4260850"/>
            <a:ext cx="2913063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609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34839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2355" y="913955"/>
            <a:ext cx="402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55524" y="913955"/>
            <a:ext cx="402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70123" y="2089519"/>
            <a:ext cx="363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4730" y="2089519"/>
            <a:ext cx="402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70123" y="3272010"/>
            <a:ext cx="402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5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59173" y="3272010"/>
            <a:ext cx="402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6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92945" y="4433749"/>
            <a:ext cx="402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86702" y="4956969"/>
            <a:ext cx="402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4936" y="9737582"/>
            <a:ext cx="364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923" y="10089829"/>
            <a:ext cx="761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10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60651" y="10481948"/>
            <a:ext cx="761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11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336770" y="11015538"/>
            <a:ext cx="761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12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94823" y="10892975"/>
            <a:ext cx="761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13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63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am quen voi phep tru - Dau tru - Microsoft PowerPoint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07" t="22436" r="18464" b="10694"/>
          <a:stretch/>
        </p:blipFill>
        <p:spPr>
          <a:xfrm>
            <a:off x="378823" y="0"/>
            <a:ext cx="111556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28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34839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0877" y="922075"/>
            <a:ext cx="402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30877" y="3413808"/>
            <a:ext cx="402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2645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34839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37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8" name="chrysanthemum">
            <a:hlinkClick r:id="" action="ppaction://media"/>
            <a:extLst>
              <a:ext uri="{FF2B5EF4-FFF2-40B4-BE49-F238E27FC236}">
                <a16:creationId xmlns="" xmlns:a16="http://schemas.microsoft.com/office/drawing/2014/main" id="{8AE2F4B0-E4D2-402B-A75B-0B7FADBE23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61926" y="-800100"/>
            <a:ext cx="609600" cy="609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90201" y="1104667"/>
            <a:ext cx="6411595" cy="36705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9600" b="1" cap="none" spc="0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92D050"/>
                </a:solidFill>
                <a:effectLst/>
              </a:rPr>
              <a:t>Hộp</a:t>
            </a:r>
            <a:r>
              <a:rPr lang="en-US" sz="496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92D050"/>
                </a:solidFill>
                <a:effectLst/>
              </a:rPr>
              <a:t> </a:t>
            </a:r>
            <a:r>
              <a:rPr lang="en-US" sz="49600" b="1" cap="none" spc="0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92D050"/>
                </a:solidFill>
                <a:effectLst/>
              </a:rPr>
              <a:t>quà</a:t>
            </a:r>
            <a:r>
              <a:rPr lang="en-US" sz="496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92D050"/>
                </a:solidFill>
                <a:effectLst/>
              </a:rPr>
              <a:t> </a:t>
            </a:r>
            <a:r>
              <a:rPr lang="en-US" sz="49600" b="1" cap="none" spc="0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92D050"/>
                </a:solidFill>
                <a:effectLst/>
              </a:rPr>
              <a:t>bí</a:t>
            </a:r>
            <a:r>
              <a:rPr lang="en-US" sz="496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92D050"/>
                </a:solidFill>
                <a:effectLst/>
              </a:rPr>
              <a:t> </a:t>
            </a:r>
            <a:r>
              <a:rPr lang="en-US" sz="49600" b="1" cap="none" spc="0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92D050"/>
                </a:solidFill>
                <a:effectLst/>
              </a:rPr>
              <a:t>mật</a:t>
            </a:r>
            <a:endParaRPr lang="en-US" sz="496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rgbClr val="92D050"/>
              </a:solidFill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283" y="2095500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66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0DE8E057-79AF-4679-8F0F-5F578B85F19A}"/>
              </a:ext>
            </a:extLst>
          </p:cNvPr>
          <p:cNvSpPr/>
          <p:nvPr/>
        </p:nvSpPr>
        <p:spPr>
          <a:xfrm>
            <a:off x="0" y="5174659"/>
            <a:ext cx="12192000" cy="114174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65D02D2-111C-48DA-B806-17EDA77B2D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62" y="2196658"/>
            <a:ext cx="1969179" cy="1743607"/>
          </a:xfrm>
          <a:prstGeom prst="rect">
            <a:avLst/>
          </a:prstGeom>
        </p:spPr>
      </p:pic>
      <p:pic>
        <p:nvPicPr>
          <p:cNvPr id="9" name="Picture 8">
            <a:hlinkClick r:id="rId4" action="ppaction://hlinksldjump"/>
            <a:extLst>
              <a:ext uri="{FF2B5EF4-FFF2-40B4-BE49-F238E27FC236}">
                <a16:creationId xmlns="" xmlns:a16="http://schemas.microsoft.com/office/drawing/2014/main" id="{DE93B167-9DF8-4F7B-A15E-DCA0F1988F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83" y="1672564"/>
            <a:ext cx="2060627" cy="13839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9F79902-D845-4948-9A8D-BC737DA839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900" y="2196657"/>
            <a:ext cx="1969179" cy="1743607"/>
          </a:xfrm>
          <a:prstGeom prst="rect">
            <a:avLst/>
          </a:prstGeom>
        </p:spPr>
      </p:pic>
      <p:pic>
        <p:nvPicPr>
          <p:cNvPr id="11" name="Picture 10">
            <a:hlinkClick r:id="rId7" action="ppaction://hlinksldjump"/>
            <a:extLst>
              <a:ext uri="{FF2B5EF4-FFF2-40B4-BE49-F238E27FC236}">
                <a16:creationId xmlns="" xmlns:a16="http://schemas.microsoft.com/office/drawing/2014/main" id="{F5A3D29D-2006-4BE0-AEF2-ABC918DCEA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734" y="1672564"/>
            <a:ext cx="2060627" cy="13839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B9F6EF56-EFE5-46AA-BEED-938FE1E31A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262" y="2230060"/>
            <a:ext cx="1969179" cy="1743607"/>
          </a:xfrm>
          <a:prstGeom prst="rect">
            <a:avLst/>
          </a:prstGeom>
        </p:spPr>
      </p:pic>
      <p:pic>
        <p:nvPicPr>
          <p:cNvPr id="13" name="Picture 12">
            <a:hlinkClick r:id="rId10" action="ppaction://hlinksldjump"/>
            <a:extLst>
              <a:ext uri="{FF2B5EF4-FFF2-40B4-BE49-F238E27FC236}">
                <a16:creationId xmlns="" xmlns:a16="http://schemas.microsoft.com/office/drawing/2014/main" id="{CABCEBFF-5DE1-4042-94D0-113FF0A7D80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537" y="1701251"/>
            <a:ext cx="2060627" cy="1383912"/>
          </a:xfrm>
          <a:prstGeom prst="rect">
            <a:avLst/>
          </a:prstGeom>
        </p:spPr>
      </p:pic>
      <p:pic>
        <p:nvPicPr>
          <p:cNvPr id="14" name="Picture 13">
            <a:hlinkClick r:id="rId12" action="ppaction://hlinksldjump"/>
            <a:extLst>
              <a:ext uri="{FF2B5EF4-FFF2-40B4-BE49-F238E27FC236}">
                <a16:creationId xmlns="" xmlns:a16="http://schemas.microsoft.com/office/drawing/2014/main" id="{633EC59B-FCA1-44AA-9210-1F72A9C855E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630" y="2230060"/>
            <a:ext cx="1969179" cy="1743607"/>
          </a:xfrm>
          <a:prstGeom prst="rect">
            <a:avLst/>
          </a:prstGeom>
        </p:spPr>
      </p:pic>
      <p:pic>
        <p:nvPicPr>
          <p:cNvPr id="15" name="Picture 14">
            <a:hlinkClick r:id="rId14" action="ppaction://hlinksldjump"/>
            <a:extLst>
              <a:ext uri="{FF2B5EF4-FFF2-40B4-BE49-F238E27FC236}">
                <a16:creationId xmlns="" xmlns:a16="http://schemas.microsoft.com/office/drawing/2014/main" id="{AD65FD14-A8FF-49BD-BB2A-1A81849D35A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905" y="1768221"/>
            <a:ext cx="2060627" cy="13839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16677DD5-4B38-44EE-AE03-4CE69860F1F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08765"/>
            <a:ext cx="6095999" cy="33481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8E58EB64-C11F-4AA8-BD51-6B7EDB33655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6308765"/>
            <a:ext cx="6095999" cy="33481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468116E2-9E2A-444E-92F8-B1A7CB14769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10" y="3940265"/>
            <a:ext cx="6095999" cy="33481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4AF2A1C0-A62D-4A01-AB2A-74ABC46C1AC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940265"/>
            <a:ext cx="6095999" cy="334819"/>
          </a:xfrm>
          <a:prstGeom prst="rect">
            <a:avLst/>
          </a:prstGeom>
        </p:spPr>
      </p:pic>
      <p:sp>
        <p:nvSpPr>
          <p:cNvPr id="42" name="Flowchart: Summing Junction 41">
            <a:hlinkClick r:id="rId17" action="ppaction://hlinksldjump"/>
            <a:extLst>
              <a:ext uri="{FF2B5EF4-FFF2-40B4-BE49-F238E27FC236}">
                <a16:creationId xmlns="" xmlns:a16="http://schemas.microsoft.com/office/drawing/2014/main" id="{E51D645D-F5EB-48AD-9720-05E0BE57DF46}"/>
              </a:ext>
            </a:extLst>
          </p:cNvPr>
          <p:cNvSpPr/>
          <p:nvPr/>
        </p:nvSpPr>
        <p:spPr>
          <a:xfrm>
            <a:off x="11398689" y="6114928"/>
            <a:ext cx="649068" cy="649068"/>
          </a:xfrm>
          <a:prstGeom prst="flowChartSummingJunction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69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Hộp quà bí mật - Microsoft PowerPoint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1" t="21892" r="8627" b="6292"/>
          <a:stretch/>
        </p:blipFill>
        <p:spPr>
          <a:xfrm>
            <a:off x="12494" y="0"/>
            <a:ext cx="12179506" cy="6858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=""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890166" y="3879228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are given 3 candies </a:t>
            </a:r>
          </a:p>
        </p:txBody>
      </p:sp>
      <p:sp>
        <p:nvSpPr>
          <p:cNvPr id="27" name="Rectangle: Folded Corner 26">
            <a:extLst>
              <a:ext uri="{FF2B5EF4-FFF2-40B4-BE49-F238E27FC236}">
                <a16:creationId xmlns=""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360478" y="378112"/>
            <a:ext cx="9622971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Con </a:t>
            </a:r>
            <a:r>
              <a:rPr lang="en-US" sz="32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3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nói</a:t>
            </a:r>
            <a:r>
              <a:rPr lang="en-US" sz="3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3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3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3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“ </a:t>
            </a:r>
            <a:r>
              <a:rPr lang="en-US" sz="32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tay</a:t>
            </a:r>
            <a:r>
              <a:rPr lang="en-US" sz="3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bơi</a:t>
            </a:r>
            <a:r>
              <a:rPr lang="en-US" sz="3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  <a:endParaRPr lang="en-US" sz="32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Pentagon 30">
            <a:hlinkClick r:id="rId9" action="ppaction://hlinksldjump"/>
            <a:extLst>
              <a:ext uri="{FF2B5EF4-FFF2-40B4-BE49-F238E27FC236}">
                <a16:creationId xmlns=""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=""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9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Hộp quà bí mật - Microsoft PowerPoint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1" t="21892" r="8627" b="6292"/>
          <a:stretch/>
        </p:blipFill>
        <p:spPr>
          <a:xfrm>
            <a:off x="12494" y="0"/>
            <a:ext cx="12179506" cy="6858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=""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are given 5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candies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ectangle: Folded Corner 26">
            <a:extLst>
              <a:ext uri="{FF2B5EF4-FFF2-40B4-BE49-F238E27FC236}">
                <a16:creationId xmlns=""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508000" y="275771"/>
            <a:ext cx="9622971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 </a:t>
            </a:r>
            <a:r>
              <a:rPr lang="en-US" sz="32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3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đọc</a:t>
            </a:r>
            <a:r>
              <a:rPr lang="en-US" sz="3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3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pPr lvl="0">
              <a:defRPr/>
            </a:pP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giúp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anh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thoát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khỏi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lũ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mập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anh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nhảy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dù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xuống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biển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vì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máy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bay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bị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hỏng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9" action="ppaction://hlinksldjump"/>
            <a:extLst>
              <a:ext uri="{FF2B5EF4-FFF2-40B4-BE49-F238E27FC236}">
                <a16:creationId xmlns=""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10" action="ppaction://hlinksldjump"/>
              </a:rPr>
              <a:t>HOME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=""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64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Hộp quà bí mật - Microsoft PowerPoint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1" t="21892" r="8627" b="6292"/>
          <a:stretch/>
        </p:blipFill>
        <p:spPr>
          <a:xfrm>
            <a:off x="1" y="0"/>
            <a:ext cx="12183416" cy="693988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1" y="4320703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=""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802444" y="416251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are given 7 candies </a:t>
            </a:r>
          </a:p>
        </p:txBody>
      </p:sp>
      <p:sp>
        <p:nvSpPr>
          <p:cNvPr id="27" name="Rectangle: Folded Corner 26">
            <a:extLst>
              <a:ext uri="{FF2B5EF4-FFF2-40B4-BE49-F238E27FC236}">
                <a16:creationId xmlns=""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508000" y="275771"/>
            <a:ext cx="9622971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đọc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đoạn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lvl="0" algn="ctr">
              <a:defRPr/>
            </a:pP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Anh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hùng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biển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  <a:endParaRPr lang="en-US" sz="32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9" action="ppaction://hlinksldjump"/>
            <a:extLst>
              <a:ext uri="{FF2B5EF4-FFF2-40B4-BE49-F238E27FC236}">
                <a16:creationId xmlns=""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10" action="ppaction://hlinksldjump"/>
              </a:rPr>
              <a:t>HOME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=""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33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Hộp quà bí mật - Microsoft PowerPoint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1" t="21892" r="8627" b="6292"/>
          <a:stretch/>
        </p:blipFill>
        <p:spPr>
          <a:xfrm>
            <a:off x="20059" y="0"/>
            <a:ext cx="12176235" cy="685615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=""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883321" y="4044640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are given 2 candies </a:t>
            </a:r>
          </a:p>
        </p:txBody>
      </p:sp>
      <p:sp>
        <p:nvSpPr>
          <p:cNvPr id="27" name="Rectangle: Folded Corner 26">
            <a:extLst>
              <a:ext uri="{FF2B5EF4-FFF2-40B4-BE49-F238E27FC236}">
                <a16:creationId xmlns=""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306838" y="56064"/>
            <a:ext cx="11719774" cy="3338403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32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endParaRPr lang="en-US" sz="3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endParaRPr lang="en-US" sz="32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endParaRPr lang="en-US" sz="3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r>
              <a:rPr lang="en-US" sz="3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 </a:t>
            </a:r>
            <a:r>
              <a:rPr lang="en-US" sz="32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3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lang="en-US" sz="3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đố</a:t>
            </a:r>
            <a:r>
              <a:rPr lang="en-US" sz="3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3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Con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gì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ở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dưới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nước</a:t>
            </a:r>
            <a:endParaRPr lang="en-US" sz="3200" dirty="0" smtClean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  <a:p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Tính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hài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hước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thích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làm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trò</a:t>
            </a:r>
            <a:endParaRPr lang="en-US" sz="3200" dirty="0" smtClean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  <a:p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Không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phải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lợn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phì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ngủ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kĩ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ăn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no</a:t>
            </a:r>
          </a:p>
          <a:p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Nhưng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tên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vẫn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gắn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liền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“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heo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”?</a:t>
            </a:r>
            <a:r>
              <a:rPr lang="en-US" sz="32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  <a:p>
            <a:pPr lvl="0">
              <a:defRPr/>
            </a:pPr>
            <a:endParaRPr lang="en-US" sz="3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>
              <a:defRPr/>
            </a:pPr>
            <a:endParaRPr lang="en-US" sz="32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>
              <a:defRPr/>
            </a:pPr>
            <a:endParaRPr lang="en-US" sz="32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9" action="ppaction://hlinksldjump"/>
            <a:extLst>
              <a:ext uri="{FF2B5EF4-FFF2-40B4-BE49-F238E27FC236}">
                <a16:creationId xmlns=""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=""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36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0660" name="Text Box 4"/>
          <p:cNvSpPr txBox="1"/>
          <p:nvPr/>
        </p:nvSpPr>
        <p:spPr>
          <a:xfrm>
            <a:off x="2743200" y="2921000"/>
            <a:ext cx="6604000" cy="109537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KHÔÛI ÑOÄNG</a:t>
            </a:r>
            <a:endParaRPr kumimoji="0" lang="en-US" altLang="x-none" sz="6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903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33" y="0"/>
            <a:ext cx="11904134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3106419" y="2595287"/>
            <a:ext cx="590296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Vận</a:t>
            </a:r>
            <a:r>
              <a:rPr lang="en-US" sz="115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115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dụng</a:t>
            </a:r>
            <a:endParaRPr lang="en-US" sz="11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87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1000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10271" t="27847" r="5032" b="7510"/>
          <a:stretch>
            <a:fillRect/>
          </a:stretch>
        </p:blipFill>
        <p:spPr>
          <a:xfrm>
            <a:off x="-141816" y="537633"/>
            <a:ext cx="13023849" cy="6210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2" name="TextBox 9"/>
          <p:cNvSpPr txBox="1"/>
          <p:nvPr/>
        </p:nvSpPr>
        <p:spPr>
          <a:xfrm>
            <a:off x="3894667" y="3972984"/>
            <a:ext cx="5386070" cy="1116965"/>
          </a:xfrm>
          <a:prstGeom prst="rect">
            <a:avLst/>
          </a:prstGeom>
          <a:noFill/>
          <a:ln w="9525">
            <a:noFill/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665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3654717699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0660" name="Text Box 4"/>
          <p:cNvSpPr txBox="1"/>
          <p:nvPr/>
        </p:nvSpPr>
        <p:spPr>
          <a:xfrm>
            <a:off x="2216369" y="2005351"/>
            <a:ext cx="7683062" cy="2585319"/>
          </a:xfrm>
          <a:prstGeom prst="rect">
            <a:avLst/>
          </a:prstGeom>
          <a:noFill/>
          <a:ln w="9525">
            <a:noFill/>
          </a:ln>
        </p:spPr>
        <p:txBody>
          <a:bodyPr wrap="square"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6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Tập </a:t>
            </a:r>
            <a:r>
              <a:rPr kumimoji="0" lang="en-US" altLang="x-none" sz="6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đọc</a:t>
            </a:r>
            <a:r>
              <a:rPr kumimoji="0" lang="en-US" altLang="x-none" sz="6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:</a:t>
            </a:r>
          </a:p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6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altLang="x-none" sz="6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Anh</a:t>
            </a:r>
            <a:r>
              <a:rPr kumimoji="0" lang="en-US" altLang="x-none" sz="6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altLang="x-none" sz="6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hùng</a:t>
            </a:r>
            <a:r>
              <a:rPr kumimoji="0" lang="en-US" altLang="x-none" sz="6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altLang="x-none" sz="64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biển</a:t>
            </a:r>
            <a:r>
              <a:rPr kumimoji="0" lang="en-US" altLang="x-none" sz="6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altLang="x-none" sz="64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cả</a:t>
            </a:r>
            <a:endParaRPr kumimoji="0" lang="en-US" altLang="x-none" sz="6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charset="0"/>
              <a:ea typeface="Arial" panose="020B0604020202020204" pitchFamily="34" charset="0"/>
              <a:cs typeface="UTM Avo" panose="02040603050506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73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16193" y="191729"/>
            <a:ext cx="11115368" cy="6223820"/>
            <a:chOff x="516193" y="191729"/>
            <a:chExt cx="11115368" cy="622382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t="59187"/>
            <a:stretch/>
          </p:blipFill>
          <p:spPr>
            <a:xfrm>
              <a:off x="516193" y="516193"/>
              <a:ext cx="11115368" cy="5899356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4306528" y="191729"/>
              <a:ext cx="6725265" cy="12683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5602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406" y="0"/>
            <a:ext cx="1035336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50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34839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3406877" y="2791694"/>
            <a:ext cx="10323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238864" y="4487759"/>
            <a:ext cx="219750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219767" y="4487759"/>
            <a:ext cx="10323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0550012" y="5097359"/>
            <a:ext cx="10323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081548" y="5657798"/>
            <a:ext cx="10323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296696" y="6291977"/>
            <a:ext cx="12929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840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78826" y="2878087"/>
            <a:ext cx="10368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tay</a:t>
            </a:r>
            <a:r>
              <a:rPr lang="en-US" sz="36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bơi</a:t>
            </a:r>
            <a:r>
              <a:rPr lang="en-US" sz="36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: </a:t>
            </a:r>
            <a:r>
              <a:rPr lang="en-US" sz="3600" dirty="0" err="1" smtClean="0">
                <a:latin typeface="UTM Avo" panose="02040603050506020204" pitchFamily="18" charset="0"/>
              </a:rPr>
              <a:t>bơi</a:t>
            </a:r>
            <a:r>
              <a:rPr lang="en-US" sz="3600" dirty="0" smtClean="0">
                <a:latin typeface="UTM Avo" panose="020406030505060202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</a:rPr>
              <a:t>rất</a:t>
            </a:r>
            <a:r>
              <a:rPr lang="en-US" sz="3600" dirty="0" smtClean="0">
                <a:latin typeface="UTM Avo" panose="020406030505060202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</a:rPr>
              <a:t>giỏi</a:t>
            </a:r>
            <a:endParaRPr lang="en-US" sz="36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267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34839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2355" y="913955"/>
            <a:ext cx="402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55524" y="913955"/>
            <a:ext cx="402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70123" y="2089519"/>
            <a:ext cx="363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4730" y="2089519"/>
            <a:ext cx="402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70123" y="3272010"/>
            <a:ext cx="402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5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59173" y="3272010"/>
            <a:ext cx="402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6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92945" y="4433749"/>
            <a:ext cx="402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86702" y="4956969"/>
            <a:ext cx="402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4936" y="9737582"/>
            <a:ext cx="364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923" y="10089829"/>
            <a:ext cx="761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10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60651" y="10481948"/>
            <a:ext cx="761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11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336770" y="11015538"/>
            <a:ext cx="761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12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94823" y="10892975"/>
            <a:ext cx="761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13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9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93174" y="1144300"/>
            <a:ext cx="11253020" cy="1200329"/>
            <a:chOff x="693174" y="1144300"/>
            <a:chExt cx="11253020" cy="1200329"/>
          </a:xfrm>
        </p:grpSpPr>
        <p:sp>
          <p:nvSpPr>
            <p:cNvPr id="2" name="Rectangle 1"/>
            <p:cNvSpPr/>
            <p:nvPr/>
          </p:nvSpPr>
          <p:spPr>
            <a:xfrm>
              <a:off x="693174" y="1144300"/>
              <a:ext cx="1125302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dirty="0" smtClean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   </a:t>
              </a:r>
              <a:r>
                <a:rPr lang="en-US" sz="3600" dirty="0" err="1" smtClean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Một</a:t>
              </a:r>
              <a:r>
                <a:rPr lang="en-US" sz="3600" dirty="0" smtClean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dirty="0" err="1" smtClean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chú</a:t>
              </a:r>
              <a:r>
                <a:rPr lang="en-US" sz="3600" dirty="0" smtClean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dirty="0" err="1" smtClean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cá</a:t>
              </a:r>
              <a:r>
                <a:rPr lang="en-US" sz="3600" dirty="0" smtClean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dirty="0" err="1" smtClean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heo</a:t>
              </a:r>
              <a:r>
                <a:rPr lang="en-US" sz="3600" dirty="0" smtClean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 ở </a:t>
              </a:r>
              <a:r>
                <a:rPr lang="en-US" sz="3600" dirty="0" err="1" smtClean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Biển</a:t>
              </a:r>
              <a:r>
                <a:rPr lang="en-US" sz="3600" dirty="0" smtClean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dirty="0" err="1" smtClean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Đen</a:t>
              </a:r>
              <a:r>
                <a:rPr lang="en-US" sz="3600" dirty="0" smtClean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dirty="0" err="1" smtClean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từng</a:t>
              </a:r>
              <a:r>
                <a:rPr lang="en-US" sz="3600" dirty="0" smtClean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dirty="0" err="1" smtClean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được</a:t>
              </a:r>
              <a:r>
                <a:rPr lang="en-US" sz="3600" dirty="0" smtClean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dirty="0" err="1" smtClean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thưởng</a:t>
              </a:r>
              <a:r>
                <a:rPr lang="en-US" sz="3600" dirty="0" smtClean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dirty="0" err="1" smtClean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huân</a:t>
              </a:r>
              <a:r>
                <a:rPr lang="en-US" sz="3600" dirty="0" smtClean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dirty="0" err="1" smtClean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chương</a:t>
              </a:r>
              <a:r>
                <a:rPr lang="en-US" sz="3600" dirty="0" smtClean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dirty="0" err="1" smtClean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vì</a:t>
              </a:r>
              <a:r>
                <a:rPr lang="en-US" sz="3600" dirty="0" smtClean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dirty="0" err="1" smtClean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đã</a:t>
              </a:r>
              <a:r>
                <a:rPr lang="en-US" sz="3600" dirty="0" smtClean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dirty="0" err="1" smtClean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cứu</a:t>
              </a:r>
              <a:r>
                <a:rPr lang="en-US" sz="3600" dirty="0" smtClean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dirty="0" err="1" smtClean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sống</a:t>
              </a:r>
              <a:r>
                <a:rPr lang="en-US" sz="3600" dirty="0" smtClean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dirty="0" err="1" smtClean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một</a:t>
              </a:r>
              <a:r>
                <a:rPr lang="en-US" sz="3600" dirty="0" smtClean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 phi </a:t>
              </a:r>
              <a:r>
                <a:rPr lang="en-US" sz="3600" dirty="0" err="1" smtClean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công</a:t>
              </a:r>
              <a:r>
                <a:rPr lang="en-US" sz="3600" dirty="0" smtClean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.</a:t>
              </a:r>
              <a:endParaRPr lang="en-US" sz="36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cxnSp>
          <p:nvCxnSpPr>
            <p:cNvPr id="3" name="Straight Connector 2"/>
            <p:cNvCxnSpPr/>
            <p:nvPr/>
          </p:nvCxnSpPr>
          <p:spPr>
            <a:xfrm flipH="1">
              <a:off x="3832398" y="1832952"/>
              <a:ext cx="61178" cy="40236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flipH="1">
              <a:off x="10474086" y="1772815"/>
              <a:ext cx="61178" cy="40236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H="1">
              <a:off x="10535264" y="1772815"/>
              <a:ext cx="61178" cy="40236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693174" y="3916996"/>
            <a:ext cx="11253020" cy="1200329"/>
            <a:chOff x="693174" y="3916996"/>
            <a:chExt cx="11253020" cy="1200329"/>
          </a:xfrm>
        </p:grpSpPr>
        <p:sp>
          <p:nvSpPr>
            <p:cNvPr id="9" name="Rectangle 8"/>
            <p:cNvSpPr/>
            <p:nvPr/>
          </p:nvSpPr>
          <p:spPr>
            <a:xfrm>
              <a:off x="693174" y="3916996"/>
              <a:ext cx="1125302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dirty="0" smtClean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   </a:t>
              </a:r>
              <a:r>
                <a:rPr lang="en-US" sz="3600" dirty="0" err="1" smtClean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Nó</a:t>
              </a:r>
              <a:r>
                <a:rPr lang="en-US" sz="3600" dirty="0" smtClean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dirty="0" err="1" smtClean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giúp</a:t>
              </a:r>
              <a:r>
                <a:rPr lang="en-US" sz="3600" dirty="0" smtClean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dirty="0" err="1" smtClean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anh</a:t>
              </a:r>
              <a:r>
                <a:rPr lang="en-US" sz="3600" dirty="0" smtClean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dirty="0" err="1" smtClean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thoát</a:t>
              </a:r>
              <a:r>
                <a:rPr lang="en-US" sz="3600" dirty="0" smtClean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dirty="0" err="1" smtClean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khỏi</a:t>
              </a:r>
              <a:r>
                <a:rPr lang="en-US" sz="3600" dirty="0" smtClean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dirty="0" err="1" smtClean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lũ</a:t>
              </a:r>
              <a:r>
                <a:rPr lang="en-US" sz="3600" dirty="0" smtClean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dirty="0" err="1" smtClean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cá</a:t>
              </a:r>
              <a:r>
                <a:rPr lang="en-US" sz="3600" dirty="0" smtClean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dirty="0" err="1" smtClean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mập</a:t>
              </a:r>
              <a:r>
                <a:rPr lang="en-US" sz="3600" dirty="0" smtClean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dirty="0" err="1" smtClean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khi</a:t>
              </a:r>
              <a:r>
                <a:rPr lang="en-US" sz="3600" dirty="0" smtClean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dirty="0" err="1" smtClean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anh</a:t>
              </a:r>
              <a:r>
                <a:rPr lang="en-US" sz="3600" dirty="0" smtClean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dirty="0" err="1" smtClean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nhảy</a:t>
              </a:r>
              <a:r>
                <a:rPr lang="en-US" sz="3600" dirty="0" smtClean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dirty="0" err="1" smtClean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dù</a:t>
              </a:r>
              <a:r>
                <a:rPr lang="en-US" sz="3600" dirty="0" smtClean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dirty="0" err="1" smtClean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xuống</a:t>
              </a:r>
              <a:r>
                <a:rPr lang="en-US" sz="3600" dirty="0" smtClean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dirty="0" err="1" smtClean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biển</a:t>
              </a:r>
              <a:r>
                <a:rPr lang="en-US" sz="3600" dirty="0" smtClean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dirty="0" err="1" smtClean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vì</a:t>
              </a:r>
              <a:r>
                <a:rPr lang="en-US" sz="3600" dirty="0" smtClean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dirty="0" err="1" smtClean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máy</a:t>
              </a:r>
              <a:r>
                <a:rPr lang="en-US" sz="3600" dirty="0" smtClean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 bay </a:t>
              </a:r>
              <a:r>
                <a:rPr lang="en-US" sz="3600" dirty="0" err="1" smtClean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bị</a:t>
              </a:r>
              <a:r>
                <a:rPr lang="en-US" sz="3600" dirty="0" smtClean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dirty="0" err="1" smtClean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hỏng</a:t>
              </a:r>
              <a:r>
                <a:rPr lang="en-US" sz="3600" dirty="0" smtClean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. </a:t>
              </a:r>
              <a:endParaRPr lang="en-US" sz="36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flipH="1">
              <a:off x="8832100" y="4114799"/>
              <a:ext cx="61178" cy="40236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4053622" y="4576152"/>
              <a:ext cx="61178" cy="40236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631630" y="4570856"/>
              <a:ext cx="61178" cy="40236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8556796" y="4576152"/>
              <a:ext cx="61178" cy="40236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4537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247</Words>
  <Application>Microsoft Office PowerPoint</Application>
  <PresentationFormat>Widescreen</PresentationFormat>
  <Paragraphs>69</Paragraphs>
  <Slides>21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宋体</vt:lpstr>
      <vt:lpstr>Arial</vt:lpstr>
      <vt:lpstr>Calibri</vt:lpstr>
      <vt:lpstr>Calibri Light</vt:lpstr>
      <vt:lpstr>Tahoma</vt:lpstr>
      <vt:lpstr>Times New Roman</vt:lpstr>
      <vt:lpstr>UTM Avo</vt:lpstr>
      <vt:lpstr>VNI-Avo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11</cp:revision>
  <dcterms:created xsi:type="dcterms:W3CDTF">2021-01-19T08:52:28Z</dcterms:created>
  <dcterms:modified xsi:type="dcterms:W3CDTF">2021-04-27T09:04:48Z</dcterms:modified>
</cp:coreProperties>
</file>