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268" r:id="rId3"/>
    <p:sldId id="264" r:id="rId4"/>
    <p:sldId id="266" r:id="rId5"/>
    <p:sldId id="272" r:id="rId6"/>
    <p:sldId id="271" r:id="rId7"/>
    <p:sldId id="273" r:id="rId8"/>
    <p:sldId id="276" r:id="rId9"/>
    <p:sldId id="282" r:id="rId10"/>
    <p:sldId id="277" r:id="rId11"/>
    <p:sldId id="278" r:id="rId12"/>
    <p:sldId id="279" r:id="rId13"/>
    <p:sldId id="281" r:id="rId14"/>
    <p:sldId id="260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551D-3DFE-4AF5-8B50-D578F68C1A00}" type="datetimeFigureOut">
              <a:rPr lang="en-US" smtClean="0"/>
              <a:t>23/4/2021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C0B76-BDA5-4A34-934D-A74BA24B1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91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475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41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521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133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16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8250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7771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2628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4148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35726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52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9399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500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82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71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3324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60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6572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9012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15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9050" y="5048250"/>
            <a:ext cx="12192000" cy="153888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MÔN: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TiẾNG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ViỆT</a:t>
            </a:r>
            <a:r>
              <a:rPr lang="en-US" sz="2800" b="1" cap="all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– LỚP 1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Phân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môn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: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tự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đọc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sách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báo</a:t>
            </a:r>
            <a:endParaRPr lang="en-US" sz="28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Đọc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sách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về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kiến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thức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kĩ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năng</a:t>
            </a:r>
            <a:r>
              <a:rPr lang="en-US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sống</a:t>
            </a:r>
            <a:endParaRPr lang="en-US" sz="2800" b="1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2475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6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270250"/>
            <a:ext cx="24384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12184063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lnSpc>
                <a:spcPts val="3799"/>
              </a:lnSpc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TRƯỜNG TIỂU HỌC ÁI MỘ 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9904" y="809469"/>
            <a:ext cx="11387355" cy="2593393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000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CHÀO MỪNG QUÝ THẦY CÔ</a:t>
            </a:r>
          </a:p>
          <a:p>
            <a:pPr algn="ctr">
              <a:defRPr/>
            </a:pPr>
            <a:r>
              <a:rPr lang="en-US" b="1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DỰ GIỜ LỚP </a:t>
            </a:r>
            <a:r>
              <a:rPr lang="en-US" b="1" kern="10" dirty="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4241800"/>
            <a:ext cx="2616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800"/>
            <a:ext cx="2651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938" y="469265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4737100"/>
            <a:ext cx="291306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0" y="440690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D:\HOA\A___ẢNH\Hình động\tulip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546600"/>
            <a:ext cx="259715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813" y="45910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2" descr="D:\HOA\A___ẢNH\Hình động\tuli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3" y="4260850"/>
            <a:ext cx="2913063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03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9" y="139954"/>
            <a:ext cx="6504039" cy="6504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410" y="1200684"/>
            <a:ext cx="4382577" cy="438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5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5007420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1434" y="126124"/>
            <a:ext cx="2364828" cy="840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UTM Avo" panose="02040603050506020204" pitchFamily="18" charset="0"/>
              </a:rPr>
              <a:t>Tự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đọc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sách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745" y="1"/>
            <a:ext cx="7589339" cy="68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1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962147476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89" y="182191"/>
            <a:ext cx="7797659" cy="66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918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402144" y="2161596"/>
            <a:ext cx="7589148" cy="2877707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R="0" lvl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Tự</a:t>
            </a:r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đọc</a:t>
            </a:r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sách</a:t>
            </a:r>
            <a:r>
              <a:rPr lang="en-US" altLang="en-US" sz="4400" b="1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báo</a:t>
            </a:r>
            <a:endParaRPr lang="en-US" altLang="en-US" sz="4400" b="1" dirty="0" smtClean="0">
              <a:solidFill>
                <a:schemeClr val="accent5">
                  <a:lumMod val="75000"/>
                </a:schemeClr>
              </a:solidFill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  <a:p>
            <a:pPr marR="0" lvl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54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Đọc</a:t>
            </a:r>
            <a:r>
              <a:rPr lang="en-US" altLang="en-US" sz="5400" b="1" noProof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54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sách</a:t>
            </a:r>
            <a:r>
              <a:rPr lang="en-US" altLang="en-US" sz="5400" b="1" noProof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54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về</a:t>
            </a:r>
            <a:r>
              <a:rPr lang="en-US" altLang="en-US" sz="5400" b="1" noProof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54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kiến</a:t>
            </a:r>
            <a:r>
              <a:rPr lang="en-US" altLang="en-US" sz="5400" b="1" noProof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54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thức</a:t>
            </a:r>
            <a:r>
              <a:rPr lang="en-US" altLang="en-US" sz="5400" b="1" noProof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, </a:t>
            </a:r>
            <a:r>
              <a:rPr lang="en-US" altLang="en-US" sz="54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kĩ</a:t>
            </a:r>
            <a:r>
              <a:rPr lang="en-US" altLang="en-US" sz="5400" b="1" noProof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54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năng</a:t>
            </a:r>
            <a:r>
              <a:rPr lang="en-US" altLang="en-US" sz="5400" b="1" noProof="0" dirty="0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54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sống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66630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471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418" y="0"/>
            <a:ext cx="89333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4700" y="400050"/>
            <a:ext cx="5505450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753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m quen voi phep tru - Dau tru - Microsoft PowerPoi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7" t="22436" r="18464" b="10694"/>
          <a:stretch/>
        </p:blipFill>
        <p:spPr>
          <a:xfrm>
            <a:off x="378823" y="0"/>
            <a:ext cx="1115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95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1"/>
          <a:stretch/>
        </p:blipFill>
        <p:spPr>
          <a:xfrm>
            <a:off x="0" y="0"/>
            <a:ext cx="12285299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5498" y="2639019"/>
            <a:ext cx="7641002" cy="38570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HỘI THI GIỚI THIỆU SÁCH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 descr="E:\PICTURES\A___ẢNH\Đồ vật\Đồ dùng học tập\books3_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525416"/>
            <a:ext cx="2052637" cy="135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997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263326" y="3031065"/>
            <a:ext cx="7589148" cy="123110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R="0" lvl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en-US" sz="72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Vận</a:t>
            </a:r>
            <a:r>
              <a:rPr lang="en-US" altLang="en-US" sz="7200" b="1" noProof="0" dirty="0" smtClean="0">
                <a:solidFill>
                  <a:schemeClr val="accent5">
                    <a:lumMod val="75000"/>
                  </a:schemeClr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 </a:t>
            </a:r>
            <a:r>
              <a:rPr lang="en-US" altLang="en-US" sz="7200" b="1" noProof="0" dirty="0" err="1" smtClean="0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941731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4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76</Words>
  <Application>Microsoft Office PowerPoint</Application>
  <PresentationFormat>Widescreen</PresentationFormat>
  <Paragraphs>16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Times New Roman</vt:lpstr>
      <vt:lpstr>UTM Avo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2021-01-19T05:22:16Z</dcterms:created>
  <dcterms:modified xsi:type="dcterms:W3CDTF">2021-04-23T02:30:04Z</dcterms:modified>
</cp:coreProperties>
</file>