
<file path=[Content_Types].xml><?xml version="1.0" encoding="utf-8"?>
<Types xmlns="http://schemas.openxmlformats.org/package/2006/content-types">
  <Default Extension="png" ContentType="image/png"/>
  <Default Extension="tmp" ContentType="image/png"/>
  <Default Extension="jpeg" ContentType="image/jpeg"/>
  <Default Extension="m4a" ContentType="audio/mp4"/>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media/audio2.wav" ContentType="audio/wav"/>
  <Override PartName="/ppt/media/audio3.wav" ContentType="audio/wav"/>
  <Override PartName="/ppt/media/audio4.wav" ContentType="audio/wav"/>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78" r:id="rId3"/>
  </p:sldMasterIdLst>
  <p:notesMasterIdLst>
    <p:notesMasterId r:id="rId23"/>
  </p:notesMasterIdLst>
  <p:sldIdLst>
    <p:sldId id="289" r:id="rId4"/>
    <p:sldId id="258" r:id="rId5"/>
    <p:sldId id="270" r:id="rId6"/>
    <p:sldId id="268" r:id="rId7"/>
    <p:sldId id="275" r:id="rId8"/>
    <p:sldId id="271" r:id="rId9"/>
    <p:sldId id="272" r:id="rId10"/>
    <p:sldId id="277" r:id="rId11"/>
    <p:sldId id="274" r:id="rId12"/>
    <p:sldId id="279" r:id="rId13"/>
    <p:sldId id="281" r:id="rId14"/>
    <p:sldId id="282" r:id="rId15"/>
    <p:sldId id="291" r:id="rId16"/>
    <p:sldId id="283" r:id="rId17"/>
    <p:sldId id="292" r:id="rId18"/>
    <p:sldId id="284" r:id="rId19"/>
    <p:sldId id="294" r:id="rId20"/>
    <p:sldId id="286" r:id="rId21"/>
    <p:sldId id="26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74" d="100"/>
          <a:sy n="74" d="100"/>
        </p:scale>
        <p:origin x="109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B1B8D0-C3B9-487F-871A-BAEE08CA0BFD}" type="datetimeFigureOut">
              <a:rPr lang="en-US" smtClean="0"/>
              <a:t>6/4/2021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7171D4-598E-49CA-9169-A1C9A9C6E941}" type="slidenum">
              <a:rPr lang="en-US" smtClean="0"/>
              <a:t>‹#›</a:t>
            </a:fld>
            <a:endParaRPr lang="en-US"/>
          </a:p>
        </p:txBody>
      </p:sp>
    </p:spTree>
    <p:extLst>
      <p:ext uri="{BB962C8B-B14F-4D97-AF65-F5344CB8AC3E}">
        <p14:creationId xmlns:p14="http://schemas.microsoft.com/office/powerpoint/2010/main" val="11692709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81921"/>
          <p:cNvSpPr>
            <a:spLocks noGrp="1" noRot="1" noChangeAspect="1" noTextEdit="1"/>
          </p:cNvSpPr>
          <p:nvPr>
            <p:ph type="sldImg"/>
          </p:nvPr>
        </p:nvSpPr>
        <p:spPr>
          <a:xfrm>
            <a:off x="141288" y="768350"/>
            <a:ext cx="6821487" cy="3836988"/>
          </a:xfrm>
          <a:ln>
            <a:solidFill>
              <a:srgbClr val="000000">
                <a:alpha val="100000"/>
              </a:srgbClr>
            </a:solidFill>
            <a:miter lim="800000"/>
          </a:ln>
        </p:spPr>
      </p:sp>
      <p:sp>
        <p:nvSpPr>
          <p:cNvPr id="68611" name="文本占位符 81922"/>
          <p:cNvSpPr>
            <a:spLocks noGrp="1"/>
          </p:cNvSpPr>
          <p:nvPr>
            <p:ph type="body"/>
          </p:nvPr>
        </p:nvSpPr>
        <p:spPr>
          <a:xfrm>
            <a:off x="711200" y="4860925"/>
            <a:ext cx="5683250" cy="4605338"/>
          </a:xfrm>
        </p:spPr>
        <p:txBody>
          <a:bodyPr wrap="square" lIns="91440" tIns="45720" rIns="91440" bIns="45720" anchor="t" anchorCtr="0"/>
          <a:lstStyle/>
          <a:p>
            <a:pPr lvl="0" eaLnBrk="1" hangingPunct="1"/>
            <a:endParaRPr lang="en-US" altLang="en-US" dirty="0"/>
          </a:p>
        </p:txBody>
      </p:sp>
      <p:sp>
        <p:nvSpPr>
          <p:cNvPr id="68612" name="灯片编号占位符 1"/>
          <p:cNvSpPr txBox="1">
            <a:spLocks noGrp="1"/>
          </p:cNvSpPr>
          <p:nvPr/>
        </p:nvSpPr>
        <p:spPr>
          <a:xfrm>
            <a:off x="4024313" y="9721850"/>
            <a:ext cx="3078162" cy="511175"/>
          </a:xfrm>
          <a:prstGeom prst="rect">
            <a:avLst/>
          </a:prstGeom>
          <a:noFill/>
          <a:ln w="9525">
            <a:noFill/>
          </a:ln>
        </p:spPr>
        <p:txBody>
          <a:bodyPr lIns="99075" tIns="49538" rIns="99075" bIns="49538" anchor="b" anchorCtr="0"/>
          <a:lstStyle/>
          <a:p>
            <a:pPr marL="0" marR="0" lvl="0" indent="0" algn="r" defTabSz="990600" rtl="0" eaLnBrk="1" fontAlgn="auto" latinLnBrk="0" hangingPunct="1">
              <a:lnSpc>
                <a:spcPct val="100000"/>
              </a:lnSpc>
              <a:spcBef>
                <a:spcPct val="0"/>
              </a:spcBef>
              <a:spcAft>
                <a:spcPts val="0"/>
              </a:spcAft>
              <a:buClrTx/>
              <a:buSzTx/>
              <a:buFontTx/>
              <a:buNone/>
              <a:tabLst/>
              <a:defRPr/>
            </a:pPr>
            <a:fld id="{9A0DB2DC-4C9A-4742-B13C-FB6460FD3503}" type="slidenum">
              <a:rPr kumimoji="0" lang="en-US" altLang="zh-CN" sz="13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rPr>
              <a:pPr marL="0" marR="0" lvl="0" indent="0" algn="r" defTabSz="990600" rtl="0" eaLnBrk="1" fontAlgn="auto" latinLnBrk="0" hangingPunct="1">
                <a:lnSpc>
                  <a:spcPct val="100000"/>
                </a:lnSpc>
                <a:spcBef>
                  <a:spcPct val="0"/>
                </a:spcBef>
                <a:spcAft>
                  <a:spcPts val="0"/>
                </a:spcAft>
                <a:buClrTx/>
                <a:buSzTx/>
                <a:buFontTx/>
                <a:buNone/>
                <a:tabLst/>
                <a:defRPr/>
              </a:pPr>
              <a:t>2</a:t>
            </a:fld>
            <a:endParaRPr kumimoji="0" lang="en-US" altLang="zh-CN" sz="13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endParaRPr>
          </a:p>
        </p:txBody>
      </p:sp>
    </p:spTree>
    <p:extLst>
      <p:ext uri="{BB962C8B-B14F-4D97-AF65-F5344CB8AC3E}">
        <p14:creationId xmlns:p14="http://schemas.microsoft.com/office/powerpoint/2010/main" val="16751914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122785583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97449932"/>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6031210"/>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6574521"/>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2"/>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fld id="{BB962C8B-B14F-4D97-AF65-F5344CB8AC3E}" type="datetimeFigureOut">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6/4/2021</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3" name="Footer Placeholder 2"/>
          <p:cNvSpPr>
            <a:spLocks noGrp="1"/>
          </p:cNvSpPr>
          <p:nvPr>
            <p:ph type="ftr" sz="quarter" idx="3"/>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4" name="Slide Number Placeholder 3"/>
          <p:cNvSpPr>
            <a:spLocks noGrp="1"/>
          </p:cNvSpPr>
          <p:nvPr>
            <p:ph type="sldNum" sz="quarter" idx="4"/>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Tree>
    <p:extLst>
      <p:ext uri="{BB962C8B-B14F-4D97-AF65-F5344CB8AC3E}">
        <p14:creationId xmlns:p14="http://schemas.microsoft.com/office/powerpoint/2010/main" val="273221750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4057268"/>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内容">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8194" name="图片 11"/>
          <p:cNvPicPr>
            <a:picLocks noChangeAspect="1"/>
          </p:cNvPicPr>
          <p:nvPr userDrawn="1"/>
        </p:nvPicPr>
        <p:blipFill>
          <a:blip r:embed="rId3"/>
          <a:stretch>
            <a:fillRect/>
          </a:stretch>
        </p:blipFill>
        <p:spPr>
          <a:xfrm>
            <a:off x="-2322512" y="-836612"/>
            <a:ext cx="13314362" cy="1577975"/>
          </a:xfrm>
          <a:prstGeom prst="rect">
            <a:avLst/>
          </a:prstGeom>
          <a:noFill/>
          <a:ln w="9525">
            <a:noFill/>
          </a:ln>
        </p:spPr>
      </p:pic>
      <p:pic>
        <p:nvPicPr>
          <p:cNvPr id="8195" name="图片 12"/>
          <p:cNvPicPr>
            <a:picLocks noChangeAspect="1"/>
          </p:cNvPicPr>
          <p:nvPr userDrawn="1"/>
        </p:nvPicPr>
        <p:blipFill>
          <a:blip r:embed="rId4"/>
          <a:stretch>
            <a:fillRect/>
          </a:stretch>
        </p:blipFill>
        <p:spPr>
          <a:xfrm>
            <a:off x="9791700" y="6021388"/>
            <a:ext cx="2400300" cy="958850"/>
          </a:xfrm>
          <a:prstGeom prst="rect">
            <a:avLst/>
          </a:prstGeom>
          <a:noFill/>
          <a:ln w="9525">
            <a:noFill/>
          </a:ln>
        </p:spPr>
      </p:pic>
    </p:spTree>
    <p:extLst>
      <p:ext uri="{BB962C8B-B14F-4D97-AF65-F5344CB8AC3E}">
        <p14:creationId xmlns:p14="http://schemas.microsoft.com/office/powerpoint/2010/main" val="1666025535"/>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noProof="1"/>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1"/>
              <a:t>Click to edit Master subtitle style</a:t>
            </a:r>
          </a:p>
        </p:txBody>
      </p:sp>
      <p:sp>
        <p:nvSpPr>
          <p:cNvPr id="7"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fld id="{BB962C8B-B14F-4D97-AF65-F5344CB8AC3E}" type="datetimeFigureOut">
              <a:rPr kumimoji="0" lang="en-US" altLang="x-none" sz="1200" b="0" i="0" u="none" strike="noStrike" kern="1200" cap="none" spc="0" normalizeH="0" baseline="0" noProof="0" dirty="0">
                <a:ln>
                  <a:noFill/>
                </a:ln>
                <a:solidFill>
                  <a:srgbClr val="898989"/>
                </a:solidFill>
                <a:effectLst/>
                <a:uLnTx/>
                <a:uFillTx/>
                <a:latin typeface="Calibri" panose="020F050202020403020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6/4/2021</a:t>
            </a:fld>
            <a:endParaRPr kumimoji="0" lang="en-US" altLang="x-none" sz="1200" b="0" i="0" u="none" strike="noStrike" kern="1200" cap="none" spc="0" normalizeH="0" baseline="0" noProof="0" dirty="0">
              <a:ln>
                <a:noFill/>
              </a:ln>
              <a:solidFill>
                <a:srgbClr val="898989"/>
              </a:solidFill>
              <a:effectLst/>
              <a:uLnTx/>
              <a:uFillTx/>
              <a:latin typeface="Calibri" panose="020F0502020204030204" charset="0"/>
              <a:ea typeface="+mn-ea"/>
              <a:cs typeface="+mn-cs"/>
            </a:endParaRPr>
          </a:p>
        </p:txBody>
      </p:sp>
      <p:sp>
        <p:nvSpPr>
          <p:cNvPr id="8"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x-none" sz="1200" b="0" i="0" u="none" strike="noStrike" kern="1200" cap="none" spc="0" normalizeH="0" baseline="0" noProof="0" dirty="0">
              <a:ln>
                <a:noFill/>
              </a:ln>
              <a:solidFill>
                <a:srgbClr val="898989"/>
              </a:solidFill>
              <a:effectLst/>
              <a:uLnTx/>
              <a:uFillTx/>
              <a:latin typeface="Calibri" panose="020F0502020204030204" charset="0"/>
              <a:ea typeface="+mn-ea"/>
              <a:cs typeface="+mn-cs"/>
            </a:endParaRPr>
          </a:p>
        </p:txBody>
      </p:sp>
      <p:sp>
        <p:nvSpPr>
          <p:cNvPr id="9"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x-none" sz="1200" b="0" i="0" u="none" strike="noStrike" kern="1200" cap="none" spc="0" normalizeH="0" baseline="0" noProof="0" dirty="0">
                <a:ln>
                  <a:noFill/>
                </a:ln>
                <a:solidFill>
                  <a:srgbClr val="898989"/>
                </a:solidFill>
                <a:effectLst/>
                <a:uLnTx/>
                <a:uFillTx/>
                <a:latin typeface="Calibri" panose="020F050202020403020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x-none" sz="1200" b="0" i="0" u="none" strike="noStrike" kern="1200" cap="none" spc="0" normalizeH="0" baseline="0" noProof="0" dirty="0">
              <a:ln>
                <a:noFill/>
              </a:ln>
              <a:solidFill>
                <a:srgbClr val="898989"/>
              </a:solidFill>
              <a:effectLst/>
              <a:uLnTx/>
              <a:uFillTx/>
              <a:latin typeface="Calibri" panose="020F0502020204030204" charset="0"/>
              <a:ea typeface="+mn-ea"/>
              <a:cs typeface="+mn-cs"/>
            </a:endParaRPr>
          </a:p>
        </p:txBody>
      </p:sp>
    </p:spTree>
    <p:extLst>
      <p:ext uri="{BB962C8B-B14F-4D97-AF65-F5344CB8AC3E}">
        <p14:creationId xmlns:p14="http://schemas.microsoft.com/office/powerpoint/2010/main" val="897954057"/>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Content Placeholder 2"/>
          <p:cNvSpPr>
            <a:spLocks noGrp="1"/>
          </p:cNvSpPr>
          <p:nvPr>
            <p:ph idx="1"/>
          </p:nvPr>
        </p:nvSpPr>
        <p:spPr/>
        <p:txBody>
          <a:body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7"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fld id="{BB962C8B-B14F-4D97-AF65-F5344CB8AC3E}" type="datetimeFigureOut">
              <a:rPr kumimoji="0" lang="en-US" altLang="x-none" sz="1200" b="0" i="0" u="none" strike="noStrike" kern="1200" cap="none" spc="0" normalizeH="0" baseline="0" noProof="0" dirty="0">
                <a:ln>
                  <a:noFill/>
                </a:ln>
                <a:solidFill>
                  <a:srgbClr val="898989"/>
                </a:solidFill>
                <a:effectLst/>
                <a:uLnTx/>
                <a:uFillTx/>
                <a:latin typeface="Calibri" panose="020F050202020403020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6/4/2021</a:t>
            </a:fld>
            <a:endParaRPr kumimoji="0" lang="en-US" altLang="x-none" sz="1200" b="0" i="0" u="none" strike="noStrike" kern="1200" cap="none" spc="0" normalizeH="0" baseline="0" noProof="0" dirty="0">
              <a:ln>
                <a:noFill/>
              </a:ln>
              <a:solidFill>
                <a:srgbClr val="898989"/>
              </a:solidFill>
              <a:effectLst/>
              <a:uLnTx/>
              <a:uFillTx/>
              <a:latin typeface="Calibri" panose="020F0502020204030204" charset="0"/>
              <a:ea typeface="+mn-ea"/>
              <a:cs typeface="+mn-cs"/>
            </a:endParaRPr>
          </a:p>
        </p:txBody>
      </p:sp>
      <p:sp>
        <p:nvSpPr>
          <p:cNvPr id="8"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x-none" sz="1200" b="0" i="0" u="none" strike="noStrike" kern="1200" cap="none" spc="0" normalizeH="0" baseline="0" noProof="0" dirty="0">
              <a:ln>
                <a:noFill/>
              </a:ln>
              <a:solidFill>
                <a:srgbClr val="898989"/>
              </a:solidFill>
              <a:effectLst/>
              <a:uLnTx/>
              <a:uFillTx/>
              <a:latin typeface="Calibri" panose="020F0502020204030204" charset="0"/>
              <a:ea typeface="+mn-ea"/>
              <a:cs typeface="+mn-cs"/>
            </a:endParaRPr>
          </a:p>
        </p:txBody>
      </p:sp>
      <p:sp>
        <p:nvSpPr>
          <p:cNvPr id="9"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x-none" sz="1200" b="0" i="0" u="none" strike="noStrike" kern="1200" cap="none" spc="0" normalizeH="0" baseline="0" noProof="0" dirty="0">
                <a:ln>
                  <a:noFill/>
                </a:ln>
                <a:solidFill>
                  <a:srgbClr val="898989"/>
                </a:solidFill>
                <a:effectLst/>
                <a:uLnTx/>
                <a:uFillTx/>
                <a:latin typeface="Calibri" panose="020F050202020403020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x-none" sz="1200" b="0" i="0" u="none" strike="noStrike" kern="1200" cap="none" spc="0" normalizeH="0" baseline="0" noProof="0" dirty="0">
              <a:ln>
                <a:noFill/>
              </a:ln>
              <a:solidFill>
                <a:srgbClr val="898989"/>
              </a:solidFill>
              <a:effectLst/>
              <a:uLnTx/>
              <a:uFillTx/>
              <a:latin typeface="Calibri" panose="020F0502020204030204" charset="0"/>
              <a:ea typeface="+mn-ea"/>
              <a:cs typeface="+mn-cs"/>
            </a:endParaRPr>
          </a:p>
        </p:txBody>
      </p:sp>
    </p:spTree>
    <p:extLst>
      <p:ext uri="{BB962C8B-B14F-4D97-AF65-F5344CB8AC3E}">
        <p14:creationId xmlns:p14="http://schemas.microsoft.com/office/powerpoint/2010/main" val="1229677217"/>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noProof="1"/>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1"/>
              <a:t>Edit Master text styles</a:t>
            </a:r>
          </a:p>
        </p:txBody>
      </p:sp>
      <p:sp>
        <p:nvSpPr>
          <p:cNvPr id="7"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fld id="{BB962C8B-B14F-4D97-AF65-F5344CB8AC3E}" type="datetimeFigureOut">
              <a:rPr kumimoji="0" lang="en-US" altLang="x-none" sz="1200" b="0" i="0" u="none" strike="noStrike" kern="1200" cap="none" spc="0" normalizeH="0" baseline="0" noProof="0" dirty="0">
                <a:ln>
                  <a:noFill/>
                </a:ln>
                <a:solidFill>
                  <a:srgbClr val="898989"/>
                </a:solidFill>
                <a:effectLst/>
                <a:uLnTx/>
                <a:uFillTx/>
                <a:latin typeface="Calibri" panose="020F050202020403020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6/4/2021</a:t>
            </a:fld>
            <a:endParaRPr kumimoji="0" lang="en-US" altLang="x-none" sz="1200" b="0" i="0" u="none" strike="noStrike" kern="1200" cap="none" spc="0" normalizeH="0" baseline="0" noProof="0" dirty="0">
              <a:ln>
                <a:noFill/>
              </a:ln>
              <a:solidFill>
                <a:srgbClr val="898989"/>
              </a:solidFill>
              <a:effectLst/>
              <a:uLnTx/>
              <a:uFillTx/>
              <a:latin typeface="Calibri" panose="020F0502020204030204" charset="0"/>
              <a:ea typeface="+mn-ea"/>
              <a:cs typeface="+mn-cs"/>
            </a:endParaRPr>
          </a:p>
        </p:txBody>
      </p:sp>
      <p:sp>
        <p:nvSpPr>
          <p:cNvPr id="8"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x-none" sz="1200" b="0" i="0" u="none" strike="noStrike" kern="1200" cap="none" spc="0" normalizeH="0" baseline="0" noProof="0" dirty="0">
              <a:ln>
                <a:noFill/>
              </a:ln>
              <a:solidFill>
                <a:srgbClr val="898989"/>
              </a:solidFill>
              <a:effectLst/>
              <a:uLnTx/>
              <a:uFillTx/>
              <a:latin typeface="Calibri" panose="020F0502020204030204" charset="0"/>
              <a:ea typeface="+mn-ea"/>
              <a:cs typeface="+mn-cs"/>
            </a:endParaRPr>
          </a:p>
        </p:txBody>
      </p:sp>
      <p:sp>
        <p:nvSpPr>
          <p:cNvPr id="9"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x-none" sz="1200" b="0" i="0" u="none" strike="noStrike" kern="1200" cap="none" spc="0" normalizeH="0" baseline="0" noProof="0" dirty="0">
                <a:ln>
                  <a:noFill/>
                </a:ln>
                <a:solidFill>
                  <a:srgbClr val="898989"/>
                </a:solidFill>
                <a:effectLst/>
                <a:uLnTx/>
                <a:uFillTx/>
                <a:latin typeface="Calibri" panose="020F050202020403020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x-none" sz="1200" b="0" i="0" u="none" strike="noStrike" kern="1200" cap="none" spc="0" normalizeH="0" baseline="0" noProof="0" dirty="0">
              <a:ln>
                <a:noFill/>
              </a:ln>
              <a:solidFill>
                <a:srgbClr val="898989"/>
              </a:solidFill>
              <a:effectLst/>
              <a:uLnTx/>
              <a:uFillTx/>
              <a:latin typeface="Calibri" panose="020F0502020204030204" charset="0"/>
              <a:ea typeface="+mn-ea"/>
              <a:cs typeface="+mn-cs"/>
            </a:endParaRPr>
          </a:p>
        </p:txBody>
      </p:sp>
    </p:spTree>
    <p:extLst>
      <p:ext uri="{BB962C8B-B14F-4D97-AF65-F5344CB8AC3E}">
        <p14:creationId xmlns:p14="http://schemas.microsoft.com/office/powerpoint/2010/main" val="2058719561"/>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7" name="Date Placeholder 3"/>
          <p:cNvSpPr>
            <a:spLocks noGrp="1"/>
          </p:cNvSpPr>
          <p:nvPr>
            <p:ph type="dt" sz="half" idx="12"/>
          </p:nvPr>
        </p:nvSpPr>
        <p:spPr>
          <a:xfrm>
            <a:off x="838200" y="6356350"/>
            <a:ext cx="2743200"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fld id="{BB962C8B-B14F-4D97-AF65-F5344CB8AC3E}" type="datetimeFigureOut">
              <a:rPr kumimoji="0" lang="en-US" altLang="x-none" sz="1200" b="0" i="0" u="none" strike="noStrike" kern="1200" cap="none" spc="0" normalizeH="0" baseline="0" noProof="0" dirty="0">
                <a:ln>
                  <a:noFill/>
                </a:ln>
                <a:solidFill>
                  <a:srgbClr val="898989"/>
                </a:solidFill>
                <a:effectLst/>
                <a:uLnTx/>
                <a:uFillTx/>
                <a:latin typeface="Calibri" panose="020F050202020403020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6/4/2021</a:t>
            </a:fld>
            <a:endParaRPr kumimoji="0" lang="en-US" altLang="x-none" sz="1200" b="0" i="0" u="none" strike="noStrike" kern="1200" cap="none" spc="0" normalizeH="0" baseline="0" noProof="0" dirty="0">
              <a:ln>
                <a:noFill/>
              </a:ln>
              <a:solidFill>
                <a:srgbClr val="898989"/>
              </a:solidFill>
              <a:effectLst/>
              <a:uLnTx/>
              <a:uFillTx/>
              <a:latin typeface="Calibri" panose="020F0502020204030204" charset="0"/>
              <a:ea typeface="+mn-ea"/>
              <a:cs typeface="+mn-cs"/>
            </a:endParaRPr>
          </a:p>
        </p:txBody>
      </p:sp>
      <p:sp>
        <p:nvSpPr>
          <p:cNvPr id="8"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x-none" sz="1200" b="0" i="0" u="none" strike="noStrike" kern="1200" cap="none" spc="0" normalizeH="0" baseline="0" noProof="0" dirty="0">
              <a:ln>
                <a:noFill/>
              </a:ln>
              <a:solidFill>
                <a:srgbClr val="898989"/>
              </a:solidFill>
              <a:effectLst/>
              <a:uLnTx/>
              <a:uFillTx/>
              <a:latin typeface="Calibri" panose="020F0502020204030204" charset="0"/>
              <a:ea typeface="+mn-ea"/>
              <a:cs typeface="+mn-cs"/>
            </a:endParaRPr>
          </a:p>
        </p:txBody>
      </p:sp>
      <p:sp>
        <p:nvSpPr>
          <p:cNvPr id="9"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x-none" sz="1200" b="0" i="0" u="none" strike="noStrike" kern="1200" cap="none" spc="0" normalizeH="0" baseline="0" noProof="0" dirty="0">
                <a:ln>
                  <a:noFill/>
                </a:ln>
                <a:solidFill>
                  <a:srgbClr val="898989"/>
                </a:solidFill>
                <a:effectLst/>
                <a:uLnTx/>
                <a:uFillTx/>
                <a:latin typeface="Calibri" panose="020F050202020403020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x-none" sz="1200" b="0" i="0" u="none" strike="noStrike" kern="1200" cap="none" spc="0" normalizeH="0" baseline="0" noProof="0" dirty="0">
              <a:ln>
                <a:noFill/>
              </a:ln>
              <a:solidFill>
                <a:srgbClr val="898989"/>
              </a:solidFill>
              <a:effectLst/>
              <a:uLnTx/>
              <a:uFillTx/>
              <a:latin typeface="Calibri" panose="020F0502020204030204" charset="0"/>
              <a:ea typeface="+mn-ea"/>
              <a:cs typeface="+mn-cs"/>
            </a:endParaRPr>
          </a:p>
        </p:txBody>
      </p:sp>
    </p:spTree>
    <p:extLst>
      <p:ext uri="{BB962C8B-B14F-4D97-AF65-F5344CB8AC3E}">
        <p14:creationId xmlns:p14="http://schemas.microsoft.com/office/powerpoint/2010/main" val="345291259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65253071"/>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noProof="1"/>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7" name="Date Placeholder 3"/>
          <p:cNvSpPr>
            <a:spLocks noGrp="1"/>
          </p:cNvSpPr>
          <p:nvPr>
            <p:ph type="dt" sz="half" idx="12"/>
          </p:nvPr>
        </p:nvSpPr>
        <p:spPr>
          <a:xfrm>
            <a:off x="838200" y="6356350"/>
            <a:ext cx="2743200"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fld id="{BB962C8B-B14F-4D97-AF65-F5344CB8AC3E}" type="datetimeFigureOut">
              <a:rPr kumimoji="0" lang="en-US" altLang="x-none" sz="1200" b="0" i="0" u="none" strike="noStrike" kern="1200" cap="none" spc="0" normalizeH="0" baseline="0" noProof="0" dirty="0">
                <a:ln>
                  <a:noFill/>
                </a:ln>
                <a:solidFill>
                  <a:srgbClr val="898989"/>
                </a:solidFill>
                <a:effectLst/>
                <a:uLnTx/>
                <a:uFillTx/>
                <a:latin typeface="Calibri" panose="020F050202020403020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6/4/2021</a:t>
            </a:fld>
            <a:endParaRPr kumimoji="0" lang="en-US" altLang="x-none" sz="1200" b="0" i="0" u="none" strike="noStrike" kern="1200" cap="none" spc="0" normalizeH="0" baseline="0" noProof="0" dirty="0">
              <a:ln>
                <a:noFill/>
              </a:ln>
              <a:solidFill>
                <a:srgbClr val="898989"/>
              </a:solidFill>
              <a:effectLst/>
              <a:uLnTx/>
              <a:uFillTx/>
              <a:latin typeface="Calibri" panose="020F0502020204030204" charset="0"/>
              <a:ea typeface="+mn-ea"/>
              <a:cs typeface="+mn-cs"/>
            </a:endParaRPr>
          </a:p>
        </p:txBody>
      </p:sp>
      <p:sp>
        <p:nvSpPr>
          <p:cNvPr id="8" name="Footer Placeholder 4"/>
          <p:cNvSpPr>
            <a:spLocks noGrp="1"/>
          </p:cNvSpPr>
          <p:nvPr>
            <p:ph type="ftr" sz="quarter" idx="13"/>
          </p:nvPr>
        </p:nvSpPr>
        <p:spPr>
          <a:xfrm>
            <a:off x="4038600" y="6356350"/>
            <a:ext cx="41148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x-none" sz="1200" b="0" i="0" u="none" strike="noStrike" kern="1200" cap="none" spc="0" normalizeH="0" baseline="0" noProof="0" dirty="0">
              <a:ln>
                <a:noFill/>
              </a:ln>
              <a:solidFill>
                <a:srgbClr val="898989"/>
              </a:solidFill>
              <a:effectLst/>
              <a:uLnTx/>
              <a:uFillTx/>
              <a:latin typeface="Calibri" panose="020F0502020204030204" charset="0"/>
              <a:ea typeface="+mn-ea"/>
              <a:cs typeface="+mn-cs"/>
            </a:endParaRPr>
          </a:p>
        </p:txBody>
      </p:sp>
      <p:sp>
        <p:nvSpPr>
          <p:cNvPr id="9" name="Slide Number Placeholder 5"/>
          <p:cNvSpPr>
            <a:spLocks noGrp="1"/>
          </p:cNvSpPr>
          <p:nvPr>
            <p:ph type="sldNum" sz="quarter" idx="14"/>
          </p:nvPr>
        </p:nvSpPr>
        <p:spPr>
          <a:xfrm>
            <a:off x="8610600" y="6356350"/>
            <a:ext cx="2743200" cy="365125"/>
          </a:xfrm>
          <a:prstGeom prst="rect">
            <a:avLst/>
          </a:prstGeom>
        </p:spPr>
        <p:txBody>
          <a:bodyPr vert="horz" wrap="square" lIns="91440" tIns="45720" rIns="91440" bIns="45720" numCol="1" anchor="ctr" anchorCtr="0" compatLnSpc="1"/>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x-none" sz="1200" b="0" i="0" u="none" strike="noStrike" kern="1200" cap="none" spc="0" normalizeH="0" baseline="0" noProof="0" dirty="0">
                <a:ln>
                  <a:noFill/>
                </a:ln>
                <a:solidFill>
                  <a:srgbClr val="898989"/>
                </a:solidFill>
                <a:effectLst/>
                <a:uLnTx/>
                <a:uFillTx/>
                <a:latin typeface="Calibri" panose="020F050202020403020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x-none" sz="1200" b="0" i="0" u="none" strike="noStrike" kern="1200" cap="none" spc="0" normalizeH="0" baseline="0" noProof="0" dirty="0">
              <a:ln>
                <a:noFill/>
              </a:ln>
              <a:solidFill>
                <a:srgbClr val="898989"/>
              </a:solidFill>
              <a:effectLst/>
              <a:uLnTx/>
              <a:uFillTx/>
              <a:latin typeface="Calibri" panose="020F0502020204030204" charset="0"/>
              <a:ea typeface="+mn-ea"/>
              <a:cs typeface="+mn-cs"/>
            </a:endParaRPr>
          </a:p>
        </p:txBody>
      </p:sp>
    </p:spTree>
    <p:extLst>
      <p:ext uri="{BB962C8B-B14F-4D97-AF65-F5344CB8AC3E}">
        <p14:creationId xmlns:p14="http://schemas.microsoft.com/office/powerpoint/2010/main" val="3969046098"/>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7"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fld id="{BB962C8B-B14F-4D97-AF65-F5344CB8AC3E}" type="datetimeFigureOut">
              <a:rPr kumimoji="0" lang="en-US" altLang="x-none" sz="1200" b="0" i="0" u="none" strike="noStrike" kern="1200" cap="none" spc="0" normalizeH="0" baseline="0" noProof="0" dirty="0">
                <a:ln>
                  <a:noFill/>
                </a:ln>
                <a:solidFill>
                  <a:srgbClr val="898989"/>
                </a:solidFill>
                <a:effectLst/>
                <a:uLnTx/>
                <a:uFillTx/>
                <a:latin typeface="Calibri" panose="020F050202020403020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6/4/2021</a:t>
            </a:fld>
            <a:endParaRPr kumimoji="0" lang="en-US" altLang="x-none" sz="1200" b="0" i="0" u="none" strike="noStrike" kern="1200" cap="none" spc="0" normalizeH="0" baseline="0" noProof="0" dirty="0">
              <a:ln>
                <a:noFill/>
              </a:ln>
              <a:solidFill>
                <a:srgbClr val="898989"/>
              </a:solidFill>
              <a:effectLst/>
              <a:uLnTx/>
              <a:uFillTx/>
              <a:latin typeface="Calibri" panose="020F0502020204030204" charset="0"/>
              <a:ea typeface="+mn-ea"/>
              <a:cs typeface="+mn-cs"/>
            </a:endParaRPr>
          </a:p>
        </p:txBody>
      </p:sp>
      <p:sp>
        <p:nvSpPr>
          <p:cNvPr id="8"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x-none" sz="1200" b="0" i="0" u="none" strike="noStrike" kern="1200" cap="none" spc="0" normalizeH="0" baseline="0" noProof="0" dirty="0">
              <a:ln>
                <a:noFill/>
              </a:ln>
              <a:solidFill>
                <a:srgbClr val="898989"/>
              </a:solidFill>
              <a:effectLst/>
              <a:uLnTx/>
              <a:uFillTx/>
              <a:latin typeface="Calibri" panose="020F0502020204030204" charset="0"/>
              <a:ea typeface="+mn-ea"/>
              <a:cs typeface="+mn-cs"/>
            </a:endParaRPr>
          </a:p>
        </p:txBody>
      </p:sp>
      <p:sp>
        <p:nvSpPr>
          <p:cNvPr id="9"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x-none" sz="1200" b="0" i="0" u="none" strike="noStrike" kern="1200" cap="none" spc="0" normalizeH="0" baseline="0" noProof="0" dirty="0">
                <a:ln>
                  <a:noFill/>
                </a:ln>
                <a:solidFill>
                  <a:srgbClr val="898989"/>
                </a:solidFill>
                <a:effectLst/>
                <a:uLnTx/>
                <a:uFillTx/>
                <a:latin typeface="Calibri" panose="020F050202020403020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x-none" sz="1200" b="0" i="0" u="none" strike="noStrike" kern="1200" cap="none" spc="0" normalizeH="0" baseline="0" noProof="0" dirty="0">
              <a:ln>
                <a:noFill/>
              </a:ln>
              <a:solidFill>
                <a:srgbClr val="898989"/>
              </a:solidFill>
              <a:effectLst/>
              <a:uLnTx/>
              <a:uFillTx/>
              <a:latin typeface="Calibri" panose="020F0502020204030204" charset="0"/>
              <a:ea typeface="+mn-ea"/>
              <a:cs typeface="+mn-cs"/>
            </a:endParaRPr>
          </a:p>
        </p:txBody>
      </p:sp>
    </p:spTree>
    <p:extLst>
      <p:ext uri="{BB962C8B-B14F-4D97-AF65-F5344CB8AC3E}">
        <p14:creationId xmlns:p14="http://schemas.microsoft.com/office/powerpoint/2010/main" val="1547349811"/>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
        <p:nvSpPr>
          <p:cNvPr id="7"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fld id="{BB962C8B-B14F-4D97-AF65-F5344CB8AC3E}" type="datetimeFigureOut">
              <a:rPr kumimoji="0" lang="en-US" altLang="x-none" sz="1200" b="0" i="0" u="none" strike="noStrike" kern="1200" cap="none" spc="0" normalizeH="0" baseline="0" noProof="0" dirty="0">
                <a:ln>
                  <a:noFill/>
                </a:ln>
                <a:solidFill>
                  <a:srgbClr val="898989"/>
                </a:solidFill>
                <a:effectLst/>
                <a:uLnTx/>
                <a:uFillTx/>
                <a:latin typeface="Calibri" panose="020F050202020403020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6/4/2021</a:t>
            </a:fld>
            <a:endParaRPr kumimoji="0" lang="en-US" altLang="x-none" sz="1200" b="0" i="0" u="none" strike="noStrike" kern="1200" cap="none" spc="0" normalizeH="0" baseline="0" noProof="0" dirty="0">
              <a:ln>
                <a:noFill/>
              </a:ln>
              <a:solidFill>
                <a:srgbClr val="898989"/>
              </a:solidFill>
              <a:effectLst/>
              <a:uLnTx/>
              <a:uFillTx/>
              <a:latin typeface="Calibri" panose="020F0502020204030204" charset="0"/>
              <a:ea typeface="+mn-ea"/>
              <a:cs typeface="+mn-cs"/>
            </a:endParaRPr>
          </a:p>
        </p:txBody>
      </p:sp>
      <p:sp>
        <p:nvSpPr>
          <p:cNvPr id="8"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x-none" sz="1200" b="0" i="0" u="none" strike="noStrike" kern="1200" cap="none" spc="0" normalizeH="0" baseline="0" noProof="0" dirty="0">
              <a:ln>
                <a:noFill/>
              </a:ln>
              <a:solidFill>
                <a:srgbClr val="898989"/>
              </a:solidFill>
              <a:effectLst/>
              <a:uLnTx/>
              <a:uFillTx/>
              <a:latin typeface="Calibri" panose="020F0502020204030204" charset="0"/>
              <a:ea typeface="+mn-ea"/>
              <a:cs typeface="+mn-cs"/>
            </a:endParaRPr>
          </a:p>
        </p:txBody>
      </p:sp>
      <p:sp>
        <p:nvSpPr>
          <p:cNvPr id="9"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x-none" sz="1200" b="0" i="0" u="none" strike="noStrike" kern="1200" cap="none" spc="0" normalizeH="0" baseline="0" noProof="0" dirty="0">
                <a:ln>
                  <a:noFill/>
                </a:ln>
                <a:solidFill>
                  <a:srgbClr val="898989"/>
                </a:solidFill>
                <a:effectLst/>
                <a:uLnTx/>
                <a:uFillTx/>
                <a:latin typeface="Calibri" panose="020F050202020403020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x-none" sz="1200" b="0" i="0" u="none" strike="noStrike" kern="1200" cap="none" spc="0" normalizeH="0" baseline="0" noProof="0" dirty="0">
              <a:ln>
                <a:noFill/>
              </a:ln>
              <a:solidFill>
                <a:srgbClr val="898989"/>
              </a:solidFill>
              <a:effectLst/>
              <a:uLnTx/>
              <a:uFillTx/>
              <a:latin typeface="Calibri" panose="020F0502020204030204" charset="0"/>
              <a:ea typeface="+mn-ea"/>
              <a:cs typeface="+mn-cs"/>
            </a:endParaRPr>
          </a:p>
        </p:txBody>
      </p:sp>
    </p:spTree>
    <p:extLst>
      <p:ext uri="{BB962C8B-B14F-4D97-AF65-F5344CB8AC3E}">
        <p14:creationId xmlns:p14="http://schemas.microsoft.com/office/powerpoint/2010/main" val="3394632457"/>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noProof="1"/>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1"/>
              <a:t>Edit Master text styles</a:t>
            </a:r>
          </a:p>
        </p:txBody>
      </p:sp>
      <p:sp>
        <p:nvSpPr>
          <p:cNvPr id="7" name="Date Placeholder 3"/>
          <p:cNvSpPr>
            <a:spLocks noGrp="1"/>
          </p:cNvSpPr>
          <p:nvPr>
            <p:ph type="dt" sz="half" idx="12"/>
          </p:nvPr>
        </p:nvSpPr>
        <p:spPr>
          <a:xfrm>
            <a:off x="838200" y="6356350"/>
            <a:ext cx="2743200"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fld id="{BB962C8B-B14F-4D97-AF65-F5344CB8AC3E}" type="datetimeFigureOut">
              <a:rPr kumimoji="0" lang="en-US" altLang="x-none" sz="1200" b="0" i="0" u="none" strike="noStrike" kern="1200" cap="none" spc="0" normalizeH="0" baseline="0" noProof="0" dirty="0">
                <a:ln>
                  <a:noFill/>
                </a:ln>
                <a:solidFill>
                  <a:srgbClr val="898989"/>
                </a:solidFill>
                <a:effectLst/>
                <a:uLnTx/>
                <a:uFillTx/>
                <a:latin typeface="Calibri" panose="020F050202020403020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6/4/2021</a:t>
            </a:fld>
            <a:endParaRPr kumimoji="0" lang="en-US" altLang="x-none" sz="1200" b="0" i="0" u="none" strike="noStrike" kern="1200" cap="none" spc="0" normalizeH="0" baseline="0" noProof="0" dirty="0">
              <a:ln>
                <a:noFill/>
              </a:ln>
              <a:solidFill>
                <a:srgbClr val="898989"/>
              </a:solidFill>
              <a:effectLst/>
              <a:uLnTx/>
              <a:uFillTx/>
              <a:latin typeface="Calibri" panose="020F0502020204030204" charset="0"/>
              <a:ea typeface="+mn-ea"/>
              <a:cs typeface="+mn-cs"/>
            </a:endParaRPr>
          </a:p>
        </p:txBody>
      </p:sp>
      <p:sp>
        <p:nvSpPr>
          <p:cNvPr id="8"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x-none" sz="1200" b="0" i="0" u="none" strike="noStrike" kern="1200" cap="none" spc="0" normalizeH="0" baseline="0" noProof="0" dirty="0">
              <a:ln>
                <a:noFill/>
              </a:ln>
              <a:solidFill>
                <a:srgbClr val="898989"/>
              </a:solidFill>
              <a:effectLst/>
              <a:uLnTx/>
              <a:uFillTx/>
              <a:latin typeface="Calibri" panose="020F0502020204030204" charset="0"/>
              <a:ea typeface="+mn-ea"/>
              <a:cs typeface="+mn-cs"/>
            </a:endParaRPr>
          </a:p>
        </p:txBody>
      </p:sp>
      <p:sp>
        <p:nvSpPr>
          <p:cNvPr id="9"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x-none" sz="1200" b="0" i="0" u="none" strike="noStrike" kern="1200" cap="none" spc="0" normalizeH="0" baseline="0" noProof="0" dirty="0">
                <a:ln>
                  <a:noFill/>
                </a:ln>
                <a:solidFill>
                  <a:srgbClr val="898989"/>
                </a:solidFill>
                <a:effectLst/>
                <a:uLnTx/>
                <a:uFillTx/>
                <a:latin typeface="Calibri" panose="020F050202020403020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x-none" sz="1200" b="0" i="0" u="none" strike="noStrike" kern="1200" cap="none" spc="0" normalizeH="0" baseline="0" noProof="0" dirty="0">
              <a:ln>
                <a:noFill/>
              </a:ln>
              <a:solidFill>
                <a:srgbClr val="898989"/>
              </a:solidFill>
              <a:effectLst/>
              <a:uLnTx/>
              <a:uFillTx/>
              <a:latin typeface="Calibri" panose="020F0502020204030204" charset="0"/>
              <a:ea typeface="+mn-ea"/>
              <a:cs typeface="+mn-cs"/>
            </a:endParaRPr>
          </a:p>
        </p:txBody>
      </p:sp>
    </p:spTree>
    <p:extLst>
      <p:ext uri="{BB962C8B-B14F-4D97-AF65-F5344CB8AC3E}">
        <p14:creationId xmlns:p14="http://schemas.microsoft.com/office/powerpoint/2010/main" val="446752444"/>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noProof="1"/>
              <a:t>Click to edit Master title style</a:t>
            </a:r>
          </a:p>
        </p:txBody>
      </p:sp>
      <p:sp>
        <p:nvSpPr>
          <p:cNvPr id="3" name="Picture Placeholder 2"/>
          <p:cNvSpPr>
            <a:spLocks noGrp="1"/>
          </p:cNvSpPr>
          <p:nvPr>
            <p:ph type="pic" idx="1"/>
          </p:nvPr>
        </p:nvSpPr>
        <p:spPr>
          <a:xfrm>
            <a:off x="5183188" y="987425"/>
            <a:ext cx="6172200" cy="4873625"/>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等线"/>
            </a:endParaRP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1"/>
              <a:t>Edit Master text styles</a:t>
            </a:r>
          </a:p>
        </p:txBody>
      </p:sp>
      <p:sp>
        <p:nvSpPr>
          <p:cNvPr id="7" name="Date Placeholder 3"/>
          <p:cNvSpPr>
            <a:spLocks noGrp="1"/>
          </p:cNvSpPr>
          <p:nvPr>
            <p:ph type="dt" sz="half" idx="12"/>
          </p:nvPr>
        </p:nvSpPr>
        <p:spPr>
          <a:xfrm>
            <a:off x="838200" y="6356350"/>
            <a:ext cx="2743200"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fld id="{BB962C8B-B14F-4D97-AF65-F5344CB8AC3E}" type="datetimeFigureOut">
              <a:rPr kumimoji="0" lang="en-US" altLang="x-none" sz="1200" b="0" i="0" u="none" strike="noStrike" kern="1200" cap="none" spc="0" normalizeH="0" baseline="0" noProof="0" dirty="0">
                <a:ln>
                  <a:noFill/>
                </a:ln>
                <a:solidFill>
                  <a:srgbClr val="898989"/>
                </a:solidFill>
                <a:effectLst/>
                <a:uLnTx/>
                <a:uFillTx/>
                <a:latin typeface="Calibri" panose="020F050202020403020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6/4/2021</a:t>
            </a:fld>
            <a:endParaRPr kumimoji="0" lang="en-US" altLang="x-none" sz="1200" b="0" i="0" u="none" strike="noStrike" kern="1200" cap="none" spc="0" normalizeH="0" baseline="0" noProof="0" dirty="0">
              <a:ln>
                <a:noFill/>
              </a:ln>
              <a:solidFill>
                <a:srgbClr val="898989"/>
              </a:solidFill>
              <a:effectLst/>
              <a:uLnTx/>
              <a:uFillTx/>
              <a:latin typeface="Calibri" panose="020F0502020204030204" charset="0"/>
              <a:ea typeface="+mn-ea"/>
              <a:cs typeface="+mn-cs"/>
            </a:endParaRPr>
          </a:p>
        </p:txBody>
      </p:sp>
      <p:sp>
        <p:nvSpPr>
          <p:cNvPr id="8"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x-none" sz="1200" b="0" i="0" u="none" strike="noStrike" kern="1200" cap="none" spc="0" normalizeH="0" baseline="0" noProof="0" dirty="0">
              <a:ln>
                <a:noFill/>
              </a:ln>
              <a:solidFill>
                <a:srgbClr val="898989"/>
              </a:solidFill>
              <a:effectLst/>
              <a:uLnTx/>
              <a:uFillTx/>
              <a:latin typeface="Calibri" panose="020F0502020204030204" charset="0"/>
              <a:ea typeface="+mn-ea"/>
              <a:cs typeface="+mn-cs"/>
            </a:endParaRPr>
          </a:p>
        </p:txBody>
      </p:sp>
      <p:sp>
        <p:nvSpPr>
          <p:cNvPr id="9"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x-none" sz="1200" b="0" i="0" u="none" strike="noStrike" kern="1200" cap="none" spc="0" normalizeH="0" baseline="0" noProof="0" dirty="0">
                <a:ln>
                  <a:noFill/>
                </a:ln>
                <a:solidFill>
                  <a:srgbClr val="898989"/>
                </a:solidFill>
                <a:effectLst/>
                <a:uLnTx/>
                <a:uFillTx/>
                <a:latin typeface="Calibri" panose="020F050202020403020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x-none" sz="1200" b="0" i="0" u="none" strike="noStrike" kern="1200" cap="none" spc="0" normalizeH="0" baseline="0" noProof="0" dirty="0">
              <a:ln>
                <a:noFill/>
              </a:ln>
              <a:solidFill>
                <a:srgbClr val="898989"/>
              </a:solidFill>
              <a:effectLst/>
              <a:uLnTx/>
              <a:uFillTx/>
              <a:latin typeface="Calibri" panose="020F0502020204030204" charset="0"/>
              <a:ea typeface="+mn-ea"/>
              <a:cs typeface="+mn-cs"/>
            </a:endParaRPr>
          </a:p>
        </p:txBody>
      </p:sp>
    </p:spTree>
    <p:extLst>
      <p:ext uri="{BB962C8B-B14F-4D97-AF65-F5344CB8AC3E}">
        <p14:creationId xmlns:p14="http://schemas.microsoft.com/office/powerpoint/2010/main" val="1551688725"/>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Vertical Text Placeholder 2"/>
          <p:cNvSpPr>
            <a:spLocks noGrp="1"/>
          </p:cNvSpPr>
          <p:nvPr>
            <p:ph type="body" orient="vert" idx="1"/>
          </p:nvPr>
        </p:nvSpPr>
        <p:spPr/>
        <p:txBody>
          <a:bodyPr vert="eaVert"/>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7"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fld id="{BB962C8B-B14F-4D97-AF65-F5344CB8AC3E}" type="datetimeFigureOut">
              <a:rPr kumimoji="0" lang="en-US" altLang="x-none" sz="1200" b="0" i="0" u="none" strike="noStrike" kern="1200" cap="none" spc="0" normalizeH="0" baseline="0" noProof="0" dirty="0">
                <a:ln>
                  <a:noFill/>
                </a:ln>
                <a:solidFill>
                  <a:srgbClr val="898989"/>
                </a:solidFill>
                <a:effectLst/>
                <a:uLnTx/>
                <a:uFillTx/>
                <a:latin typeface="Calibri" panose="020F050202020403020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6/4/2021</a:t>
            </a:fld>
            <a:endParaRPr kumimoji="0" lang="en-US" altLang="x-none" sz="1200" b="0" i="0" u="none" strike="noStrike" kern="1200" cap="none" spc="0" normalizeH="0" baseline="0" noProof="0" dirty="0">
              <a:ln>
                <a:noFill/>
              </a:ln>
              <a:solidFill>
                <a:srgbClr val="898989"/>
              </a:solidFill>
              <a:effectLst/>
              <a:uLnTx/>
              <a:uFillTx/>
              <a:latin typeface="Calibri" panose="020F0502020204030204" charset="0"/>
              <a:ea typeface="+mn-ea"/>
              <a:cs typeface="+mn-cs"/>
            </a:endParaRPr>
          </a:p>
        </p:txBody>
      </p:sp>
      <p:sp>
        <p:nvSpPr>
          <p:cNvPr id="8"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x-none" sz="1200" b="0" i="0" u="none" strike="noStrike" kern="1200" cap="none" spc="0" normalizeH="0" baseline="0" noProof="0" dirty="0">
              <a:ln>
                <a:noFill/>
              </a:ln>
              <a:solidFill>
                <a:srgbClr val="898989"/>
              </a:solidFill>
              <a:effectLst/>
              <a:uLnTx/>
              <a:uFillTx/>
              <a:latin typeface="Calibri" panose="020F0502020204030204" charset="0"/>
              <a:ea typeface="+mn-ea"/>
              <a:cs typeface="+mn-cs"/>
            </a:endParaRPr>
          </a:p>
        </p:txBody>
      </p:sp>
      <p:sp>
        <p:nvSpPr>
          <p:cNvPr id="9"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x-none" sz="1200" b="0" i="0" u="none" strike="noStrike" kern="1200" cap="none" spc="0" normalizeH="0" baseline="0" noProof="0" dirty="0">
                <a:ln>
                  <a:noFill/>
                </a:ln>
                <a:solidFill>
                  <a:srgbClr val="898989"/>
                </a:solidFill>
                <a:effectLst/>
                <a:uLnTx/>
                <a:uFillTx/>
                <a:latin typeface="Calibri" panose="020F050202020403020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x-none" sz="1200" b="0" i="0" u="none" strike="noStrike" kern="1200" cap="none" spc="0" normalizeH="0" baseline="0" noProof="0" dirty="0">
              <a:ln>
                <a:noFill/>
              </a:ln>
              <a:solidFill>
                <a:srgbClr val="898989"/>
              </a:solidFill>
              <a:effectLst/>
              <a:uLnTx/>
              <a:uFillTx/>
              <a:latin typeface="Calibri" panose="020F0502020204030204" charset="0"/>
              <a:ea typeface="+mn-ea"/>
              <a:cs typeface="+mn-cs"/>
            </a:endParaRPr>
          </a:p>
        </p:txBody>
      </p:sp>
    </p:spTree>
    <p:extLst>
      <p:ext uri="{BB962C8B-B14F-4D97-AF65-F5344CB8AC3E}">
        <p14:creationId xmlns:p14="http://schemas.microsoft.com/office/powerpoint/2010/main" val="4126904510"/>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bg1"/>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noProof="1"/>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7"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fld id="{BB962C8B-B14F-4D97-AF65-F5344CB8AC3E}" type="datetimeFigureOut">
              <a:rPr kumimoji="0" lang="en-US" altLang="x-none" sz="1200" b="0" i="0" u="none" strike="noStrike" kern="1200" cap="none" spc="0" normalizeH="0" baseline="0" noProof="0" dirty="0">
                <a:ln>
                  <a:noFill/>
                </a:ln>
                <a:solidFill>
                  <a:srgbClr val="898989"/>
                </a:solidFill>
                <a:effectLst/>
                <a:uLnTx/>
                <a:uFillTx/>
                <a:latin typeface="Calibri" panose="020F050202020403020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6/4/2021</a:t>
            </a:fld>
            <a:endParaRPr kumimoji="0" lang="en-US" altLang="x-none" sz="1200" b="0" i="0" u="none" strike="noStrike" kern="1200" cap="none" spc="0" normalizeH="0" baseline="0" noProof="0" dirty="0">
              <a:ln>
                <a:noFill/>
              </a:ln>
              <a:solidFill>
                <a:srgbClr val="898989"/>
              </a:solidFill>
              <a:effectLst/>
              <a:uLnTx/>
              <a:uFillTx/>
              <a:latin typeface="Calibri" panose="020F0502020204030204" charset="0"/>
              <a:ea typeface="+mn-ea"/>
              <a:cs typeface="+mn-cs"/>
            </a:endParaRPr>
          </a:p>
        </p:txBody>
      </p:sp>
      <p:sp>
        <p:nvSpPr>
          <p:cNvPr id="8"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x-none" sz="1200" b="0" i="0" u="none" strike="noStrike" kern="1200" cap="none" spc="0" normalizeH="0" baseline="0" noProof="0" dirty="0">
              <a:ln>
                <a:noFill/>
              </a:ln>
              <a:solidFill>
                <a:srgbClr val="898989"/>
              </a:solidFill>
              <a:effectLst/>
              <a:uLnTx/>
              <a:uFillTx/>
              <a:latin typeface="Calibri" panose="020F0502020204030204" charset="0"/>
              <a:ea typeface="+mn-ea"/>
              <a:cs typeface="+mn-cs"/>
            </a:endParaRPr>
          </a:p>
        </p:txBody>
      </p:sp>
      <p:sp>
        <p:nvSpPr>
          <p:cNvPr id="9"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x-none" sz="1200" b="0" i="0" u="none" strike="noStrike" kern="1200" cap="none" spc="0" normalizeH="0" baseline="0" noProof="0" dirty="0">
                <a:ln>
                  <a:noFill/>
                </a:ln>
                <a:solidFill>
                  <a:srgbClr val="898989"/>
                </a:solidFill>
                <a:effectLst/>
                <a:uLnTx/>
                <a:uFillTx/>
                <a:latin typeface="Calibri" panose="020F050202020403020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x-none" sz="1200" b="0" i="0" u="none" strike="noStrike" kern="1200" cap="none" spc="0" normalizeH="0" baseline="0" noProof="0" dirty="0">
              <a:ln>
                <a:noFill/>
              </a:ln>
              <a:solidFill>
                <a:srgbClr val="898989"/>
              </a:solidFill>
              <a:effectLst/>
              <a:uLnTx/>
              <a:uFillTx/>
              <a:latin typeface="Calibri" panose="020F0502020204030204" charset="0"/>
              <a:ea typeface="+mn-ea"/>
              <a:cs typeface="+mn-cs"/>
            </a:endParaRPr>
          </a:p>
        </p:txBody>
      </p:sp>
    </p:spTree>
    <p:extLst>
      <p:ext uri="{BB962C8B-B14F-4D97-AF65-F5344CB8AC3E}">
        <p14:creationId xmlns:p14="http://schemas.microsoft.com/office/powerpoint/2010/main" val="1453432112"/>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B962C8B-B14F-4D97-AF65-F5344CB8AC3E}" type="datetimeFigureOut">
              <a:rPr kumimoji="0" lang="en-US" altLang="x-none" sz="1200" b="0" i="0" u="none" strike="noStrike" kern="1200" cap="none" spc="0" normalizeH="0" baseline="0" noProof="0" dirty="0">
                <a:ln>
                  <a:noFill/>
                </a:ln>
                <a:solidFill>
                  <a:srgbClr val="898989"/>
                </a:solidFill>
                <a:effectLst/>
                <a:uLnTx/>
                <a:uFillTx/>
                <a:latin typeface="Calibri" panose="020F050202020403020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6/4/2021</a:t>
            </a:fld>
            <a:endParaRPr kumimoji="0" lang="en-US" altLang="x-none" sz="1200" b="0" i="0" u="none" strike="noStrike" kern="1200" cap="none" spc="0" normalizeH="0" baseline="0" noProof="0" dirty="0">
              <a:ln>
                <a:noFill/>
              </a:ln>
              <a:solidFill>
                <a:srgbClr val="898989"/>
              </a:solidFill>
              <a:effectLst/>
              <a:uLnTx/>
              <a:uFillTx/>
              <a:latin typeface=".VnAvant" panose="020B7200000000000000"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x-none" sz="1200" b="0" i="0" u="none" strike="noStrike" kern="1200" cap="none" spc="0" normalizeH="0" baseline="0" noProof="0" dirty="0">
              <a:ln>
                <a:noFill/>
              </a:ln>
              <a:solidFill>
                <a:srgbClr val="898989"/>
              </a:solidFill>
              <a:effectLst/>
              <a:uLnTx/>
              <a:uFillTx/>
              <a:latin typeface="Calibri" panose="020F0502020204030204"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x-none" sz="1200" b="0" i="0" u="none" strike="noStrike" kern="1200" cap="none" spc="0" normalizeH="0" baseline="0" noProof="0" dirty="0">
                <a:ln>
                  <a:noFill/>
                </a:ln>
                <a:solidFill>
                  <a:srgbClr val="898989"/>
                </a:solidFill>
                <a:effectLst/>
                <a:uLnTx/>
                <a:uFillTx/>
                <a:latin typeface="Calibri" panose="020F050202020403020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x-none" sz="1200" b="0" i="0" u="none" strike="noStrike" kern="1200" cap="none" spc="0" normalizeH="0" baseline="0" noProof="0" dirty="0">
              <a:ln>
                <a:noFill/>
              </a:ln>
              <a:solidFill>
                <a:srgbClr val="898989"/>
              </a:solidFill>
              <a:effectLst/>
              <a:uLnTx/>
              <a:uFillTx/>
              <a:latin typeface=".VnAvant" panose="020B7200000000000000" charset="0"/>
              <a:ea typeface="+mn-ea"/>
              <a:cs typeface="Arial" panose="020B0604020202020204" pitchFamily="34" charset="0"/>
            </a:endParaRPr>
          </a:p>
        </p:txBody>
      </p:sp>
    </p:spTree>
    <p:extLst>
      <p:ext uri="{BB962C8B-B14F-4D97-AF65-F5344CB8AC3E}">
        <p14:creationId xmlns:p14="http://schemas.microsoft.com/office/powerpoint/2010/main" val="1789013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5"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33745945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8806634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2402170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61498646"/>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99809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49"/>
            <a:ext cx="4011084" cy="1162051"/>
          </a:xfrm>
        </p:spPr>
        <p:txBody>
          <a:bodyPr anchor="b"/>
          <a:lstStyle>
            <a:lvl1pPr algn="l">
              <a:defRPr sz="2665"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smtClean="0"/>
              <a:t>Click to edit Master text styles</a:t>
            </a:r>
          </a:p>
        </p:txBody>
      </p:sp>
    </p:spTree>
    <p:extLst>
      <p:ext uri="{BB962C8B-B14F-4D97-AF65-F5344CB8AC3E}">
        <p14:creationId xmlns:p14="http://schemas.microsoft.com/office/powerpoint/2010/main" val="743530830"/>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5"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vert="horz" lIns="91440" tIns="45720" rIns="91440" bIns="45720" rtlCol="0">
            <a:normAutofit/>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389717" y="5367337"/>
            <a:ext cx="7315200" cy="8048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smtClean="0"/>
              <a:t>Click to edit Master text styles</a:t>
            </a:r>
          </a:p>
        </p:txBody>
      </p:sp>
    </p:spTree>
    <p:extLst>
      <p:ext uri="{BB962C8B-B14F-4D97-AF65-F5344CB8AC3E}">
        <p14:creationId xmlns:p14="http://schemas.microsoft.com/office/powerpoint/2010/main" val="160837583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2.jpeg"/><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7" descr="100+ Hình nền Slide đẹp 2020"/>
          <p:cNvPicPr>
            <a:picLocks noChangeAspect="1"/>
          </p:cNvPicPr>
          <p:nvPr userDrawn="1"/>
        </p:nvPicPr>
        <p:blipFill>
          <a:blip r:embed="rId13"/>
          <a:stretch>
            <a:fillRect/>
          </a:stretch>
        </p:blipFill>
        <p:spPr>
          <a:xfrm>
            <a:off x="0" y="0"/>
            <a:ext cx="12192000" cy="6858000"/>
          </a:xfrm>
          <a:prstGeom prst="rect">
            <a:avLst/>
          </a:prstGeom>
          <a:noFill/>
          <a:ln w="9525">
            <a:noFill/>
          </a:ln>
        </p:spPr>
      </p:pic>
    </p:spTree>
    <p:extLst>
      <p:ext uri="{BB962C8B-B14F-4D97-AF65-F5344CB8AC3E}">
        <p14:creationId xmlns:p14="http://schemas.microsoft.com/office/powerpoint/2010/main" val="24935000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hf sldNum="0" hdr="0" ftr="0" dt="0"/>
  <p:txStyles>
    <p:titleStyle>
      <a:lvl1pPr algn="ctr" rtl="0" eaLnBrk="0" fontAlgn="base" hangingPunct="0">
        <a:spcBef>
          <a:spcPct val="0"/>
        </a:spcBef>
        <a:spcAft>
          <a:spcPct val="0"/>
        </a:spcAft>
        <a:defRPr sz="5865"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charset="0"/>
        </a:defRPr>
      </a:lvl2pPr>
      <a:lvl3pPr algn="ctr" rtl="0" eaLnBrk="0" fontAlgn="base" hangingPunct="0">
        <a:spcBef>
          <a:spcPct val="0"/>
        </a:spcBef>
        <a:spcAft>
          <a:spcPct val="0"/>
        </a:spcAft>
        <a:defRPr sz="4400">
          <a:solidFill>
            <a:schemeClr val="tx1"/>
          </a:solidFill>
          <a:latin typeface="Calibri" panose="020F0502020204030204" charset="0"/>
        </a:defRPr>
      </a:lvl3pPr>
      <a:lvl4pPr algn="ctr" rtl="0" eaLnBrk="0" fontAlgn="base" hangingPunct="0">
        <a:spcBef>
          <a:spcPct val="0"/>
        </a:spcBef>
        <a:spcAft>
          <a:spcPct val="0"/>
        </a:spcAft>
        <a:defRPr sz="4400">
          <a:solidFill>
            <a:schemeClr val="tx1"/>
          </a:solidFill>
          <a:latin typeface="Calibri" panose="020F0502020204030204" charset="0"/>
        </a:defRPr>
      </a:lvl4pPr>
      <a:lvl5pPr algn="ctr" rtl="0" eaLnBrk="0" fontAlgn="base" hangingPunct="0">
        <a:spcBef>
          <a:spcPct val="0"/>
        </a:spcBef>
        <a:spcAft>
          <a:spcPct val="0"/>
        </a:spcAft>
        <a:defRPr sz="4400">
          <a:solidFill>
            <a:schemeClr val="tx1"/>
          </a:solidFill>
          <a:latin typeface="Calibri" panose="020F0502020204030204" charset="0"/>
        </a:defRPr>
      </a:lvl5pPr>
      <a:lvl6pPr marL="457200" algn="ctr" rtl="0" fontAlgn="base">
        <a:spcBef>
          <a:spcPct val="0"/>
        </a:spcBef>
        <a:spcAft>
          <a:spcPct val="0"/>
        </a:spcAft>
        <a:defRPr sz="4400">
          <a:solidFill>
            <a:schemeClr val="tx1"/>
          </a:solidFill>
          <a:latin typeface="Calibri" panose="020F0502020204030204" charset="0"/>
        </a:defRPr>
      </a:lvl6pPr>
      <a:lvl7pPr marL="914400" algn="ctr" rtl="0" fontAlgn="base">
        <a:spcBef>
          <a:spcPct val="0"/>
        </a:spcBef>
        <a:spcAft>
          <a:spcPct val="0"/>
        </a:spcAft>
        <a:defRPr sz="4400">
          <a:solidFill>
            <a:schemeClr val="tx1"/>
          </a:solidFill>
          <a:latin typeface="Calibri" panose="020F0502020204030204" charset="0"/>
        </a:defRPr>
      </a:lvl7pPr>
      <a:lvl8pPr marL="1371600" algn="ctr" rtl="0" fontAlgn="base">
        <a:spcBef>
          <a:spcPct val="0"/>
        </a:spcBef>
        <a:spcAft>
          <a:spcPct val="0"/>
        </a:spcAft>
        <a:defRPr sz="4400">
          <a:solidFill>
            <a:schemeClr val="tx1"/>
          </a:solidFill>
          <a:latin typeface="Calibri" panose="020F0502020204030204" charset="0"/>
        </a:defRPr>
      </a:lvl8pPr>
      <a:lvl9pPr marL="1828800" algn="ctr" rtl="0" fontAlgn="base">
        <a:spcBef>
          <a:spcPct val="0"/>
        </a:spcBef>
        <a:spcAft>
          <a:spcPct val="0"/>
        </a:spcAft>
        <a:defRPr sz="4400">
          <a:solidFill>
            <a:schemeClr val="tx1"/>
          </a:solidFill>
          <a:latin typeface="Calibri" panose="020F0502020204030204" charset="0"/>
        </a:defRPr>
      </a:lvl9pPr>
    </p:titleStyle>
    <p:bodyStyle>
      <a:lvl1pPr marL="457200" indent="-457200" algn="l" rtl="0" eaLnBrk="0" fontAlgn="base" hangingPunct="0">
        <a:spcBef>
          <a:spcPts val="130"/>
        </a:spcBef>
        <a:spcAft>
          <a:spcPct val="0"/>
        </a:spcAft>
        <a:buFont typeface="Arial" panose="020B0604020202020204" pitchFamily="34" charset="0"/>
        <a:buChar char="•"/>
        <a:defRPr sz="4265" kern="1200">
          <a:solidFill>
            <a:schemeClr val="tx1"/>
          </a:solidFill>
          <a:latin typeface="+mn-lt"/>
          <a:ea typeface="+mn-ea"/>
          <a:cs typeface="+mn-cs"/>
        </a:defRPr>
      </a:lvl1pPr>
      <a:lvl2pPr marL="990600" indent="-381000" algn="l" rtl="0" eaLnBrk="0" fontAlgn="base" hangingPunct="0">
        <a:spcBef>
          <a:spcPts val="130"/>
        </a:spcBef>
        <a:spcAft>
          <a:spcPct val="0"/>
        </a:spcAft>
        <a:buFont typeface="Arial" panose="020B0604020202020204" pitchFamily="34" charset="0"/>
        <a:buChar char="–"/>
        <a:defRPr sz="3735" kern="1200">
          <a:solidFill>
            <a:schemeClr val="tx1"/>
          </a:solidFill>
          <a:latin typeface="+mn-lt"/>
          <a:ea typeface="+mn-ea"/>
          <a:cs typeface="+mn-cs"/>
        </a:defRPr>
      </a:lvl2pPr>
      <a:lvl3pPr marL="1524000" indent="-304800" algn="l" rtl="0" eaLnBrk="0" fontAlgn="base" hangingPunct="0">
        <a:spcBef>
          <a:spcPts val="130"/>
        </a:spcBef>
        <a:spcAft>
          <a:spcPct val="0"/>
        </a:spcAft>
        <a:buFont typeface="Arial" panose="020B0604020202020204" pitchFamily="34" charset="0"/>
        <a:buChar char="•"/>
        <a:defRPr sz="3200" kern="1200">
          <a:solidFill>
            <a:schemeClr val="tx1"/>
          </a:solidFill>
          <a:latin typeface="+mn-lt"/>
          <a:ea typeface="+mn-ea"/>
          <a:cs typeface="+mn-cs"/>
        </a:defRPr>
      </a:lvl3pPr>
      <a:lvl4pPr marL="21336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4pPr>
      <a:lvl5pPr marL="27432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6"/>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1322197"/>
      </p:ext>
    </p:extLst>
  </p:cSld>
  <p:clrMap bg1="lt1" tx1="dk1" bg2="lt2" tx2="dk2" accent1="accent1" accent2="accent2" accent3="accent3" accent4="accent4" accent5="accent5" accent6="accent6" hlink="hlink" folHlink="folHlink"/>
  <p:sldLayoutIdLst>
    <p:sldLayoutId id="2147483673" r:id="rId1"/>
    <p:sldLayoutId id="2147483675" r:id="rId2"/>
    <p:sldLayoutId id="2147483676" r:id="rId3"/>
    <p:sldLayoutId id="2147483677" r:id="rId4"/>
  </p:sldLayoutIdLst>
  <p:transition/>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SimSun" panose="02010600030101010101" pitchFamily="2" charset="-122"/>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SimSun" panose="02010600030101010101" pitchFamily="2"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SimSun" panose="02010600030101010101" pitchFamily="2" charset="-122"/>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SimSun" panose="02010600030101010101" pitchFamily="2" charset="-122"/>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SimSun" panose="02010600030101010101" pitchFamily="2" charset="-122"/>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SimSun"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a:xfrm>
            <a:off x="838200" y="365125"/>
            <a:ext cx="10515600" cy="1325563"/>
          </a:xfrm>
          <a:prstGeom prst="rect">
            <a:avLst/>
          </a:prstGeom>
          <a:noFill/>
          <a:ln w="9525">
            <a:noFill/>
          </a:ln>
        </p:spPr>
        <p:txBody>
          <a:bodyPr anchor="ctr" anchorCtr="0"/>
          <a:lstStyle/>
          <a:p>
            <a:pPr lvl="0"/>
            <a:r>
              <a:rPr lang="en-US" altLang="en-US" dirty="0"/>
              <a:t>Click to edit Master title style</a:t>
            </a:r>
          </a:p>
        </p:txBody>
      </p:sp>
      <p:sp>
        <p:nvSpPr>
          <p:cNvPr id="1027" name="Text Placeholder 2"/>
          <p:cNvSpPr>
            <a:spLocks noGrp="1"/>
          </p:cNvSpPr>
          <p:nvPr>
            <p:ph type="body"/>
          </p:nvPr>
        </p:nvSpPr>
        <p:spPr>
          <a:xfrm>
            <a:off x="838200" y="1825625"/>
            <a:ext cx="10515600" cy="4351338"/>
          </a:xfrm>
          <a:prstGeom prst="rect">
            <a:avLst/>
          </a:prstGeom>
          <a:noFill/>
          <a:ln w="9525">
            <a:noFill/>
          </a:ln>
        </p:spPr>
        <p:txBody>
          <a:bodyPr/>
          <a:lstStyle/>
          <a:p>
            <a:pPr lvl="0"/>
            <a:r>
              <a:rPr lang="en-US" altLang="en-US" dirty="0"/>
              <a:t>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defRPr sz="1200" b="0">
                <a:solidFill>
                  <a:srgbClr val="898989"/>
                </a:solidFill>
                <a:latin typeface="Calibri" panose="020F050202020403020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B962C8B-B14F-4D97-AF65-F5344CB8AC3E}" type="datetimeFigureOut">
              <a:rPr kumimoji="0" lang="en-US" altLang="x-none" sz="1200" b="0" i="0" u="none" strike="noStrike" kern="1200" cap="none" spc="0" normalizeH="0" baseline="0" noProof="0" dirty="0">
                <a:ln>
                  <a:noFill/>
                </a:ln>
                <a:solidFill>
                  <a:srgbClr val="898989"/>
                </a:solidFill>
                <a:effectLst/>
                <a:uLnTx/>
                <a:uFillTx/>
                <a:latin typeface="Calibri" panose="020F050202020403020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6/4/2021</a:t>
            </a:fld>
            <a:endParaRPr kumimoji="0" lang="en-US" altLang="x-none" sz="1200" b="0" i="0" u="none" strike="noStrike" kern="1200" cap="none" spc="0" normalizeH="0" baseline="0" noProof="0" dirty="0">
              <a:ln>
                <a:noFill/>
              </a:ln>
              <a:solidFill>
                <a:srgbClr val="898989"/>
              </a:solidFill>
              <a:effectLst/>
              <a:uLnTx/>
              <a:uFillTx/>
              <a:latin typeface=".VnAvant" panose="020B7200000000000000" charset="0"/>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a:solidFill>
                  <a:srgbClr val="898989"/>
                </a:solidFill>
                <a:latin typeface="Calibri" panose="020F050202020403020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x-none" sz="1200" b="0" i="0" u="none" strike="noStrike" kern="1200" cap="none" spc="0" normalizeH="0" baseline="0" noProof="0" dirty="0">
              <a:ln>
                <a:noFill/>
              </a:ln>
              <a:solidFill>
                <a:srgbClr val="898989"/>
              </a:solidFill>
              <a:effectLst/>
              <a:uLnTx/>
              <a:uFillTx/>
              <a:latin typeface="Calibri" panose="020F0502020204030204" charset="0"/>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lvl1pPr algn="r">
              <a:defRPr sz="1200" b="0">
                <a:solidFill>
                  <a:srgbClr val="898989"/>
                </a:solidFill>
                <a:latin typeface="Calibri" panose="020F050202020403020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x-none" sz="1200" b="0" i="0" u="none" strike="noStrike" kern="1200" cap="none" spc="0" normalizeH="0" baseline="0" noProof="0" dirty="0">
                <a:ln>
                  <a:noFill/>
                </a:ln>
                <a:solidFill>
                  <a:srgbClr val="898989"/>
                </a:solidFill>
                <a:effectLst/>
                <a:uLnTx/>
                <a:uFillTx/>
                <a:latin typeface="Calibri" panose="020F050202020403020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x-none" sz="1200" b="0" i="0" u="none" strike="noStrike" kern="1200" cap="none" spc="0" normalizeH="0" baseline="0" noProof="0" dirty="0">
              <a:ln>
                <a:noFill/>
              </a:ln>
              <a:solidFill>
                <a:srgbClr val="898989"/>
              </a:solidFill>
              <a:effectLst/>
              <a:uLnTx/>
              <a:uFillTx/>
              <a:latin typeface=".VnAvant" panose="020B7200000000000000" charset="0"/>
              <a:ea typeface="+mn-ea"/>
              <a:cs typeface="Arial" panose="020B0604020202020204" pitchFamily="34" charset="0"/>
            </a:endParaRPr>
          </a:p>
        </p:txBody>
      </p:sp>
    </p:spTree>
    <p:extLst>
      <p:ext uri="{BB962C8B-B14F-4D97-AF65-F5344CB8AC3E}">
        <p14:creationId xmlns:p14="http://schemas.microsoft.com/office/powerpoint/2010/main" val="3221919597"/>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Lst>
  <p:transition/>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等线 Light"/>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ea typeface="等线 Light"/>
          <a:cs typeface="等线 Light"/>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ea typeface="等线 Light"/>
          <a:cs typeface="等线 Light"/>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ea typeface="等线 Light"/>
          <a:cs typeface="等线 Light"/>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ea typeface="等线 Light"/>
          <a:cs typeface="等线 Light"/>
        </a:defRPr>
      </a:lvl5pPr>
      <a:lvl6pPr marL="457200" algn="l" rtl="0" fontAlgn="base">
        <a:lnSpc>
          <a:spcPct val="90000"/>
        </a:lnSpc>
        <a:spcBef>
          <a:spcPct val="0"/>
        </a:spcBef>
        <a:spcAft>
          <a:spcPct val="0"/>
        </a:spcAft>
        <a:defRPr sz="4400">
          <a:solidFill>
            <a:schemeClr val="tx1"/>
          </a:solidFill>
          <a:latin typeface="Calibri Light" panose="020F0302020204030204" charset="0"/>
        </a:defRPr>
      </a:lvl6pPr>
      <a:lvl7pPr marL="914400" algn="l" rtl="0" fontAlgn="base">
        <a:lnSpc>
          <a:spcPct val="90000"/>
        </a:lnSpc>
        <a:spcBef>
          <a:spcPct val="0"/>
        </a:spcBef>
        <a:spcAft>
          <a:spcPct val="0"/>
        </a:spcAft>
        <a:defRPr sz="4400">
          <a:solidFill>
            <a:schemeClr val="tx1"/>
          </a:solidFill>
          <a:latin typeface="Calibri Light" panose="020F0302020204030204" charset="0"/>
        </a:defRPr>
      </a:lvl7pPr>
      <a:lvl8pPr marL="1371600" algn="l" rtl="0" fontAlgn="base">
        <a:lnSpc>
          <a:spcPct val="90000"/>
        </a:lnSpc>
        <a:spcBef>
          <a:spcPct val="0"/>
        </a:spcBef>
        <a:spcAft>
          <a:spcPct val="0"/>
        </a:spcAft>
        <a:defRPr sz="4400">
          <a:solidFill>
            <a:schemeClr val="tx1"/>
          </a:solidFill>
          <a:latin typeface="Calibri Light" panose="020F0302020204030204" charset="0"/>
        </a:defRPr>
      </a:lvl8pPr>
      <a:lvl9pPr marL="1828800" algn="l" rtl="0" fontAlgn="base">
        <a:lnSpc>
          <a:spcPct val="90000"/>
        </a:lnSpc>
        <a:spcBef>
          <a:spcPct val="0"/>
        </a:spcBef>
        <a:spcAft>
          <a:spcPct val="0"/>
        </a:spcAft>
        <a:defRPr sz="4400">
          <a:solidFill>
            <a:schemeClr val="tx1"/>
          </a:solidFill>
          <a:latin typeface="Calibri Light" panose="020F030202020403020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等线"/>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等线"/>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等线"/>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等线"/>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等线"/>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audio" Target="../media/audio2.wav"/><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18.png"/><Relationship Id="rId4" Type="http://schemas.openxmlformats.org/officeDocument/2006/relationships/image" Target="../media/image17.gif"/></Relationships>
</file>

<file path=ppt/slides/_rels/slide12.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3.wav"/><Relationship Id="rId1" Type="http://schemas.openxmlformats.org/officeDocument/2006/relationships/slideLayout" Target="../slideLayouts/slideLayout17.xml"/><Relationship Id="rId6" Type="http://schemas.openxmlformats.org/officeDocument/2006/relationships/image" Target="../media/image20.gif"/><Relationship Id="rId5" Type="http://schemas.openxmlformats.org/officeDocument/2006/relationships/image" Target="../media/image19.jpeg"/><Relationship Id="rId4" Type="http://schemas.openxmlformats.org/officeDocument/2006/relationships/audio" Target="../media/audio5.wav"/></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3.wav"/><Relationship Id="rId1" Type="http://schemas.openxmlformats.org/officeDocument/2006/relationships/slideLayout" Target="../slideLayouts/slideLayout17.xml"/><Relationship Id="rId6" Type="http://schemas.openxmlformats.org/officeDocument/2006/relationships/image" Target="../media/image20.gif"/><Relationship Id="rId5" Type="http://schemas.openxmlformats.org/officeDocument/2006/relationships/image" Target="../media/image19.jpeg"/><Relationship Id="rId4" Type="http://schemas.openxmlformats.org/officeDocument/2006/relationships/audio" Target="../media/audio5.wav"/></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3.wav"/><Relationship Id="rId1" Type="http://schemas.openxmlformats.org/officeDocument/2006/relationships/slideLayout" Target="../slideLayouts/slideLayout17.xml"/><Relationship Id="rId6" Type="http://schemas.openxmlformats.org/officeDocument/2006/relationships/image" Target="../media/image20.gif"/><Relationship Id="rId5" Type="http://schemas.openxmlformats.org/officeDocument/2006/relationships/image" Target="../media/image19.jpeg"/><Relationship Id="rId4" Type="http://schemas.openxmlformats.org/officeDocument/2006/relationships/audio" Target="../media/audio5.wav"/></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audio" Target="../media/audio6.wav"/><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16.tmp"/><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329337" y="5213350"/>
            <a:ext cx="12822099" cy="2046714"/>
          </a:xfrm>
          <a:prstGeom prst="rect">
            <a:avLst/>
          </a:prstGeom>
          <a:noFill/>
        </p:spPr>
        <p:txBody>
          <a:bodyPr wrap="square">
            <a:spAutoFit/>
          </a:bodyPr>
          <a:lstStyle/>
          <a:p>
            <a:pPr algn="ctr">
              <a:spcBef>
                <a:spcPts val="600"/>
              </a:spcBef>
              <a:defRPr/>
            </a:pPr>
            <a:r>
              <a:rPr lang="en-US" sz="2800" b="1" cap="all" dirty="0">
                <a:ln w="9000" cmpd="sng">
                  <a:solidFill>
                    <a:schemeClr val="tx1"/>
                  </a:solidFill>
                  <a:prstDash val="solid"/>
                </a:ln>
                <a:solidFill>
                  <a:srgbClr val="000099"/>
                </a:solidFill>
                <a:effectLst>
                  <a:reflection blurRad="12700" stA="28000" endPos="45000" dist="1000" dir="5400000" sy="-100000" algn="bl" rotWithShape="0"/>
                </a:effectLst>
                <a:cs typeface="Arial" pitchFamily="34" charset="0"/>
              </a:rPr>
              <a:t>MÔN: </a:t>
            </a:r>
            <a:r>
              <a:rPr lang="en-US" sz="2800" b="1" cap="all" dirty="0" err="1">
                <a:ln w="9000" cmpd="sng">
                  <a:solidFill>
                    <a:schemeClr val="tx1"/>
                  </a:solidFill>
                  <a:prstDash val="solid"/>
                </a:ln>
                <a:solidFill>
                  <a:srgbClr val="000099"/>
                </a:solidFill>
                <a:effectLst>
                  <a:reflection blurRad="12700" stA="28000" endPos="45000" dist="1000" dir="5400000" sy="-100000" algn="bl" rotWithShape="0"/>
                </a:effectLst>
                <a:cs typeface="Arial" pitchFamily="34" charset="0"/>
              </a:rPr>
              <a:t>TiẾNG</a:t>
            </a:r>
            <a:r>
              <a:rPr lang="en-US" sz="2800" b="1" cap="all" dirty="0">
                <a:ln w="9000" cmpd="sng">
                  <a:solidFill>
                    <a:schemeClr val="tx1"/>
                  </a:solidFill>
                  <a:prstDash val="solid"/>
                </a:ln>
                <a:solidFill>
                  <a:srgbClr val="000099"/>
                </a:solidFill>
                <a:effectLst>
                  <a:reflection blurRad="12700" stA="28000" endPos="45000" dist="1000" dir="5400000" sy="-100000" algn="bl" rotWithShape="0"/>
                </a:effectLst>
                <a:cs typeface="Arial" pitchFamily="34" charset="0"/>
              </a:rPr>
              <a:t> </a:t>
            </a:r>
            <a:r>
              <a:rPr lang="en-US" sz="2800" b="1" cap="all" dirty="0" err="1">
                <a:ln w="9000" cmpd="sng">
                  <a:solidFill>
                    <a:schemeClr val="tx1"/>
                  </a:solidFill>
                  <a:prstDash val="solid"/>
                </a:ln>
                <a:solidFill>
                  <a:srgbClr val="000099"/>
                </a:solidFill>
                <a:effectLst>
                  <a:reflection blurRad="12700" stA="28000" endPos="45000" dist="1000" dir="5400000" sy="-100000" algn="bl" rotWithShape="0"/>
                </a:effectLst>
                <a:cs typeface="Arial" pitchFamily="34" charset="0"/>
              </a:rPr>
              <a:t>ViỆT</a:t>
            </a:r>
            <a:r>
              <a:rPr lang="en-US" sz="2800" b="1" cap="all" dirty="0">
                <a:ln w="9000" cmpd="sng">
                  <a:solidFill>
                    <a:schemeClr val="tx1"/>
                  </a:solidFill>
                  <a:prstDash val="solid"/>
                </a:ln>
                <a:solidFill>
                  <a:srgbClr val="000099"/>
                </a:solidFill>
                <a:effectLst>
                  <a:reflection blurRad="12700" stA="28000" endPos="45000" dist="1000" dir="5400000" sy="-100000" algn="bl" rotWithShape="0"/>
                </a:effectLst>
                <a:cs typeface="Arial" pitchFamily="34" charset="0"/>
              </a:rPr>
              <a:t> – LỚP 1</a:t>
            </a:r>
          </a:p>
          <a:p>
            <a:pPr algn="ctr">
              <a:spcBef>
                <a:spcPts val="600"/>
              </a:spcBef>
              <a:defRPr/>
            </a:pPr>
            <a:r>
              <a:rPr lang="en-US" sz="2800" b="1" cap="all" dirty="0" err="1" smtClean="0">
                <a:ln w="9000" cmpd="sng">
                  <a:solidFill>
                    <a:srgbClr val="FF0000"/>
                  </a:solidFill>
                  <a:prstDash val="solid"/>
                </a:ln>
                <a:solidFill>
                  <a:srgbClr val="FF0000"/>
                </a:solidFill>
                <a:effectLst>
                  <a:reflection blurRad="12700" stA="28000" endPos="45000" dist="1000" dir="5400000" sy="-100000" algn="bl" rotWithShape="0"/>
                </a:effectLst>
                <a:cs typeface="Arial" pitchFamily="34" charset="0"/>
              </a:rPr>
              <a:t>Phân</a:t>
            </a:r>
            <a:r>
              <a:rPr lang="en-US" sz="2800" b="1" cap="all" dirty="0" smtClean="0">
                <a:ln w="9000" cmpd="sng">
                  <a:solidFill>
                    <a:srgbClr val="FF0000"/>
                  </a:solidFill>
                  <a:prstDash val="solid"/>
                </a:ln>
                <a:solidFill>
                  <a:srgbClr val="FF0000"/>
                </a:solidFill>
                <a:effectLst>
                  <a:reflection blurRad="12700" stA="28000" endPos="45000" dist="1000" dir="5400000" sy="-100000" algn="bl" rotWithShape="0"/>
                </a:effectLst>
                <a:cs typeface="Arial" pitchFamily="34" charset="0"/>
              </a:rPr>
              <a:t> </a:t>
            </a:r>
            <a:r>
              <a:rPr lang="en-US" sz="2800" b="1" cap="all" dirty="0" err="1" smtClean="0">
                <a:ln w="9000" cmpd="sng">
                  <a:solidFill>
                    <a:srgbClr val="FF0000"/>
                  </a:solidFill>
                  <a:prstDash val="solid"/>
                </a:ln>
                <a:solidFill>
                  <a:srgbClr val="FF0000"/>
                </a:solidFill>
                <a:effectLst>
                  <a:reflection blurRad="12700" stA="28000" endPos="45000" dist="1000" dir="5400000" sy="-100000" algn="bl" rotWithShape="0"/>
                </a:effectLst>
                <a:cs typeface="Arial" pitchFamily="34" charset="0"/>
              </a:rPr>
              <a:t>môn</a:t>
            </a:r>
            <a:r>
              <a:rPr lang="en-US" sz="2800" b="1" cap="all" dirty="0" smtClean="0">
                <a:ln w="9000" cmpd="sng">
                  <a:solidFill>
                    <a:srgbClr val="FF0000"/>
                  </a:solidFill>
                  <a:prstDash val="solid"/>
                </a:ln>
                <a:solidFill>
                  <a:srgbClr val="FF0000"/>
                </a:solidFill>
                <a:effectLst>
                  <a:reflection blurRad="12700" stA="28000" endPos="45000" dist="1000" dir="5400000" sy="-100000" algn="bl" rotWithShape="0"/>
                </a:effectLst>
                <a:cs typeface="Arial" pitchFamily="34" charset="0"/>
              </a:rPr>
              <a:t>: </a:t>
            </a:r>
            <a:r>
              <a:rPr lang="en-US" sz="2800" b="1" cap="all" dirty="0" err="1" smtClean="0">
                <a:ln w="9000" cmpd="sng">
                  <a:solidFill>
                    <a:schemeClr val="tx1"/>
                  </a:solidFill>
                  <a:prstDash val="solid"/>
                </a:ln>
                <a:solidFill>
                  <a:srgbClr val="000099"/>
                </a:solidFill>
                <a:effectLst>
                  <a:reflection blurRad="12700" stA="28000" endPos="45000" dist="1000" dir="5400000" sy="-100000" algn="bl" rotWithShape="0"/>
                </a:effectLst>
                <a:cs typeface="Arial" pitchFamily="34" charset="0"/>
              </a:rPr>
              <a:t>Chính</a:t>
            </a:r>
            <a:r>
              <a:rPr lang="en-US" sz="2800" b="1" cap="all" dirty="0" smtClean="0">
                <a:ln w="9000" cmpd="sng">
                  <a:solidFill>
                    <a:schemeClr val="tx1"/>
                  </a:solidFill>
                  <a:prstDash val="solid"/>
                </a:ln>
                <a:solidFill>
                  <a:srgbClr val="000099"/>
                </a:solidFill>
                <a:effectLst>
                  <a:reflection blurRad="12700" stA="28000" endPos="45000" dist="1000" dir="5400000" sy="-100000" algn="bl" rotWithShape="0"/>
                </a:effectLst>
                <a:cs typeface="Arial" pitchFamily="34" charset="0"/>
              </a:rPr>
              <a:t> </a:t>
            </a:r>
            <a:r>
              <a:rPr lang="en-US" sz="2800" b="1" cap="all" dirty="0" err="1" smtClean="0">
                <a:ln w="9000" cmpd="sng">
                  <a:solidFill>
                    <a:schemeClr val="tx1"/>
                  </a:solidFill>
                  <a:prstDash val="solid"/>
                </a:ln>
                <a:solidFill>
                  <a:srgbClr val="000099"/>
                </a:solidFill>
                <a:effectLst>
                  <a:reflection blurRad="12700" stA="28000" endPos="45000" dist="1000" dir="5400000" sy="-100000" algn="bl" rotWithShape="0"/>
                </a:effectLst>
                <a:cs typeface="Arial" pitchFamily="34" charset="0"/>
              </a:rPr>
              <a:t>tả</a:t>
            </a:r>
            <a:endParaRPr lang="en-US" sz="2800" b="1" cap="all" dirty="0" smtClean="0">
              <a:ln w="9000" cmpd="sng">
                <a:solidFill>
                  <a:schemeClr val="tx1"/>
                </a:solidFill>
                <a:prstDash val="solid"/>
              </a:ln>
              <a:solidFill>
                <a:srgbClr val="000099"/>
              </a:solidFill>
              <a:effectLst>
                <a:reflection blurRad="12700" stA="28000" endPos="45000" dist="1000" dir="5400000" sy="-100000" algn="bl" rotWithShape="0"/>
              </a:effectLst>
              <a:cs typeface="Arial" pitchFamily="34" charset="0"/>
            </a:endParaRPr>
          </a:p>
          <a:p>
            <a:pPr algn="ctr">
              <a:spcBef>
                <a:spcPts val="600"/>
              </a:spcBef>
              <a:defRPr/>
            </a:pPr>
            <a:r>
              <a:rPr lang="en-US" sz="2800" b="1" cap="all" dirty="0" err="1" smtClean="0">
                <a:ln w="9000" cmpd="sng">
                  <a:solidFill>
                    <a:schemeClr val="tx1"/>
                  </a:solidFill>
                  <a:prstDash val="solid"/>
                </a:ln>
                <a:solidFill>
                  <a:srgbClr val="000099"/>
                </a:solidFill>
                <a:effectLst>
                  <a:reflection blurRad="12700" stA="28000" endPos="45000" dist="1000" dir="5400000" sy="-100000" algn="bl" rotWithShape="0"/>
                </a:effectLst>
                <a:cs typeface="Arial" pitchFamily="34" charset="0"/>
              </a:rPr>
              <a:t>Tập</a:t>
            </a:r>
            <a:r>
              <a:rPr lang="en-US" sz="2800" b="1" cap="all" dirty="0" smtClean="0">
                <a:ln w="9000" cmpd="sng">
                  <a:solidFill>
                    <a:schemeClr val="tx1"/>
                  </a:solidFill>
                  <a:prstDash val="solid"/>
                </a:ln>
                <a:solidFill>
                  <a:srgbClr val="000099"/>
                </a:solidFill>
                <a:effectLst>
                  <a:reflection blurRad="12700" stA="28000" endPos="45000" dist="1000" dir="5400000" sy="-100000" algn="bl" rotWithShape="0"/>
                </a:effectLst>
                <a:cs typeface="Arial" pitchFamily="34" charset="0"/>
              </a:rPr>
              <a:t> </a:t>
            </a:r>
            <a:r>
              <a:rPr lang="en-US" sz="2800" b="1" cap="all" dirty="0" err="1" smtClean="0">
                <a:ln w="9000" cmpd="sng">
                  <a:solidFill>
                    <a:schemeClr val="tx1"/>
                  </a:solidFill>
                  <a:prstDash val="solid"/>
                </a:ln>
                <a:solidFill>
                  <a:srgbClr val="000099"/>
                </a:solidFill>
                <a:effectLst>
                  <a:reflection blurRad="12700" stA="28000" endPos="45000" dist="1000" dir="5400000" sy="-100000" algn="bl" rotWithShape="0"/>
                </a:effectLst>
                <a:cs typeface="Arial" pitchFamily="34" charset="0"/>
              </a:rPr>
              <a:t>chép</a:t>
            </a:r>
            <a:r>
              <a:rPr lang="en-US" sz="2800" b="1" cap="all" dirty="0" smtClean="0">
                <a:ln w="9000" cmpd="sng">
                  <a:solidFill>
                    <a:schemeClr val="tx1"/>
                  </a:solidFill>
                  <a:prstDash val="solid"/>
                </a:ln>
                <a:solidFill>
                  <a:srgbClr val="000099"/>
                </a:solidFill>
                <a:effectLst>
                  <a:reflection blurRad="12700" stA="28000" endPos="45000" dist="1000" dir="5400000" sy="-100000" algn="bl" rotWithShape="0"/>
                </a:effectLst>
                <a:cs typeface="Arial" pitchFamily="34" charset="0"/>
              </a:rPr>
              <a:t>: </a:t>
            </a:r>
            <a:r>
              <a:rPr lang="en-US" sz="2800" b="1" cap="all" dirty="0" err="1" smtClean="0">
                <a:ln w="9000" cmpd="sng">
                  <a:solidFill>
                    <a:srgbClr val="FF0000"/>
                  </a:solidFill>
                  <a:prstDash val="solid"/>
                </a:ln>
                <a:solidFill>
                  <a:srgbClr val="FF0000"/>
                </a:solidFill>
                <a:effectLst>
                  <a:reflection blurRad="12700" stA="28000" endPos="45000" dist="1000" dir="5400000" sy="-100000" algn="bl" rotWithShape="0"/>
                </a:effectLst>
                <a:cs typeface="Arial" pitchFamily="34" charset="0"/>
              </a:rPr>
              <a:t>Chim</a:t>
            </a:r>
            <a:r>
              <a:rPr lang="en-US" sz="2800" b="1" cap="all" dirty="0" smtClean="0">
                <a:ln w="9000" cmpd="sng">
                  <a:solidFill>
                    <a:srgbClr val="FF0000"/>
                  </a:solidFill>
                  <a:prstDash val="solid"/>
                </a:ln>
                <a:solidFill>
                  <a:srgbClr val="FF0000"/>
                </a:solidFill>
                <a:effectLst>
                  <a:reflection blurRad="12700" stA="28000" endPos="45000" dist="1000" dir="5400000" sy="-100000" algn="bl" rotWithShape="0"/>
                </a:effectLst>
                <a:cs typeface="Arial" pitchFamily="34" charset="0"/>
              </a:rPr>
              <a:t> </a:t>
            </a:r>
            <a:r>
              <a:rPr lang="en-US" sz="2800" b="1" cap="all" dirty="0" err="1">
                <a:ln w="9000" cmpd="sng">
                  <a:solidFill>
                    <a:srgbClr val="FF0000"/>
                  </a:solidFill>
                  <a:prstDash val="solid"/>
                </a:ln>
                <a:solidFill>
                  <a:srgbClr val="FF0000"/>
                </a:solidFill>
                <a:effectLst>
                  <a:reflection blurRad="12700" stA="28000" endPos="45000" dist="1000" dir="5400000" sy="-100000" algn="bl" rotWithShape="0"/>
                </a:effectLst>
                <a:cs typeface="Arial" pitchFamily="34" charset="0"/>
              </a:rPr>
              <a:t>sâu</a:t>
            </a:r>
            <a:endParaRPr lang="en-US" sz="2800" b="1" cap="all" dirty="0">
              <a:ln w="9000" cmpd="sng">
                <a:solidFill>
                  <a:srgbClr val="FF0000"/>
                </a:solidFill>
                <a:prstDash val="solid"/>
              </a:ln>
              <a:solidFill>
                <a:srgbClr val="FF0000"/>
              </a:solidFill>
              <a:effectLst>
                <a:reflection blurRad="12700" stA="28000" endPos="45000" dist="1000" dir="5400000" sy="-100000" algn="bl" rotWithShape="0"/>
              </a:effectLst>
              <a:cs typeface="Arial" pitchFamily="34" charset="0"/>
            </a:endParaRPr>
          </a:p>
          <a:p>
            <a:pPr algn="ctr">
              <a:spcBef>
                <a:spcPts val="600"/>
              </a:spcBef>
              <a:defRPr/>
            </a:pPr>
            <a:endParaRPr lang="en-US" sz="2800" b="1" cap="all" dirty="0">
              <a:ln w="9000" cmpd="sng">
                <a:solidFill>
                  <a:schemeClr val="tx1"/>
                </a:solidFill>
                <a:prstDash val="solid"/>
              </a:ln>
              <a:solidFill>
                <a:srgbClr val="000099"/>
              </a:solidFill>
              <a:effectLst>
                <a:reflection blurRad="12700" stA="28000" endPos="45000" dist="1000" dir="5400000" sy="-100000" algn="bl" rotWithShape="0"/>
              </a:effectLst>
              <a:cs typeface="Arial" pitchFamily="34" charset="0"/>
            </a:endParaRPr>
          </a:p>
        </p:txBody>
      </p:sp>
      <p:sp>
        <p:nvSpPr>
          <p:cNvPr id="2" name="Rectangle 1"/>
          <p:cNvSpPr/>
          <p:nvPr/>
        </p:nvSpPr>
        <p:spPr>
          <a:xfrm>
            <a:off x="0" y="0"/>
            <a:ext cx="12182475" cy="3429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3076" name="Picture 3" descr="E:\PICTURES\A___ẢNH\Đồ vật\Đồ dùng học tập\books3_1.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62513" y="3270250"/>
            <a:ext cx="2438400" cy="161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0" y="0"/>
            <a:ext cx="12184063" cy="6096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anchor="ctr"/>
          <a:lstStyle/>
          <a:p>
            <a:pPr algn="ctr">
              <a:lnSpc>
                <a:spcPts val="3799"/>
              </a:lnSpc>
              <a:defRPr/>
            </a:pPr>
            <a:r>
              <a:rPr lang="en-US" sz="2400" b="1" dirty="0">
                <a:solidFill>
                  <a:srgbClr val="FFFF00"/>
                </a:solidFill>
                <a:effectLst>
                  <a:outerShdw blurRad="38100" dist="38100" dir="2700000" algn="tl">
                    <a:srgbClr val="000000"/>
                  </a:outerShdw>
                </a:effectLst>
              </a:rPr>
              <a:t>TRƯỜNG TIỂU HỌC ÁI MỘ A</a:t>
            </a:r>
          </a:p>
        </p:txBody>
      </p:sp>
      <p:sp>
        <p:nvSpPr>
          <p:cNvPr id="11" name="Rectangle 10"/>
          <p:cNvSpPr/>
          <p:nvPr/>
        </p:nvSpPr>
        <p:spPr>
          <a:xfrm>
            <a:off x="409904" y="809469"/>
            <a:ext cx="11387355" cy="2593393"/>
          </a:xfrm>
          <a:prstGeom prst="rect">
            <a:avLst/>
          </a:prstGeom>
        </p:spPr>
        <p:txBody>
          <a:bodyPr>
            <a:prstTxWarp prst="textChevron">
              <a:avLst/>
            </a:prstTxWarp>
            <a:spAutoFit/>
          </a:bodyPr>
          <a:lstStyle/>
          <a:p>
            <a:pPr algn="ctr">
              <a:defRPr/>
            </a:pPr>
            <a:r>
              <a:rPr lang="en-US" sz="2000" b="1" kern="10" dirty="0">
                <a:ln w="12700">
                  <a:solidFill>
                    <a:srgbClr val="FF33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blurRad="38100" dist="38100" dir="2700000" algn="tl">
                    <a:srgbClr val="000000">
                      <a:alpha val="43137"/>
                    </a:srgbClr>
                  </a:outerShdw>
                </a:effectLst>
                <a:latin typeface="Times New Roman" pitchFamily="18" charset="0"/>
                <a:cs typeface="Times New Roman" pitchFamily="18" charset="0"/>
              </a:rPr>
              <a:t>NHIỆT LIỆT CHÀO MỪNG QUÝ THẦY CÔ</a:t>
            </a:r>
          </a:p>
          <a:p>
            <a:pPr algn="ctr">
              <a:defRPr/>
            </a:pPr>
            <a:r>
              <a:rPr lang="en-US" b="1" kern="10" dirty="0">
                <a:ln w="12700">
                  <a:solidFill>
                    <a:srgbClr val="FF33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blurRad="38100" dist="38100" dir="2700000" algn="tl">
                    <a:srgbClr val="000000">
                      <a:alpha val="43137"/>
                    </a:srgbClr>
                  </a:outerShdw>
                </a:effectLst>
                <a:latin typeface="Times New Roman" pitchFamily="18" charset="0"/>
                <a:cs typeface="Times New Roman" pitchFamily="18" charset="0"/>
              </a:rPr>
              <a:t>ĐẾN DỰ GIỜ LỚP </a:t>
            </a:r>
            <a:r>
              <a:rPr lang="en-US" b="1" kern="10" dirty="0" smtClean="0">
                <a:ln w="12700">
                  <a:solidFill>
                    <a:srgbClr val="FF33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blurRad="38100" dist="38100" dir="2700000" algn="tl">
                    <a:srgbClr val="000000">
                      <a:alpha val="43137"/>
                    </a:srgbClr>
                  </a:outerShdw>
                </a:effectLst>
                <a:latin typeface="Times New Roman" pitchFamily="18" charset="0"/>
                <a:cs typeface="Times New Roman" pitchFamily="18" charset="0"/>
              </a:rPr>
              <a:t>1</a:t>
            </a:r>
            <a:endParaRPr lang="en-US" b="1"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3079"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556750" y="4241800"/>
            <a:ext cx="2616200" cy="261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4241800"/>
            <a:ext cx="2651125" cy="261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12" descr="D:\HOA\A___ẢNH\Hình động\tulip.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94938" y="4692650"/>
            <a:ext cx="2597150" cy="259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2" name="Picture 12" descr="D:\HOA\A___ẢNH\Hình động\tulip.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01125" y="4737100"/>
            <a:ext cx="2913063" cy="259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3" name="Picture 12" descr="D:\HOA\A___ẢNH\Hình động\tulip.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71000" y="4406900"/>
            <a:ext cx="2913063" cy="259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4" name="Picture 12" descr="D:\HOA\A___ẢNH\Hình động\tulip.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675" y="4546600"/>
            <a:ext cx="2597150" cy="259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5" name="Picture 12" descr="D:\HOA\A___ẢNH\Hình động\tulip.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1813" y="4591050"/>
            <a:ext cx="2913063" cy="259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6" name="Picture 12" descr="D:\HOA\A___ẢNH\Hình động\tulip.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2263" y="4260850"/>
            <a:ext cx="2913063" cy="259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8377670"/>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57294" y="609600"/>
            <a:ext cx="2529155" cy="923330"/>
          </a:xfrm>
          <a:prstGeom prst="rect">
            <a:avLst/>
          </a:prstGeom>
          <a:noFill/>
        </p:spPr>
        <p:txBody>
          <a:bodyPr wrap="none" lIns="91440" tIns="45720" rIns="91440" bIns="45720">
            <a:spAutoFit/>
          </a:bodyPr>
          <a:lstStyle/>
          <a:p>
            <a:pPr algn="ctr"/>
            <a:r>
              <a:rPr lang="en-US" sz="5400" b="1" dirty="0" err="1">
                <a:ln w="10541" cmpd="sng">
                  <a:solidFill>
                    <a:srgbClr val="92D050"/>
                  </a:solidFill>
                  <a:prstDash val="solid"/>
                </a:ln>
                <a:solidFill>
                  <a:srgbClr val="003300"/>
                </a:solidFill>
                <a:effectLst>
                  <a:glow rad="101600">
                    <a:schemeClr val="accent3">
                      <a:satMod val="175000"/>
                      <a:alpha val="40000"/>
                    </a:schemeClr>
                  </a:glow>
                </a:effectLst>
              </a:rPr>
              <a:t>Trò</a:t>
            </a:r>
            <a:r>
              <a:rPr lang="en-US" sz="5400" b="1" dirty="0">
                <a:ln w="10541" cmpd="sng">
                  <a:solidFill>
                    <a:srgbClr val="92D050"/>
                  </a:solidFill>
                  <a:prstDash val="solid"/>
                </a:ln>
                <a:solidFill>
                  <a:srgbClr val="003300"/>
                </a:solidFill>
                <a:effectLst>
                  <a:glow rad="101600">
                    <a:schemeClr val="accent3">
                      <a:satMod val="175000"/>
                      <a:alpha val="40000"/>
                    </a:schemeClr>
                  </a:glow>
                </a:effectLst>
              </a:rPr>
              <a:t> </a:t>
            </a:r>
            <a:r>
              <a:rPr lang="en-US" sz="5400" b="1" dirty="0" err="1">
                <a:ln w="10541" cmpd="sng">
                  <a:solidFill>
                    <a:srgbClr val="92D050"/>
                  </a:solidFill>
                  <a:prstDash val="solid"/>
                </a:ln>
                <a:solidFill>
                  <a:srgbClr val="003300"/>
                </a:solidFill>
                <a:effectLst>
                  <a:glow rad="101600">
                    <a:schemeClr val="accent3">
                      <a:satMod val="175000"/>
                      <a:alpha val="40000"/>
                    </a:schemeClr>
                  </a:glow>
                </a:effectLst>
              </a:rPr>
              <a:t>chơi</a:t>
            </a:r>
            <a:endParaRPr lang="en-US" sz="5400" b="1" dirty="0">
              <a:ln w="10541" cmpd="sng">
                <a:solidFill>
                  <a:srgbClr val="92D050"/>
                </a:solidFill>
                <a:prstDash val="solid"/>
              </a:ln>
              <a:solidFill>
                <a:srgbClr val="003300"/>
              </a:solidFill>
              <a:effectLst>
                <a:glow rad="101600">
                  <a:schemeClr val="accent3">
                    <a:satMod val="175000"/>
                    <a:alpha val="40000"/>
                  </a:schemeClr>
                </a:glow>
              </a:effectLst>
            </a:endParaRPr>
          </a:p>
        </p:txBody>
      </p:sp>
      <p:sp>
        <p:nvSpPr>
          <p:cNvPr id="3" name="Rectangle 2"/>
          <p:cNvSpPr/>
          <p:nvPr/>
        </p:nvSpPr>
        <p:spPr>
          <a:xfrm>
            <a:off x="1712918" y="2362200"/>
            <a:ext cx="8666733" cy="7315200"/>
          </a:xfrm>
          <a:prstGeom prst="rect">
            <a:avLst/>
          </a:prstGeom>
          <a:noFill/>
        </p:spPr>
        <p:txBody>
          <a:bodyPr spcFirstLastPara="1" wrap="none" lIns="91440" tIns="45720" rIns="91440" bIns="45720" numCol="1">
            <a:prstTxWarp prst="textArchUp">
              <a:avLst/>
            </a:prstTxWarp>
            <a:spAutoFit/>
          </a:bodyPr>
          <a:lstStyle/>
          <a:p>
            <a:pPr algn="ctr"/>
            <a:r>
              <a:rPr lang="en-US" sz="7200" b="1" cap="all" dirty="0">
                <a:ln w="9000" cmpd="sng">
                  <a:solidFill>
                    <a:srgbClr val="F3217B"/>
                  </a:solidFill>
                  <a:prstDash val="solid"/>
                </a:ln>
                <a:solidFill>
                  <a:srgbClr val="FF0000"/>
                </a:solidFill>
                <a:effectLst>
                  <a:glow rad="228600">
                    <a:schemeClr val="accent3">
                      <a:satMod val="175000"/>
                      <a:alpha val="40000"/>
                    </a:schemeClr>
                  </a:glow>
                  <a:reflection blurRad="12700" stA="28000" endPos="45000" dist="1000" dir="5400000" sy="-100000" algn="bl" rotWithShape="0"/>
                </a:effectLst>
              </a:rPr>
              <a:t>Rung </a:t>
            </a:r>
            <a:r>
              <a:rPr lang="en-US" sz="7200" b="1" cap="all" dirty="0" err="1">
                <a:ln w="9000" cmpd="sng">
                  <a:solidFill>
                    <a:srgbClr val="F3217B"/>
                  </a:solidFill>
                  <a:prstDash val="solid"/>
                </a:ln>
                <a:solidFill>
                  <a:srgbClr val="FF0000"/>
                </a:solidFill>
                <a:effectLst>
                  <a:glow rad="228600">
                    <a:schemeClr val="accent3">
                      <a:satMod val="175000"/>
                      <a:alpha val="40000"/>
                    </a:schemeClr>
                  </a:glow>
                  <a:reflection blurRad="12700" stA="28000" endPos="45000" dist="1000" dir="5400000" sy="-100000" algn="bl" rotWithShape="0"/>
                </a:effectLst>
              </a:rPr>
              <a:t>chuông</a:t>
            </a:r>
            <a:r>
              <a:rPr lang="en-US" sz="7200" b="1" cap="all" dirty="0">
                <a:ln w="9000" cmpd="sng">
                  <a:solidFill>
                    <a:srgbClr val="F3217B"/>
                  </a:solidFill>
                  <a:prstDash val="solid"/>
                </a:ln>
                <a:solidFill>
                  <a:srgbClr val="FF0000"/>
                </a:solidFill>
                <a:effectLst>
                  <a:glow rad="228600">
                    <a:schemeClr val="accent3">
                      <a:satMod val="175000"/>
                      <a:alpha val="40000"/>
                    </a:schemeClr>
                  </a:glow>
                  <a:reflection blurRad="12700" stA="28000" endPos="45000" dist="1000" dir="5400000" sy="-100000" algn="bl" rotWithShape="0"/>
                </a:effectLst>
              </a:rPr>
              <a:t> </a:t>
            </a:r>
            <a:r>
              <a:rPr lang="en-US" sz="7200" b="1" cap="all" dirty="0" err="1">
                <a:ln w="9000" cmpd="sng">
                  <a:solidFill>
                    <a:srgbClr val="F3217B"/>
                  </a:solidFill>
                  <a:prstDash val="solid"/>
                </a:ln>
                <a:solidFill>
                  <a:srgbClr val="FF0000"/>
                </a:solidFill>
                <a:effectLst>
                  <a:glow rad="228600">
                    <a:schemeClr val="accent3">
                      <a:satMod val="175000"/>
                      <a:alpha val="40000"/>
                    </a:schemeClr>
                  </a:glow>
                  <a:reflection blurRad="12700" stA="28000" endPos="45000" dist="1000" dir="5400000" sy="-100000" algn="bl" rotWithShape="0"/>
                </a:effectLst>
              </a:rPr>
              <a:t>vàng</a:t>
            </a:r>
            <a:endParaRPr lang="en-US" sz="7200" b="1" cap="all" dirty="0">
              <a:ln w="9000" cmpd="sng">
                <a:solidFill>
                  <a:srgbClr val="F3217B"/>
                </a:solidFill>
                <a:prstDash val="solid"/>
              </a:ln>
              <a:solidFill>
                <a:srgbClr val="FF0000"/>
              </a:solidFill>
              <a:effectLst>
                <a:glow rad="228600">
                  <a:schemeClr val="accent3">
                    <a:satMod val="175000"/>
                    <a:alpha val="40000"/>
                  </a:schemeClr>
                </a:glow>
                <a:reflection blurRad="12700" stA="28000" endPos="45000" dist="1000" dir="5400000" sy="-100000" algn="bl" rotWithShape="0"/>
              </a:effectLst>
            </a:endParaRPr>
          </a:p>
        </p:txBody>
      </p:sp>
      <p:pic>
        <p:nvPicPr>
          <p:cNvPr id="4" name="Picture 2" descr="Kết quả hình ảnh cho bell gif"/>
          <p:cNvPicPr>
            <a:picLocks noChangeAspect="1" noChangeArrowheads="1" noCrop="1"/>
          </p:cNvPicPr>
          <p:nvPr/>
        </p:nvPicPr>
        <p:blipFill>
          <a:blip r:embed="rId3"/>
          <a:srcRect/>
          <a:stretch>
            <a:fillRect/>
          </a:stretch>
        </p:blipFill>
        <p:spPr bwMode="auto">
          <a:xfrm>
            <a:off x="4599017" y="2971800"/>
            <a:ext cx="2894533" cy="2438400"/>
          </a:xfrm>
          <a:prstGeom prst="rect">
            <a:avLst/>
          </a:prstGeom>
          <a:noFill/>
        </p:spPr>
      </p:pic>
    </p:spTree>
    <p:extLst>
      <p:ext uri="{BB962C8B-B14F-4D97-AF65-F5344CB8AC3E}">
        <p14:creationId xmlns:p14="http://schemas.microsoft.com/office/powerpoint/2010/main" val="7686943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subTnLst>
                                    <p:audio>
                                      <p:cMediaNode vol="22000">
                                        <p:cTn display="0" masterRel="sameClick">
                                          <p:stCondLst>
                                            <p:cond evt="begin" delay="0">
                                              <p:tn val="5"/>
                                            </p:cond>
                                          </p:stCondLst>
                                          <p:endCondLst>
                                            <p:cond evt="onStopAudio" delay="0">
                                              <p:tgtEl>
                                                <p:sldTgt/>
                                              </p:tgtEl>
                                            </p:cond>
                                          </p:endCondLst>
                                        </p:cTn>
                                        <p:tgtEl>
                                          <p:sndTgt r:embed="rId2" name="nhac hieu tro choi wav.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667373" y="0"/>
            <a:ext cx="2529155" cy="923330"/>
          </a:xfrm>
          <a:prstGeom prst="rect">
            <a:avLst/>
          </a:prstGeom>
          <a:noFill/>
        </p:spPr>
        <p:txBody>
          <a:bodyPr wrap="none" lIns="91440" tIns="45720" rIns="91440" bIns="45720">
            <a:spAutoFit/>
          </a:bodyPr>
          <a:lstStyle/>
          <a:p>
            <a:pPr algn="ctr"/>
            <a:r>
              <a:rPr lang="en-US" sz="5400" b="1" dirty="0" err="1">
                <a:ln w="10541" cmpd="sng">
                  <a:solidFill>
                    <a:srgbClr val="92D050"/>
                  </a:solidFill>
                  <a:prstDash val="solid"/>
                </a:ln>
                <a:solidFill>
                  <a:srgbClr val="006600"/>
                </a:solidFill>
              </a:rPr>
              <a:t>Trò</a:t>
            </a:r>
            <a:r>
              <a:rPr lang="en-US" sz="5400" b="1" dirty="0">
                <a:ln w="10541" cmpd="sng">
                  <a:solidFill>
                    <a:srgbClr val="92D050"/>
                  </a:solidFill>
                  <a:prstDash val="solid"/>
                </a:ln>
                <a:solidFill>
                  <a:srgbClr val="006600"/>
                </a:solidFill>
              </a:rPr>
              <a:t> </a:t>
            </a:r>
            <a:r>
              <a:rPr lang="en-US" sz="5400" b="1" dirty="0" err="1">
                <a:ln w="10541" cmpd="sng">
                  <a:solidFill>
                    <a:srgbClr val="92D050"/>
                  </a:solidFill>
                  <a:prstDash val="solid"/>
                </a:ln>
                <a:solidFill>
                  <a:srgbClr val="006600"/>
                </a:solidFill>
              </a:rPr>
              <a:t>chơi</a:t>
            </a:r>
            <a:endParaRPr lang="en-US" sz="5400" b="1" dirty="0">
              <a:ln w="10541" cmpd="sng">
                <a:solidFill>
                  <a:srgbClr val="92D050"/>
                </a:solidFill>
                <a:prstDash val="solid"/>
              </a:ln>
              <a:solidFill>
                <a:srgbClr val="006600"/>
              </a:solidFill>
            </a:endParaRPr>
          </a:p>
        </p:txBody>
      </p:sp>
      <p:sp>
        <p:nvSpPr>
          <p:cNvPr id="6" name="Rectangle 5"/>
          <p:cNvSpPr/>
          <p:nvPr/>
        </p:nvSpPr>
        <p:spPr>
          <a:xfrm>
            <a:off x="4238612" y="857233"/>
            <a:ext cx="5844164" cy="830997"/>
          </a:xfrm>
          <a:prstGeom prst="rect">
            <a:avLst/>
          </a:prstGeom>
          <a:noFill/>
        </p:spPr>
        <p:txBody>
          <a:bodyPr wrap="none" lIns="91440" tIns="45720" rIns="91440" bIns="45720">
            <a:spAutoFit/>
          </a:bodyPr>
          <a:lstStyle/>
          <a:p>
            <a:pPr algn="ctr"/>
            <a:r>
              <a:rPr lang="en-US" sz="4800" b="1" cap="all" dirty="0">
                <a:ln w="9000" cmpd="sng">
                  <a:solidFill>
                    <a:srgbClr val="F3217B"/>
                  </a:solidFill>
                  <a:prstDash val="solid"/>
                </a:ln>
                <a:solidFill>
                  <a:srgbClr val="F3217B"/>
                </a:solidFill>
                <a:effectLst>
                  <a:reflection blurRad="12700" stA="28000" endPos="45000" dist="1000" dir="5400000" sy="-100000" algn="bl" rotWithShape="0"/>
                </a:effectLst>
              </a:rPr>
              <a:t>Rung </a:t>
            </a:r>
            <a:r>
              <a:rPr lang="en-US" sz="4800" b="1" cap="all" dirty="0" err="1">
                <a:ln w="9000" cmpd="sng">
                  <a:solidFill>
                    <a:srgbClr val="F3217B"/>
                  </a:solidFill>
                  <a:prstDash val="solid"/>
                </a:ln>
                <a:solidFill>
                  <a:srgbClr val="F3217B"/>
                </a:solidFill>
                <a:effectLst>
                  <a:reflection blurRad="12700" stA="28000" endPos="45000" dist="1000" dir="5400000" sy="-100000" algn="bl" rotWithShape="0"/>
                </a:effectLst>
              </a:rPr>
              <a:t>chuông</a:t>
            </a:r>
            <a:r>
              <a:rPr lang="en-US" sz="4800" b="1" cap="all" dirty="0">
                <a:ln w="9000" cmpd="sng">
                  <a:solidFill>
                    <a:srgbClr val="F3217B"/>
                  </a:solidFill>
                  <a:prstDash val="solid"/>
                </a:ln>
                <a:solidFill>
                  <a:srgbClr val="F3217B"/>
                </a:solidFill>
                <a:effectLst>
                  <a:reflection blurRad="12700" stA="28000" endPos="45000" dist="1000" dir="5400000" sy="-100000" algn="bl" rotWithShape="0"/>
                </a:effectLst>
              </a:rPr>
              <a:t> </a:t>
            </a:r>
            <a:r>
              <a:rPr lang="en-US" sz="4800" b="1" cap="all" dirty="0" err="1">
                <a:ln w="9000" cmpd="sng">
                  <a:solidFill>
                    <a:srgbClr val="F3217B"/>
                  </a:solidFill>
                  <a:prstDash val="solid"/>
                </a:ln>
                <a:solidFill>
                  <a:srgbClr val="F3217B"/>
                </a:solidFill>
                <a:effectLst>
                  <a:reflection blurRad="12700" stA="28000" endPos="45000" dist="1000" dir="5400000" sy="-100000" algn="bl" rotWithShape="0"/>
                </a:effectLst>
              </a:rPr>
              <a:t>vàng</a:t>
            </a:r>
            <a:endParaRPr lang="en-US" sz="4800" b="1" cap="all" dirty="0">
              <a:ln w="9000" cmpd="sng">
                <a:solidFill>
                  <a:srgbClr val="F3217B"/>
                </a:solidFill>
                <a:prstDash val="solid"/>
              </a:ln>
              <a:solidFill>
                <a:srgbClr val="F3217B"/>
              </a:solidFill>
              <a:effectLst>
                <a:reflection blurRad="12700" stA="28000" endPos="45000" dist="1000" dir="5400000" sy="-100000" algn="bl" rotWithShape="0"/>
              </a:effectLst>
            </a:endParaRPr>
          </a:p>
        </p:txBody>
      </p:sp>
      <p:pic>
        <p:nvPicPr>
          <p:cNvPr id="7" name="Picture 2" descr="Kết quả hình ảnh cho bell gif"/>
          <p:cNvPicPr>
            <a:picLocks noChangeAspect="1" noChangeArrowheads="1" noCrop="1"/>
          </p:cNvPicPr>
          <p:nvPr/>
        </p:nvPicPr>
        <p:blipFill>
          <a:blip r:embed="rId4"/>
          <a:srcRect/>
          <a:stretch>
            <a:fillRect/>
          </a:stretch>
        </p:blipFill>
        <p:spPr bwMode="auto">
          <a:xfrm>
            <a:off x="1524000" y="0"/>
            <a:ext cx="2357454" cy="1985956"/>
          </a:xfrm>
          <a:prstGeom prst="rect">
            <a:avLst/>
          </a:prstGeom>
          <a:noFill/>
        </p:spPr>
      </p:pic>
      <p:sp>
        <p:nvSpPr>
          <p:cNvPr id="8" name="Rounded Rectangle 7"/>
          <p:cNvSpPr/>
          <p:nvPr/>
        </p:nvSpPr>
        <p:spPr>
          <a:xfrm>
            <a:off x="2095472" y="2071678"/>
            <a:ext cx="8001056" cy="4214842"/>
          </a:xfrm>
          <a:prstGeom prst="roundRect">
            <a:avLst/>
          </a:prstGeom>
          <a:solidFill>
            <a:srgbClr val="BAE951"/>
          </a:solidFill>
          <a:ln>
            <a:solidFill>
              <a:srgbClr val="F321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dirty="0"/>
          </a:p>
        </p:txBody>
      </p:sp>
      <p:sp>
        <p:nvSpPr>
          <p:cNvPr id="9" name="Rectangle 8"/>
          <p:cNvSpPr/>
          <p:nvPr/>
        </p:nvSpPr>
        <p:spPr>
          <a:xfrm>
            <a:off x="2238348" y="2357430"/>
            <a:ext cx="7715304" cy="3539430"/>
          </a:xfrm>
          <a:prstGeom prst="rect">
            <a:avLst/>
          </a:prstGeom>
        </p:spPr>
        <p:txBody>
          <a:bodyPr wrap="square">
            <a:spAutoFit/>
          </a:bodyPr>
          <a:lstStyle/>
          <a:p>
            <a:pPr algn="just"/>
            <a:r>
              <a:rPr lang="en-US" sz="2800" dirty="0">
                <a:latin typeface="Arial" pitchFamily="34" charset="0"/>
                <a:cs typeface="Arial" pitchFamily="34" charset="0"/>
              </a:rPr>
              <a:t>    </a:t>
            </a:r>
            <a:r>
              <a:rPr lang="en-US" sz="2800" dirty="0" err="1">
                <a:latin typeface="Arial" pitchFamily="34" charset="0"/>
                <a:cs typeface="Arial" pitchFamily="34" charset="0"/>
              </a:rPr>
              <a:t>Các</a:t>
            </a:r>
            <a:r>
              <a:rPr lang="en-US" sz="2800" dirty="0">
                <a:latin typeface="Arial" pitchFamily="34" charset="0"/>
                <a:cs typeface="Arial" pitchFamily="34" charset="0"/>
              </a:rPr>
              <a:t> con </a:t>
            </a:r>
            <a:r>
              <a:rPr lang="en-US" sz="2800" dirty="0" err="1">
                <a:latin typeface="Arial" pitchFamily="34" charset="0"/>
                <a:cs typeface="Arial" pitchFamily="34" charset="0"/>
              </a:rPr>
              <a:t>có</a:t>
            </a:r>
            <a:r>
              <a:rPr lang="en-US" sz="2800" dirty="0">
                <a:latin typeface="Arial" pitchFamily="34" charset="0"/>
                <a:cs typeface="Arial" pitchFamily="34" charset="0"/>
              </a:rPr>
              <a:t> 1</a:t>
            </a:r>
            <a:r>
              <a:rPr lang="vi-VN" sz="2800" dirty="0">
                <a:latin typeface="Arial" pitchFamily="34" charset="0"/>
                <a:cs typeface="Arial" pitchFamily="34" charset="0"/>
              </a:rPr>
              <a:t>0 giây để vừa suy nghĩ vừa viết câu trả lời lên bảng</a:t>
            </a:r>
            <a:r>
              <a:rPr lang="en-US" sz="2800" dirty="0">
                <a:latin typeface="Arial" pitchFamily="34" charset="0"/>
                <a:cs typeface="Arial" pitchFamily="34" charset="0"/>
              </a:rPr>
              <a:t> con</a:t>
            </a:r>
            <a:r>
              <a:rPr lang="vi-VN" sz="2800" dirty="0">
                <a:latin typeface="Arial" pitchFamily="34" charset="0"/>
                <a:cs typeface="Arial" pitchFamily="34" charset="0"/>
              </a:rPr>
              <a:t>. Kết thúc 10 giây, các con giơ bảng. Bạn nào không có câu trả lời hoặc trả lời chưa đúng tự động cất bảng và ngồi theo dõi các bạn còn lại tham gia chơi. Các con sẽ trả lời lần lượt các câu hỏi. Ai là người trả lời đúng được câu hỏi</a:t>
            </a:r>
            <a:r>
              <a:rPr lang="en-US" sz="2800" dirty="0">
                <a:latin typeface="Arial" pitchFamily="34" charset="0"/>
                <a:cs typeface="Arial" pitchFamily="34" charset="0"/>
              </a:rPr>
              <a:t> </a:t>
            </a:r>
            <a:r>
              <a:rPr lang="en-US" sz="2800" dirty="0" err="1">
                <a:latin typeface="Arial" pitchFamily="34" charset="0"/>
                <a:cs typeface="Arial" pitchFamily="34" charset="0"/>
              </a:rPr>
              <a:t>cuối</a:t>
            </a:r>
            <a:r>
              <a:rPr lang="en-US" sz="2800" dirty="0">
                <a:latin typeface="Arial" pitchFamily="34" charset="0"/>
                <a:cs typeface="Arial" pitchFamily="34" charset="0"/>
              </a:rPr>
              <a:t> </a:t>
            </a:r>
            <a:r>
              <a:rPr lang="en-US" sz="2800" dirty="0" err="1">
                <a:latin typeface="Arial" pitchFamily="34" charset="0"/>
                <a:cs typeface="Arial" pitchFamily="34" charset="0"/>
              </a:rPr>
              <a:t>cùng</a:t>
            </a:r>
            <a:r>
              <a:rPr lang="vi-VN" sz="2800" dirty="0">
                <a:latin typeface="Arial" pitchFamily="34" charset="0"/>
                <a:cs typeface="Arial" pitchFamily="34" charset="0"/>
              </a:rPr>
              <a:t> sẽ rung chung vàng và nhận được phần thưởng. </a:t>
            </a:r>
            <a:endParaRPr lang="en-US" sz="2800" dirty="0">
              <a:latin typeface="Arial" pitchFamily="34" charset="0"/>
              <a:cs typeface="Arial" pitchFamily="34" charset="0"/>
            </a:endParaRPr>
          </a:p>
        </p:txBody>
      </p:sp>
      <p:pic>
        <p:nvPicPr>
          <p:cNvPr id="2" name="Luat Choi RCV Chung.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590800" y="313730"/>
            <a:ext cx="609600" cy="609600"/>
          </a:xfrm>
          <a:prstGeom prst="rect">
            <a:avLst/>
          </a:prstGeom>
        </p:spPr>
      </p:pic>
    </p:spTree>
    <p:extLst>
      <p:ext uri="{BB962C8B-B14F-4D97-AF65-F5344CB8AC3E}">
        <p14:creationId xmlns:p14="http://schemas.microsoft.com/office/powerpoint/2010/main" val="183086493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680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73585">
                <p:cTn id="7" fill="hold" display="0">
                  <p:stCondLst>
                    <p:cond delay="indefinite"/>
                  </p:stCondLst>
                  <p:endCondLst>
                    <p:cond evt="onStopAudio" delay="0">
                      <p:tgtEl>
                        <p:sldTgt/>
                      </p:tgtEl>
                    </p:cond>
                  </p:endCondLst>
                </p:cTn>
                <p:tgtEl>
                  <p:spTgt spid="2"/>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C:\Users\ThienLoi\Desktop\Picture2.jpg"/>
          <p:cNvPicPr>
            <a:picLocks noChangeAspect="1" noChangeArrowheads="1"/>
          </p:cNvPicPr>
          <p:nvPr/>
        </p:nvPicPr>
        <p:blipFill>
          <a:blip r:embed="rId5"/>
          <a:srcRect/>
          <a:stretch>
            <a:fillRect/>
          </a:stretch>
        </p:blipFill>
        <p:spPr bwMode="auto">
          <a:xfrm>
            <a:off x="1524000" y="0"/>
            <a:ext cx="9144000" cy="6858000"/>
          </a:xfrm>
          <a:prstGeom prst="rect">
            <a:avLst/>
          </a:prstGeom>
          <a:noFill/>
        </p:spPr>
      </p:pic>
      <p:sp>
        <p:nvSpPr>
          <p:cNvPr id="4" name="Rectangle 3"/>
          <p:cNvSpPr/>
          <p:nvPr/>
        </p:nvSpPr>
        <p:spPr>
          <a:xfrm>
            <a:off x="4024298" y="714356"/>
            <a:ext cx="1920076" cy="923330"/>
          </a:xfrm>
          <a:prstGeom prst="rect">
            <a:avLst/>
          </a:prstGeom>
          <a:noFill/>
        </p:spPr>
        <p:txBody>
          <a:bodyPr wrap="none" lIns="91440" tIns="45720" rIns="91440" bIns="45720">
            <a:spAutoFit/>
          </a:bodyPr>
          <a:lstStyle/>
          <a:p>
            <a:pPr algn="ctr"/>
            <a:r>
              <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CÂU 1</a:t>
            </a:r>
          </a:p>
        </p:txBody>
      </p:sp>
      <p:sp>
        <p:nvSpPr>
          <p:cNvPr id="5" name="TextBox 4"/>
          <p:cNvSpPr txBox="1"/>
          <p:nvPr/>
        </p:nvSpPr>
        <p:spPr>
          <a:xfrm>
            <a:off x="1809720" y="2357431"/>
            <a:ext cx="8501122" cy="1569660"/>
          </a:xfrm>
          <a:prstGeom prst="rect">
            <a:avLst/>
          </a:prstGeom>
          <a:noFill/>
        </p:spPr>
        <p:txBody>
          <a:bodyPr wrap="square" rtlCol="0">
            <a:spAutoFit/>
          </a:bodyPr>
          <a:lstStyle/>
          <a:p>
            <a:r>
              <a:rPr lang="en-US" sz="3200" b="1" dirty="0" err="1" smtClean="0">
                <a:solidFill>
                  <a:srgbClr val="0033CC"/>
                </a:solidFill>
                <a:latin typeface="Times New Roman" panose="02020603050405020304" pitchFamily="18" charset="0"/>
                <a:cs typeface="Times New Roman" panose="02020603050405020304" pitchFamily="18" charset="0"/>
              </a:rPr>
              <a:t>Điền</a:t>
            </a:r>
            <a:r>
              <a:rPr lang="en-US" sz="3200" b="1" dirty="0" smtClean="0">
                <a:solidFill>
                  <a:srgbClr val="0033CC"/>
                </a:solidFill>
                <a:latin typeface="Times New Roman" panose="02020603050405020304" pitchFamily="18" charset="0"/>
                <a:cs typeface="Times New Roman" panose="02020603050405020304" pitchFamily="18" charset="0"/>
              </a:rPr>
              <a:t> </a:t>
            </a:r>
            <a:r>
              <a:rPr lang="en-US" sz="3200" b="1" dirty="0" smtClean="0">
                <a:solidFill>
                  <a:srgbClr val="FF0000"/>
                </a:solidFill>
                <a:latin typeface="Times New Roman" panose="02020603050405020304" pitchFamily="18" charset="0"/>
                <a:cs typeface="Times New Roman" panose="02020603050405020304" pitchFamily="18" charset="0"/>
              </a:rPr>
              <a:t>c</a:t>
            </a:r>
            <a:r>
              <a:rPr lang="en-US" sz="3200" b="1" dirty="0" smtClean="0">
                <a:solidFill>
                  <a:srgbClr val="0033CC"/>
                </a:solidFill>
                <a:latin typeface="Times New Roman" panose="02020603050405020304" pitchFamily="18" charset="0"/>
                <a:cs typeface="Times New Roman" panose="02020603050405020304" pitchFamily="18" charset="0"/>
              </a:rPr>
              <a:t> hay </a:t>
            </a:r>
            <a:r>
              <a:rPr lang="en-US" sz="3200" b="1" dirty="0" smtClean="0">
                <a:solidFill>
                  <a:srgbClr val="FF0000"/>
                </a:solidFill>
                <a:latin typeface="Times New Roman" panose="02020603050405020304" pitchFamily="18" charset="0"/>
                <a:cs typeface="Times New Roman" panose="02020603050405020304" pitchFamily="18" charset="0"/>
              </a:rPr>
              <a:t>k</a:t>
            </a:r>
            <a:r>
              <a:rPr lang="en-US" sz="3200" b="1" dirty="0" smtClean="0">
                <a:solidFill>
                  <a:srgbClr val="0033CC"/>
                </a:solidFill>
                <a:latin typeface="Times New Roman" panose="02020603050405020304" pitchFamily="18" charset="0"/>
                <a:cs typeface="Times New Roman" panose="02020603050405020304" pitchFamily="18" charset="0"/>
              </a:rPr>
              <a:t> ?</a:t>
            </a:r>
          </a:p>
          <a:p>
            <a:r>
              <a:rPr lang="en-US" sz="3200" b="1" dirty="0">
                <a:solidFill>
                  <a:srgbClr val="0033CC"/>
                </a:solidFill>
                <a:latin typeface="Times New Roman" panose="02020603050405020304" pitchFamily="18" charset="0"/>
                <a:cs typeface="Times New Roman" panose="02020603050405020304" pitchFamily="18" charset="0"/>
              </a:rPr>
              <a:t> </a:t>
            </a:r>
            <a:r>
              <a:rPr lang="en-US" sz="3200" b="1" dirty="0" smtClean="0">
                <a:solidFill>
                  <a:srgbClr val="0033CC"/>
                </a:solidFill>
                <a:latin typeface="Times New Roman" panose="02020603050405020304" pitchFamily="18" charset="0"/>
                <a:cs typeface="Times New Roman" panose="02020603050405020304" pitchFamily="18" charset="0"/>
              </a:rPr>
              <a:t>   </a:t>
            </a:r>
            <a:r>
              <a:rPr lang="en-US" sz="3200" b="1" dirty="0" err="1" smtClean="0">
                <a:solidFill>
                  <a:srgbClr val="0033CC"/>
                </a:solidFill>
                <a:latin typeface="Times New Roman" panose="02020603050405020304" pitchFamily="18" charset="0"/>
                <a:cs typeface="Times New Roman" panose="02020603050405020304" pitchFamily="18" charset="0"/>
              </a:rPr>
              <a:t>Sơn</a:t>
            </a:r>
            <a:r>
              <a:rPr lang="en-US" sz="3200" b="1" dirty="0" smtClean="0">
                <a:solidFill>
                  <a:srgbClr val="0033CC"/>
                </a:solidFill>
                <a:latin typeface="Times New Roman" panose="02020603050405020304" pitchFamily="18" charset="0"/>
                <a:cs typeface="Times New Roman" panose="02020603050405020304" pitchFamily="18" charset="0"/>
              </a:rPr>
              <a:t> ca, </a:t>
            </a:r>
            <a:r>
              <a:rPr lang="en-US" sz="3200" b="1" dirty="0" err="1" smtClean="0">
                <a:solidFill>
                  <a:srgbClr val="0033CC"/>
                </a:solidFill>
                <a:latin typeface="Times New Roman" panose="02020603050405020304" pitchFamily="18" charset="0"/>
                <a:cs typeface="Times New Roman" panose="02020603050405020304" pitchFamily="18" charset="0"/>
              </a:rPr>
              <a:t>nai</a:t>
            </a:r>
            <a:r>
              <a:rPr lang="en-US" sz="3200" b="1" dirty="0" smtClean="0">
                <a:solidFill>
                  <a:srgbClr val="0033CC"/>
                </a:solidFill>
                <a:latin typeface="Times New Roman" panose="02020603050405020304" pitchFamily="18" charset="0"/>
                <a:cs typeface="Times New Roman" panose="02020603050405020304" pitchFamily="18" charset="0"/>
              </a:rPr>
              <a:t> </a:t>
            </a:r>
            <a:r>
              <a:rPr lang="en-US" sz="3200" b="1" dirty="0" err="1" smtClean="0">
                <a:solidFill>
                  <a:srgbClr val="0033CC"/>
                </a:solidFill>
                <a:latin typeface="Times New Roman" panose="02020603050405020304" pitchFamily="18" charset="0"/>
                <a:cs typeface="Times New Roman" panose="02020603050405020304" pitchFamily="18" charset="0"/>
              </a:rPr>
              <a:t>và</a:t>
            </a:r>
            <a:r>
              <a:rPr lang="en-US" sz="3200" b="1" dirty="0" smtClean="0">
                <a:solidFill>
                  <a:srgbClr val="0033CC"/>
                </a:solidFill>
                <a:latin typeface="Times New Roman" panose="02020603050405020304" pitchFamily="18" charset="0"/>
                <a:cs typeface="Times New Roman" panose="02020603050405020304" pitchFamily="18" charset="0"/>
              </a:rPr>
              <a:t> </a:t>
            </a:r>
            <a:r>
              <a:rPr lang="en-US" sz="3200" b="1" dirty="0" err="1" smtClean="0">
                <a:solidFill>
                  <a:srgbClr val="0033CC"/>
                </a:solidFill>
                <a:latin typeface="Times New Roman" panose="02020603050405020304" pitchFamily="18" charset="0"/>
                <a:cs typeface="Times New Roman" panose="02020603050405020304" pitchFamily="18" charset="0"/>
              </a:rPr>
              <a:t>ếch</a:t>
            </a:r>
            <a:r>
              <a:rPr lang="en-US" sz="3200" b="1" dirty="0" smtClean="0">
                <a:solidFill>
                  <a:srgbClr val="0033CC"/>
                </a:solidFill>
                <a:latin typeface="Times New Roman" panose="02020603050405020304" pitchFamily="18" charset="0"/>
                <a:cs typeface="Times New Roman" panose="02020603050405020304" pitchFamily="18" charset="0"/>
              </a:rPr>
              <a:t> </a:t>
            </a:r>
            <a:r>
              <a:rPr lang="en-US" sz="3200" b="1" dirty="0" err="1" smtClean="0">
                <a:solidFill>
                  <a:srgbClr val="0033CC"/>
                </a:solidFill>
                <a:latin typeface="Times New Roman" panose="02020603050405020304" pitchFamily="18" charset="0"/>
                <a:cs typeface="Times New Roman" panose="02020603050405020304" pitchFamily="18" charset="0"/>
              </a:rPr>
              <a:t>thường</a:t>
            </a:r>
            <a:r>
              <a:rPr lang="en-US" sz="3200" b="1" dirty="0" smtClean="0">
                <a:solidFill>
                  <a:srgbClr val="0033CC"/>
                </a:solidFill>
                <a:latin typeface="Times New Roman" panose="02020603050405020304" pitchFamily="18" charset="0"/>
                <a:cs typeface="Times New Roman" panose="02020603050405020304" pitchFamily="18" charset="0"/>
              </a:rPr>
              <a:t> …ể </a:t>
            </a:r>
            <a:r>
              <a:rPr lang="en-US" sz="3200" b="1" dirty="0" err="1" smtClean="0">
                <a:solidFill>
                  <a:srgbClr val="0033CC"/>
                </a:solidFill>
                <a:latin typeface="Times New Roman" panose="02020603050405020304" pitchFamily="18" charset="0"/>
                <a:cs typeface="Times New Roman" panose="02020603050405020304" pitchFamily="18" charset="0"/>
              </a:rPr>
              <a:t>cho</a:t>
            </a:r>
            <a:r>
              <a:rPr lang="en-US" sz="3200" b="1" dirty="0" smtClean="0">
                <a:solidFill>
                  <a:srgbClr val="0033CC"/>
                </a:solidFill>
                <a:latin typeface="Times New Roman" panose="02020603050405020304" pitchFamily="18" charset="0"/>
                <a:cs typeface="Times New Roman" panose="02020603050405020304" pitchFamily="18" charset="0"/>
              </a:rPr>
              <a:t> </a:t>
            </a:r>
            <a:r>
              <a:rPr lang="en-US" sz="3200" b="1" dirty="0" err="1" smtClean="0">
                <a:solidFill>
                  <a:srgbClr val="0033CC"/>
                </a:solidFill>
                <a:latin typeface="Times New Roman" panose="02020603050405020304" pitchFamily="18" charset="0"/>
                <a:cs typeface="Times New Roman" panose="02020603050405020304" pitchFamily="18" charset="0"/>
              </a:rPr>
              <a:t>nhau</a:t>
            </a:r>
            <a:r>
              <a:rPr lang="en-US" sz="3200" b="1" dirty="0" smtClean="0">
                <a:solidFill>
                  <a:srgbClr val="0033CC"/>
                </a:solidFill>
                <a:latin typeface="Times New Roman" panose="02020603050405020304" pitchFamily="18" charset="0"/>
                <a:cs typeface="Times New Roman" panose="02020603050405020304" pitchFamily="18" charset="0"/>
              </a:rPr>
              <a:t> </a:t>
            </a:r>
            <a:r>
              <a:rPr lang="en-US" sz="3200" b="1" dirty="0" err="1" smtClean="0">
                <a:solidFill>
                  <a:srgbClr val="0033CC"/>
                </a:solidFill>
                <a:latin typeface="Times New Roman" panose="02020603050405020304" pitchFamily="18" charset="0"/>
                <a:cs typeface="Times New Roman" panose="02020603050405020304" pitchFamily="18" charset="0"/>
              </a:rPr>
              <a:t>nghe</a:t>
            </a:r>
            <a:r>
              <a:rPr lang="en-US" sz="3200" b="1" dirty="0" smtClean="0">
                <a:solidFill>
                  <a:srgbClr val="0033CC"/>
                </a:solidFill>
                <a:latin typeface="Times New Roman" panose="02020603050405020304" pitchFamily="18" charset="0"/>
                <a:cs typeface="Times New Roman" panose="02020603050405020304" pitchFamily="18" charset="0"/>
              </a:rPr>
              <a:t> </a:t>
            </a:r>
            <a:r>
              <a:rPr lang="en-US" sz="3200" b="1" dirty="0" err="1" smtClean="0">
                <a:solidFill>
                  <a:srgbClr val="0033CC"/>
                </a:solidFill>
                <a:latin typeface="Times New Roman" panose="02020603050405020304" pitchFamily="18" charset="0"/>
                <a:cs typeface="Times New Roman" panose="02020603050405020304" pitchFamily="18" charset="0"/>
              </a:rPr>
              <a:t>những</a:t>
            </a:r>
            <a:r>
              <a:rPr lang="en-US" sz="3200" b="1" dirty="0" smtClean="0">
                <a:solidFill>
                  <a:srgbClr val="0033CC"/>
                </a:solidFill>
                <a:latin typeface="Times New Roman" panose="02020603050405020304" pitchFamily="18" charset="0"/>
                <a:cs typeface="Times New Roman" panose="02020603050405020304" pitchFamily="18" charset="0"/>
              </a:rPr>
              <a:t> …</a:t>
            </a:r>
            <a:r>
              <a:rPr lang="en-US" sz="3200" b="1" dirty="0" err="1" smtClean="0">
                <a:solidFill>
                  <a:srgbClr val="0033CC"/>
                </a:solidFill>
                <a:latin typeface="Times New Roman" panose="02020603050405020304" pitchFamily="18" charset="0"/>
                <a:cs typeface="Times New Roman" panose="02020603050405020304" pitchFamily="18" charset="0"/>
              </a:rPr>
              <a:t>âu</a:t>
            </a:r>
            <a:r>
              <a:rPr lang="en-US" sz="3200" b="1" dirty="0" smtClean="0">
                <a:solidFill>
                  <a:srgbClr val="0033CC"/>
                </a:solidFill>
                <a:latin typeface="Times New Roman" panose="02020603050405020304" pitchFamily="18" charset="0"/>
                <a:cs typeface="Times New Roman" panose="02020603050405020304" pitchFamily="18" charset="0"/>
              </a:rPr>
              <a:t> </a:t>
            </a:r>
            <a:r>
              <a:rPr lang="en-US" sz="3200" b="1" dirty="0" err="1" smtClean="0">
                <a:solidFill>
                  <a:srgbClr val="0033CC"/>
                </a:solidFill>
                <a:latin typeface="Times New Roman" panose="02020603050405020304" pitchFamily="18" charset="0"/>
                <a:cs typeface="Times New Roman" panose="02020603050405020304" pitchFamily="18" charset="0"/>
              </a:rPr>
              <a:t>chuyện</a:t>
            </a:r>
            <a:r>
              <a:rPr lang="en-US" sz="3200" b="1" dirty="0" smtClean="0">
                <a:solidFill>
                  <a:srgbClr val="0033CC"/>
                </a:solidFill>
                <a:latin typeface="Times New Roman" panose="02020603050405020304" pitchFamily="18" charset="0"/>
                <a:cs typeface="Times New Roman" panose="02020603050405020304" pitchFamily="18" charset="0"/>
              </a:rPr>
              <a:t> </a:t>
            </a:r>
            <a:r>
              <a:rPr lang="en-US" sz="3200" b="1" dirty="0" err="1" smtClean="0">
                <a:solidFill>
                  <a:srgbClr val="0033CC"/>
                </a:solidFill>
                <a:latin typeface="Times New Roman" panose="02020603050405020304" pitchFamily="18" charset="0"/>
                <a:cs typeface="Times New Roman" panose="02020603050405020304" pitchFamily="18" charset="0"/>
              </a:rPr>
              <a:t>thú</a:t>
            </a:r>
            <a:r>
              <a:rPr lang="en-US" sz="3200" b="1" dirty="0" smtClean="0">
                <a:solidFill>
                  <a:srgbClr val="0033CC"/>
                </a:solidFill>
                <a:latin typeface="Times New Roman" panose="02020603050405020304" pitchFamily="18" charset="0"/>
                <a:cs typeface="Times New Roman" panose="02020603050405020304" pitchFamily="18" charset="0"/>
              </a:rPr>
              <a:t> </a:t>
            </a:r>
            <a:r>
              <a:rPr lang="en-US" sz="3200" b="1" dirty="0" err="1" smtClean="0">
                <a:solidFill>
                  <a:srgbClr val="0033CC"/>
                </a:solidFill>
                <a:latin typeface="Times New Roman" panose="02020603050405020304" pitchFamily="18" charset="0"/>
                <a:cs typeface="Times New Roman" panose="02020603050405020304" pitchFamily="18" charset="0"/>
              </a:rPr>
              <a:t>vị</a:t>
            </a:r>
            <a:r>
              <a:rPr lang="en-US" sz="3200" b="1" dirty="0" smtClean="0">
                <a:solidFill>
                  <a:srgbClr val="0033CC"/>
                </a:solidFill>
                <a:latin typeface="Times New Roman" panose="02020603050405020304" pitchFamily="18" charset="0"/>
                <a:cs typeface="Times New Roman" panose="02020603050405020304" pitchFamily="18" charset="0"/>
              </a:rPr>
              <a:t>.</a:t>
            </a:r>
            <a:endParaRPr lang="en-US" sz="3200" b="1" dirty="0">
              <a:solidFill>
                <a:srgbClr val="0033CC"/>
              </a:solidFill>
              <a:latin typeface="Times New Roman" panose="02020603050405020304" pitchFamily="18" charset="0"/>
              <a:cs typeface="Times New Roman" panose="02020603050405020304" pitchFamily="18" charset="0"/>
            </a:endParaRPr>
          </a:p>
        </p:txBody>
      </p:sp>
      <p:sp>
        <p:nvSpPr>
          <p:cNvPr id="9" name="Oval 8"/>
          <p:cNvSpPr/>
          <p:nvPr/>
        </p:nvSpPr>
        <p:spPr>
          <a:xfrm>
            <a:off x="7524760" y="714356"/>
            <a:ext cx="1857388" cy="1000132"/>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effectLst>
                  <a:outerShdw blurRad="38100" dist="38100" dir="2700000" algn="tl">
                    <a:srgbClr val="000000">
                      <a:alpha val="43137"/>
                    </a:srgbClr>
                  </a:outerShdw>
                </a:effectLst>
              </a:rPr>
              <a:t>10</a:t>
            </a:r>
            <a:endParaRPr lang="vi-VN" sz="6000" b="1" dirty="0">
              <a:solidFill>
                <a:srgbClr val="FF0000"/>
              </a:solidFill>
              <a:effectLst>
                <a:outerShdw blurRad="38100" dist="38100" dir="2700000" algn="tl">
                  <a:srgbClr val="000000">
                    <a:alpha val="43137"/>
                  </a:srgbClr>
                </a:outerShdw>
              </a:effectLst>
            </a:endParaRPr>
          </a:p>
        </p:txBody>
      </p:sp>
      <p:sp>
        <p:nvSpPr>
          <p:cNvPr id="10" name="Oval 9"/>
          <p:cNvSpPr/>
          <p:nvPr/>
        </p:nvSpPr>
        <p:spPr>
          <a:xfrm>
            <a:off x="7524760" y="714356"/>
            <a:ext cx="1857388" cy="1000132"/>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effectLst>
                  <a:outerShdw blurRad="38100" dist="38100" dir="2700000" algn="tl">
                    <a:srgbClr val="000000">
                      <a:alpha val="43137"/>
                    </a:srgbClr>
                  </a:outerShdw>
                </a:effectLst>
              </a:rPr>
              <a:t>9</a:t>
            </a:r>
            <a:endParaRPr lang="vi-VN" sz="6000" b="1" dirty="0">
              <a:solidFill>
                <a:srgbClr val="FF0000"/>
              </a:solidFill>
              <a:effectLst>
                <a:outerShdw blurRad="38100" dist="38100" dir="2700000" algn="tl">
                  <a:srgbClr val="000000">
                    <a:alpha val="43137"/>
                  </a:srgbClr>
                </a:outerShdw>
              </a:effectLst>
            </a:endParaRPr>
          </a:p>
        </p:txBody>
      </p:sp>
      <p:sp>
        <p:nvSpPr>
          <p:cNvPr id="11" name="Oval 10"/>
          <p:cNvSpPr/>
          <p:nvPr/>
        </p:nvSpPr>
        <p:spPr>
          <a:xfrm>
            <a:off x="7524760" y="714356"/>
            <a:ext cx="1857388" cy="1000132"/>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effectLst>
                  <a:outerShdw blurRad="38100" dist="38100" dir="2700000" algn="tl">
                    <a:srgbClr val="000000">
                      <a:alpha val="43137"/>
                    </a:srgbClr>
                  </a:outerShdw>
                </a:effectLst>
              </a:rPr>
              <a:t>8</a:t>
            </a:r>
            <a:endParaRPr lang="vi-VN" sz="6000" b="1" dirty="0">
              <a:solidFill>
                <a:srgbClr val="FF0000"/>
              </a:solidFill>
              <a:effectLst>
                <a:outerShdw blurRad="38100" dist="38100" dir="2700000" algn="tl">
                  <a:srgbClr val="000000">
                    <a:alpha val="43137"/>
                  </a:srgbClr>
                </a:outerShdw>
              </a:effectLst>
            </a:endParaRPr>
          </a:p>
        </p:txBody>
      </p:sp>
      <p:sp>
        <p:nvSpPr>
          <p:cNvPr id="12" name="Oval 11"/>
          <p:cNvSpPr/>
          <p:nvPr/>
        </p:nvSpPr>
        <p:spPr>
          <a:xfrm>
            <a:off x="7524760" y="714356"/>
            <a:ext cx="1857388" cy="1000132"/>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effectLst>
                  <a:outerShdw blurRad="38100" dist="38100" dir="2700000" algn="tl">
                    <a:srgbClr val="000000">
                      <a:alpha val="43137"/>
                    </a:srgbClr>
                  </a:outerShdw>
                </a:effectLst>
              </a:rPr>
              <a:t>7</a:t>
            </a:r>
            <a:endParaRPr lang="vi-VN" sz="6000" b="1" dirty="0">
              <a:solidFill>
                <a:srgbClr val="FF0000"/>
              </a:solidFill>
              <a:effectLst>
                <a:outerShdw blurRad="38100" dist="38100" dir="2700000" algn="tl">
                  <a:srgbClr val="000000">
                    <a:alpha val="43137"/>
                  </a:srgbClr>
                </a:outerShdw>
              </a:effectLst>
            </a:endParaRPr>
          </a:p>
        </p:txBody>
      </p:sp>
      <p:sp>
        <p:nvSpPr>
          <p:cNvPr id="13" name="Oval 12"/>
          <p:cNvSpPr/>
          <p:nvPr/>
        </p:nvSpPr>
        <p:spPr>
          <a:xfrm>
            <a:off x="7524760" y="714356"/>
            <a:ext cx="1857388" cy="1000132"/>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effectLst>
                  <a:outerShdw blurRad="38100" dist="38100" dir="2700000" algn="tl">
                    <a:srgbClr val="000000">
                      <a:alpha val="43137"/>
                    </a:srgbClr>
                  </a:outerShdw>
                </a:effectLst>
              </a:rPr>
              <a:t>6</a:t>
            </a:r>
            <a:endParaRPr lang="vi-VN" sz="6000" b="1" dirty="0">
              <a:solidFill>
                <a:srgbClr val="FF0000"/>
              </a:solidFill>
              <a:effectLst>
                <a:outerShdw blurRad="38100" dist="38100" dir="2700000" algn="tl">
                  <a:srgbClr val="000000">
                    <a:alpha val="43137"/>
                  </a:srgbClr>
                </a:outerShdw>
              </a:effectLst>
            </a:endParaRPr>
          </a:p>
        </p:txBody>
      </p:sp>
      <p:sp>
        <p:nvSpPr>
          <p:cNvPr id="14" name="Oval 13"/>
          <p:cNvSpPr/>
          <p:nvPr/>
        </p:nvSpPr>
        <p:spPr>
          <a:xfrm>
            <a:off x="7524760" y="714356"/>
            <a:ext cx="1857388" cy="1000132"/>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effectLst>
                  <a:outerShdw blurRad="38100" dist="38100" dir="2700000" algn="tl">
                    <a:srgbClr val="000000">
                      <a:alpha val="43137"/>
                    </a:srgbClr>
                  </a:outerShdw>
                </a:effectLst>
              </a:rPr>
              <a:t>5</a:t>
            </a:r>
            <a:endParaRPr lang="vi-VN" sz="6000" b="1" dirty="0">
              <a:solidFill>
                <a:srgbClr val="FF0000"/>
              </a:solidFill>
              <a:effectLst>
                <a:outerShdw blurRad="38100" dist="38100" dir="2700000" algn="tl">
                  <a:srgbClr val="000000">
                    <a:alpha val="43137"/>
                  </a:srgbClr>
                </a:outerShdw>
              </a:effectLst>
            </a:endParaRPr>
          </a:p>
        </p:txBody>
      </p:sp>
      <p:sp>
        <p:nvSpPr>
          <p:cNvPr id="15" name="Oval 14"/>
          <p:cNvSpPr/>
          <p:nvPr/>
        </p:nvSpPr>
        <p:spPr>
          <a:xfrm>
            <a:off x="7524760" y="714356"/>
            <a:ext cx="1857388" cy="1000132"/>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effectLst>
                  <a:outerShdw blurRad="38100" dist="38100" dir="2700000" algn="tl">
                    <a:srgbClr val="000000">
                      <a:alpha val="43137"/>
                    </a:srgbClr>
                  </a:outerShdw>
                </a:effectLst>
              </a:rPr>
              <a:t>4</a:t>
            </a:r>
            <a:endParaRPr lang="vi-VN" sz="6000" b="1" dirty="0">
              <a:solidFill>
                <a:srgbClr val="FF0000"/>
              </a:solidFill>
              <a:effectLst>
                <a:outerShdw blurRad="38100" dist="38100" dir="2700000" algn="tl">
                  <a:srgbClr val="000000">
                    <a:alpha val="43137"/>
                  </a:srgbClr>
                </a:outerShdw>
              </a:effectLst>
            </a:endParaRPr>
          </a:p>
        </p:txBody>
      </p:sp>
      <p:sp>
        <p:nvSpPr>
          <p:cNvPr id="16" name="Oval 15"/>
          <p:cNvSpPr/>
          <p:nvPr/>
        </p:nvSpPr>
        <p:spPr>
          <a:xfrm>
            <a:off x="7524760" y="714356"/>
            <a:ext cx="1857388" cy="1000132"/>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effectLst>
                  <a:outerShdw blurRad="38100" dist="38100" dir="2700000" algn="tl">
                    <a:srgbClr val="000000">
                      <a:alpha val="43137"/>
                    </a:srgbClr>
                  </a:outerShdw>
                </a:effectLst>
              </a:rPr>
              <a:t>3</a:t>
            </a:r>
            <a:endParaRPr lang="vi-VN" sz="6000" b="1" dirty="0">
              <a:solidFill>
                <a:srgbClr val="FF0000"/>
              </a:solidFill>
              <a:effectLst>
                <a:outerShdw blurRad="38100" dist="38100" dir="2700000" algn="tl">
                  <a:srgbClr val="000000">
                    <a:alpha val="43137"/>
                  </a:srgbClr>
                </a:outerShdw>
              </a:effectLst>
            </a:endParaRPr>
          </a:p>
        </p:txBody>
      </p:sp>
      <p:sp>
        <p:nvSpPr>
          <p:cNvPr id="17" name="Oval 16"/>
          <p:cNvSpPr/>
          <p:nvPr/>
        </p:nvSpPr>
        <p:spPr>
          <a:xfrm>
            <a:off x="7524760" y="714356"/>
            <a:ext cx="1857388" cy="1000132"/>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effectLst>
                  <a:outerShdw blurRad="38100" dist="38100" dir="2700000" algn="tl">
                    <a:srgbClr val="000000">
                      <a:alpha val="43137"/>
                    </a:srgbClr>
                  </a:outerShdw>
                </a:effectLst>
              </a:rPr>
              <a:t>2</a:t>
            </a:r>
            <a:endParaRPr lang="vi-VN" sz="6000" b="1" dirty="0">
              <a:solidFill>
                <a:srgbClr val="FF0000"/>
              </a:solidFill>
              <a:effectLst>
                <a:outerShdw blurRad="38100" dist="38100" dir="2700000" algn="tl">
                  <a:srgbClr val="000000">
                    <a:alpha val="43137"/>
                  </a:srgbClr>
                </a:outerShdw>
              </a:effectLst>
            </a:endParaRPr>
          </a:p>
        </p:txBody>
      </p:sp>
      <p:sp>
        <p:nvSpPr>
          <p:cNvPr id="18" name="Oval 17"/>
          <p:cNvSpPr/>
          <p:nvPr/>
        </p:nvSpPr>
        <p:spPr>
          <a:xfrm>
            <a:off x="7524760" y="714356"/>
            <a:ext cx="1857388" cy="1000132"/>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effectLst>
                  <a:outerShdw blurRad="38100" dist="38100" dir="2700000" algn="tl">
                    <a:srgbClr val="000000">
                      <a:alpha val="43137"/>
                    </a:srgbClr>
                  </a:outerShdw>
                </a:effectLst>
              </a:rPr>
              <a:t>1</a:t>
            </a:r>
            <a:endParaRPr lang="vi-VN" sz="6000" b="1" dirty="0">
              <a:solidFill>
                <a:srgbClr val="FF0000"/>
              </a:solidFill>
              <a:effectLst>
                <a:outerShdw blurRad="38100" dist="38100" dir="2700000" algn="tl">
                  <a:srgbClr val="000000">
                    <a:alpha val="43137"/>
                  </a:srgbClr>
                </a:outerShdw>
              </a:effectLst>
            </a:endParaRPr>
          </a:p>
        </p:txBody>
      </p:sp>
      <p:sp>
        <p:nvSpPr>
          <p:cNvPr id="19" name="Oval 18"/>
          <p:cNvSpPr/>
          <p:nvPr/>
        </p:nvSpPr>
        <p:spPr>
          <a:xfrm>
            <a:off x="7524760" y="714356"/>
            <a:ext cx="1857388" cy="1000132"/>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FF0000"/>
                </a:solidFill>
                <a:effectLst>
                  <a:outerShdw blurRad="38100" dist="38100" dir="2700000" algn="tl">
                    <a:srgbClr val="000000">
                      <a:alpha val="43137"/>
                    </a:srgbClr>
                  </a:outerShdw>
                </a:effectLst>
              </a:rPr>
              <a:t>Hết</a:t>
            </a:r>
            <a:r>
              <a:rPr lang="en-US" sz="2800" b="1" dirty="0">
                <a:solidFill>
                  <a:srgbClr val="FF0000"/>
                </a:solidFill>
                <a:effectLst>
                  <a:outerShdw blurRad="38100" dist="38100" dir="2700000" algn="tl">
                    <a:srgbClr val="000000">
                      <a:alpha val="43137"/>
                    </a:srgbClr>
                  </a:outerShdw>
                </a:effectLst>
              </a:rPr>
              <a:t> </a:t>
            </a:r>
            <a:r>
              <a:rPr lang="en-US" sz="2800" b="1" dirty="0" err="1">
                <a:solidFill>
                  <a:srgbClr val="FF0000"/>
                </a:solidFill>
                <a:effectLst>
                  <a:outerShdw blurRad="38100" dist="38100" dir="2700000" algn="tl">
                    <a:srgbClr val="000000">
                      <a:alpha val="43137"/>
                    </a:srgbClr>
                  </a:outerShdw>
                </a:effectLst>
              </a:rPr>
              <a:t>giờ</a:t>
            </a:r>
            <a:endParaRPr lang="vi-VN" sz="2800" b="1" dirty="0">
              <a:solidFill>
                <a:srgbClr val="FF0000"/>
              </a:solidFill>
              <a:effectLst>
                <a:outerShdw blurRad="38100" dist="38100" dir="2700000" algn="tl">
                  <a:srgbClr val="000000">
                    <a:alpha val="43137"/>
                  </a:srgbClr>
                </a:outerShdw>
              </a:effectLst>
            </a:endParaRPr>
          </a:p>
        </p:txBody>
      </p:sp>
      <p:pic>
        <p:nvPicPr>
          <p:cNvPr id="20" name="Picture 2" descr="Kết quả hình ảnh cho bell gif"/>
          <p:cNvPicPr>
            <a:picLocks noChangeAspect="1" noChangeArrowheads="1" noCrop="1"/>
          </p:cNvPicPr>
          <p:nvPr/>
        </p:nvPicPr>
        <p:blipFill>
          <a:blip r:embed="rId6" cstate="print"/>
          <a:srcRect/>
          <a:stretch>
            <a:fillRect/>
          </a:stretch>
        </p:blipFill>
        <p:spPr bwMode="auto">
          <a:xfrm>
            <a:off x="6167438" y="857232"/>
            <a:ext cx="858724" cy="723402"/>
          </a:xfrm>
          <a:prstGeom prst="rect">
            <a:avLst/>
          </a:prstGeom>
          <a:noFill/>
        </p:spPr>
      </p:pic>
      <p:sp>
        <p:nvSpPr>
          <p:cNvPr id="21" name="TextBox 20"/>
          <p:cNvSpPr txBox="1"/>
          <p:nvPr/>
        </p:nvSpPr>
        <p:spPr>
          <a:xfrm>
            <a:off x="3679078" y="4063161"/>
            <a:ext cx="2488360" cy="584775"/>
          </a:xfrm>
          <a:prstGeom prst="rect">
            <a:avLst/>
          </a:prstGeom>
          <a:noFill/>
        </p:spPr>
        <p:txBody>
          <a:bodyPr wrap="square" rtlCol="0">
            <a:spAutoFit/>
          </a:bodyPr>
          <a:lstStyle/>
          <a:p>
            <a:r>
              <a:rPr lang="en-US" sz="3200" b="1" dirty="0"/>
              <a:t>A.  c</a:t>
            </a:r>
            <a:r>
              <a:rPr lang="en-US" sz="3200" b="1" dirty="0" smtClean="0"/>
              <a:t>, k</a:t>
            </a:r>
            <a:endParaRPr lang="vi-VN" sz="3200" b="1" dirty="0">
              <a:solidFill>
                <a:srgbClr val="006600"/>
              </a:solidFill>
            </a:endParaRPr>
          </a:p>
        </p:txBody>
      </p:sp>
      <p:sp>
        <p:nvSpPr>
          <p:cNvPr id="22" name="Oval 21"/>
          <p:cNvSpPr/>
          <p:nvPr/>
        </p:nvSpPr>
        <p:spPr>
          <a:xfrm>
            <a:off x="3588576" y="4723923"/>
            <a:ext cx="642942" cy="57150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5" name="TextBox 24"/>
          <p:cNvSpPr txBox="1"/>
          <p:nvPr/>
        </p:nvSpPr>
        <p:spPr>
          <a:xfrm>
            <a:off x="3679078" y="4747546"/>
            <a:ext cx="2152260" cy="584775"/>
          </a:xfrm>
          <a:prstGeom prst="rect">
            <a:avLst/>
          </a:prstGeom>
          <a:noFill/>
        </p:spPr>
        <p:txBody>
          <a:bodyPr wrap="square" rtlCol="0">
            <a:spAutoFit/>
          </a:bodyPr>
          <a:lstStyle/>
          <a:p>
            <a:pPr marL="514350" indent="-514350"/>
            <a:r>
              <a:rPr lang="en-US" sz="3200" b="1" dirty="0"/>
              <a:t>B.  k</a:t>
            </a:r>
            <a:r>
              <a:rPr lang="en-US" sz="3200" b="1" dirty="0" smtClean="0"/>
              <a:t>, c</a:t>
            </a:r>
            <a:endParaRPr lang="vi-VN" sz="3200" b="1" dirty="0">
              <a:solidFill>
                <a:srgbClr val="006600"/>
              </a:solidFill>
            </a:endParaRPr>
          </a:p>
        </p:txBody>
      </p:sp>
      <p:sp>
        <p:nvSpPr>
          <p:cNvPr id="28" name="TextBox 27"/>
          <p:cNvSpPr txBox="1"/>
          <p:nvPr/>
        </p:nvSpPr>
        <p:spPr>
          <a:xfrm>
            <a:off x="3679078" y="5447007"/>
            <a:ext cx="2714612" cy="584775"/>
          </a:xfrm>
          <a:prstGeom prst="rect">
            <a:avLst/>
          </a:prstGeom>
          <a:noFill/>
        </p:spPr>
        <p:txBody>
          <a:bodyPr wrap="square" rtlCol="0">
            <a:spAutoFit/>
          </a:bodyPr>
          <a:lstStyle/>
          <a:p>
            <a:pPr marL="514350" indent="-514350"/>
            <a:r>
              <a:rPr lang="en-US" sz="3200" b="1" dirty="0"/>
              <a:t>C. </a:t>
            </a:r>
            <a:r>
              <a:rPr lang="en-US" sz="3200" b="1" dirty="0" smtClean="0"/>
              <a:t>c, c</a:t>
            </a:r>
            <a:endParaRPr lang="vi-VN" sz="3200" b="1" dirty="0"/>
          </a:p>
        </p:txBody>
      </p:sp>
    </p:spTree>
    <p:extLst>
      <p:ext uri="{BB962C8B-B14F-4D97-AF65-F5344CB8AC3E}">
        <p14:creationId xmlns:p14="http://schemas.microsoft.com/office/powerpoint/2010/main" val="93124190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blinds(horizontal)">
                                      <p:cBhvr>
                                        <p:cTn id="15" dur="5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blinds(horizontal)">
                                      <p:cBhvr>
                                        <p:cTn id="20" dur="500"/>
                                        <p:tgtEl>
                                          <p:spTgt spid="25"/>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blinds(horizontal)">
                                      <p:cBhvr>
                                        <p:cTn id="25" dur="500"/>
                                        <p:tgtEl>
                                          <p:spTgt spid="28"/>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box(in)">
                                      <p:cBhvr>
                                        <p:cTn id="30" dur="1000"/>
                                        <p:tgtEl>
                                          <p:spTgt spid="9"/>
                                        </p:tgtEl>
                                      </p:cBhvr>
                                    </p:animEffect>
                                  </p:childTnLst>
                                  <p:subTnLst>
                                    <p:audio>
                                      <p:cMediaNode>
                                        <p:cTn display="0" masterRel="sameClick">
                                          <p:stCondLst>
                                            <p:cond evt="begin" delay="0">
                                              <p:tn val="28"/>
                                            </p:cond>
                                          </p:stCondLst>
                                          <p:endCondLst>
                                            <p:cond evt="onStopAudio" delay="0">
                                              <p:tgtEl>
                                                <p:sldTgt/>
                                              </p:tgtEl>
                                            </p:cond>
                                          </p:endCondLst>
                                        </p:cTn>
                                        <p:tgtEl>
                                          <p:sndTgt r:embed="rId2" name="click.wav"/>
                                        </p:tgtEl>
                                      </p:cMediaNode>
                                    </p:audio>
                                  </p:subTnLst>
                                </p:cTn>
                              </p:par>
                            </p:childTnLst>
                          </p:cTn>
                        </p:par>
                        <p:par>
                          <p:cTn id="31" fill="hold">
                            <p:stCondLst>
                              <p:cond delay="1000"/>
                            </p:stCondLst>
                            <p:childTnLst>
                              <p:par>
                                <p:cTn id="32" presetID="3" presetClass="entr" presetSubtype="10"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blinds(horizontal)">
                                      <p:cBhvr>
                                        <p:cTn id="34" dur="1000"/>
                                        <p:tgtEl>
                                          <p:spTgt spid="10"/>
                                        </p:tgtEl>
                                      </p:cBhvr>
                                    </p:animEffect>
                                  </p:childTnLst>
                                  <p:subTnLst>
                                    <p:audio>
                                      <p:cMediaNode>
                                        <p:cTn display="0" masterRel="sameClick">
                                          <p:stCondLst>
                                            <p:cond evt="begin" delay="0">
                                              <p:tn val="32"/>
                                            </p:cond>
                                          </p:stCondLst>
                                          <p:endCondLst>
                                            <p:cond evt="onStopAudio" delay="0">
                                              <p:tgtEl>
                                                <p:sldTgt/>
                                              </p:tgtEl>
                                            </p:cond>
                                          </p:endCondLst>
                                        </p:cTn>
                                        <p:tgtEl>
                                          <p:sndTgt r:embed="rId2" name="click.wav"/>
                                        </p:tgtEl>
                                      </p:cMediaNode>
                                    </p:audio>
                                  </p:subTnLst>
                                </p:cTn>
                              </p:par>
                            </p:childTnLst>
                          </p:cTn>
                        </p:par>
                        <p:par>
                          <p:cTn id="35" fill="hold">
                            <p:stCondLst>
                              <p:cond delay="2000"/>
                            </p:stCondLst>
                            <p:childTnLst>
                              <p:par>
                                <p:cTn id="36" presetID="3" presetClass="entr" presetSubtype="1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blinds(horizontal)">
                                      <p:cBhvr>
                                        <p:cTn id="38" dur="1000"/>
                                        <p:tgtEl>
                                          <p:spTgt spid="11"/>
                                        </p:tgtEl>
                                      </p:cBhvr>
                                    </p:animEffect>
                                  </p:childTnLst>
                                  <p:subTnLst>
                                    <p:audio>
                                      <p:cMediaNode>
                                        <p:cTn display="0" masterRel="sameClick">
                                          <p:stCondLst>
                                            <p:cond evt="begin" delay="0">
                                              <p:tn val="36"/>
                                            </p:cond>
                                          </p:stCondLst>
                                          <p:endCondLst>
                                            <p:cond evt="onStopAudio" delay="0">
                                              <p:tgtEl>
                                                <p:sldTgt/>
                                              </p:tgtEl>
                                            </p:cond>
                                          </p:endCondLst>
                                        </p:cTn>
                                        <p:tgtEl>
                                          <p:sndTgt r:embed="rId2" name="click.wav"/>
                                        </p:tgtEl>
                                      </p:cMediaNode>
                                    </p:audio>
                                  </p:subTnLst>
                                </p:cTn>
                              </p:par>
                            </p:childTnLst>
                          </p:cTn>
                        </p:par>
                        <p:par>
                          <p:cTn id="39" fill="hold">
                            <p:stCondLst>
                              <p:cond delay="3000"/>
                            </p:stCondLst>
                            <p:childTnLst>
                              <p:par>
                                <p:cTn id="40" presetID="3" presetClass="entr" presetSubtype="10" fill="hold" grpId="0" nodeType="after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blinds(horizontal)">
                                      <p:cBhvr>
                                        <p:cTn id="42" dur="1000"/>
                                        <p:tgtEl>
                                          <p:spTgt spid="12"/>
                                        </p:tgtEl>
                                      </p:cBhvr>
                                    </p:animEffect>
                                  </p:childTnLst>
                                  <p:subTnLst>
                                    <p:audio>
                                      <p:cMediaNode>
                                        <p:cTn display="0" masterRel="sameClick">
                                          <p:stCondLst>
                                            <p:cond evt="begin" delay="0">
                                              <p:tn val="40"/>
                                            </p:cond>
                                          </p:stCondLst>
                                          <p:endCondLst>
                                            <p:cond evt="onStopAudio" delay="0">
                                              <p:tgtEl>
                                                <p:sldTgt/>
                                              </p:tgtEl>
                                            </p:cond>
                                          </p:endCondLst>
                                        </p:cTn>
                                        <p:tgtEl>
                                          <p:sndTgt r:embed="rId2" name="click.wav"/>
                                        </p:tgtEl>
                                      </p:cMediaNode>
                                    </p:audio>
                                  </p:subTnLst>
                                </p:cTn>
                              </p:par>
                            </p:childTnLst>
                          </p:cTn>
                        </p:par>
                        <p:par>
                          <p:cTn id="43" fill="hold">
                            <p:stCondLst>
                              <p:cond delay="4000"/>
                            </p:stCondLst>
                            <p:childTnLst>
                              <p:par>
                                <p:cTn id="44" presetID="3" presetClass="entr" presetSubtype="1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blinds(horizontal)">
                                      <p:cBhvr>
                                        <p:cTn id="46" dur="1000"/>
                                        <p:tgtEl>
                                          <p:spTgt spid="13"/>
                                        </p:tgtEl>
                                      </p:cBhvr>
                                    </p:animEffect>
                                  </p:childTnLst>
                                  <p:subTnLst>
                                    <p:audio>
                                      <p:cMediaNode>
                                        <p:cTn display="0" masterRel="sameClick">
                                          <p:stCondLst>
                                            <p:cond evt="begin" delay="0">
                                              <p:tn val="44"/>
                                            </p:cond>
                                          </p:stCondLst>
                                          <p:endCondLst>
                                            <p:cond evt="onStopAudio" delay="0">
                                              <p:tgtEl>
                                                <p:sldTgt/>
                                              </p:tgtEl>
                                            </p:cond>
                                          </p:endCondLst>
                                        </p:cTn>
                                        <p:tgtEl>
                                          <p:sndTgt r:embed="rId2" name="click.wav"/>
                                        </p:tgtEl>
                                      </p:cMediaNode>
                                    </p:audio>
                                  </p:subTnLst>
                                </p:cTn>
                              </p:par>
                            </p:childTnLst>
                          </p:cTn>
                        </p:par>
                        <p:par>
                          <p:cTn id="47" fill="hold">
                            <p:stCondLst>
                              <p:cond delay="5000"/>
                            </p:stCondLst>
                            <p:childTnLst>
                              <p:par>
                                <p:cTn id="48" presetID="3" presetClass="entr" presetSubtype="10" fill="hold" grpId="0" nodeType="after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blinds(horizontal)">
                                      <p:cBhvr>
                                        <p:cTn id="50" dur="1000"/>
                                        <p:tgtEl>
                                          <p:spTgt spid="14"/>
                                        </p:tgtEl>
                                      </p:cBhvr>
                                    </p:animEffect>
                                  </p:childTnLst>
                                  <p:subTnLst>
                                    <p:audio>
                                      <p:cMediaNode>
                                        <p:cTn display="0" masterRel="sameClick">
                                          <p:stCondLst>
                                            <p:cond evt="begin" delay="0">
                                              <p:tn val="48"/>
                                            </p:cond>
                                          </p:stCondLst>
                                          <p:endCondLst>
                                            <p:cond evt="onStopAudio" delay="0">
                                              <p:tgtEl>
                                                <p:sldTgt/>
                                              </p:tgtEl>
                                            </p:cond>
                                          </p:endCondLst>
                                        </p:cTn>
                                        <p:tgtEl>
                                          <p:sndTgt r:embed="rId2" name="click.wav"/>
                                        </p:tgtEl>
                                      </p:cMediaNode>
                                    </p:audio>
                                  </p:subTnLst>
                                </p:cTn>
                              </p:par>
                            </p:childTnLst>
                          </p:cTn>
                        </p:par>
                        <p:par>
                          <p:cTn id="51" fill="hold">
                            <p:stCondLst>
                              <p:cond delay="6000"/>
                            </p:stCondLst>
                            <p:childTnLst>
                              <p:par>
                                <p:cTn id="52" presetID="4" presetClass="entr" presetSubtype="16" fill="hold" grpId="0" nodeType="after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box(in)">
                                      <p:cBhvr>
                                        <p:cTn id="54" dur="1000"/>
                                        <p:tgtEl>
                                          <p:spTgt spid="15"/>
                                        </p:tgtEl>
                                      </p:cBhvr>
                                    </p:animEffect>
                                  </p:childTnLst>
                                  <p:subTnLst>
                                    <p:audio>
                                      <p:cMediaNode>
                                        <p:cTn display="0" masterRel="sameClick">
                                          <p:stCondLst>
                                            <p:cond evt="begin" delay="0">
                                              <p:tn val="52"/>
                                            </p:cond>
                                          </p:stCondLst>
                                          <p:endCondLst>
                                            <p:cond evt="onStopAudio" delay="0">
                                              <p:tgtEl>
                                                <p:sldTgt/>
                                              </p:tgtEl>
                                            </p:cond>
                                          </p:endCondLst>
                                        </p:cTn>
                                        <p:tgtEl>
                                          <p:sndTgt r:embed="rId2" name="click.wav"/>
                                        </p:tgtEl>
                                      </p:cMediaNode>
                                    </p:audio>
                                  </p:subTnLst>
                                </p:cTn>
                              </p:par>
                            </p:childTnLst>
                          </p:cTn>
                        </p:par>
                        <p:par>
                          <p:cTn id="55" fill="hold">
                            <p:stCondLst>
                              <p:cond delay="7000"/>
                            </p:stCondLst>
                            <p:childTnLst>
                              <p:par>
                                <p:cTn id="56" presetID="3" presetClass="entr" presetSubtype="1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blinds(horizontal)">
                                      <p:cBhvr>
                                        <p:cTn id="58" dur="1000"/>
                                        <p:tgtEl>
                                          <p:spTgt spid="16"/>
                                        </p:tgtEl>
                                      </p:cBhvr>
                                    </p:animEffect>
                                  </p:childTnLst>
                                  <p:subTnLst>
                                    <p:audio>
                                      <p:cMediaNode>
                                        <p:cTn display="0" masterRel="sameClick">
                                          <p:stCondLst>
                                            <p:cond evt="begin" delay="0">
                                              <p:tn val="56"/>
                                            </p:cond>
                                          </p:stCondLst>
                                          <p:endCondLst>
                                            <p:cond evt="onStopAudio" delay="0">
                                              <p:tgtEl>
                                                <p:sldTgt/>
                                              </p:tgtEl>
                                            </p:cond>
                                          </p:endCondLst>
                                        </p:cTn>
                                        <p:tgtEl>
                                          <p:sndTgt r:embed="rId2" name="click.wav"/>
                                        </p:tgtEl>
                                      </p:cMediaNode>
                                    </p:audio>
                                  </p:subTnLst>
                                </p:cTn>
                              </p:par>
                            </p:childTnLst>
                          </p:cTn>
                        </p:par>
                        <p:par>
                          <p:cTn id="59" fill="hold">
                            <p:stCondLst>
                              <p:cond delay="8000"/>
                            </p:stCondLst>
                            <p:childTnLst>
                              <p:par>
                                <p:cTn id="60" presetID="3" presetClass="entr" presetSubtype="10"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blinds(horizontal)">
                                      <p:cBhvr>
                                        <p:cTn id="62" dur="1000"/>
                                        <p:tgtEl>
                                          <p:spTgt spid="17"/>
                                        </p:tgtEl>
                                      </p:cBhvr>
                                    </p:animEffect>
                                  </p:childTnLst>
                                  <p:subTnLst>
                                    <p:audio>
                                      <p:cMediaNode>
                                        <p:cTn display="0" masterRel="sameClick">
                                          <p:stCondLst>
                                            <p:cond evt="begin" delay="0">
                                              <p:tn val="60"/>
                                            </p:cond>
                                          </p:stCondLst>
                                          <p:endCondLst>
                                            <p:cond evt="onStopAudio" delay="0">
                                              <p:tgtEl>
                                                <p:sldTgt/>
                                              </p:tgtEl>
                                            </p:cond>
                                          </p:endCondLst>
                                        </p:cTn>
                                        <p:tgtEl>
                                          <p:sndTgt r:embed="rId2" name="click.wav"/>
                                        </p:tgtEl>
                                      </p:cMediaNode>
                                    </p:audio>
                                  </p:subTnLst>
                                </p:cTn>
                              </p:par>
                            </p:childTnLst>
                          </p:cTn>
                        </p:par>
                        <p:par>
                          <p:cTn id="63" fill="hold">
                            <p:stCondLst>
                              <p:cond delay="9000"/>
                            </p:stCondLst>
                            <p:childTnLst>
                              <p:par>
                                <p:cTn id="64" presetID="3" presetClass="entr" presetSubtype="10"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blinds(horizontal)">
                                      <p:cBhvr>
                                        <p:cTn id="66" dur="1000"/>
                                        <p:tgtEl>
                                          <p:spTgt spid="18"/>
                                        </p:tgtEl>
                                      </p:cBhvr>
                                    </p:animEffect>
                                  </p:childTnLst>
                                  <p:subTnLst>
                                    <p:audio>
                                      <p:cMediaNode>
                                        <p:cTn display="0" masterRel="sameClick">
                                          <p:stCondLst>
                                            <p:cond evt="begin" delay="0">
                                              <p:tn val="64"/>
                                            </p:cond>
                                          </p:stCondLst>
                                          <p:endCondLst>
                                            <p:cond evt="onStopAudio" delay="0">
                                              <p:tgtEl>
                                                <p:sldTgt/>
                                              </p:tgtEl>
                                            </p:cond>
                                          </p:endCondLst>
                                        </p:cTn>
                                        <p:tgtEl>
                                          <p:sndTgt r:embed="rId2" name="click.wav"/>
                                        </p:tgtEl>
                                      </p:cMediaNode>
                                    </p:audio>
                                  </p:subTnLst>
                                </p:cTn>
                              </p:par>
                            </p:childTnLst>
                          </p:cTn>
                        </p:par>
                        <p:par>
                          <p:cTn id="67" fill="hold">
                            <p:stCondLst>
                              <p:cond delay="10000"/>
                            </p:stCondLst>
                            <p:childTnLst>
                              <p:par>
                                <p:cTn id="68" presetID="3" presetClass="entr" presetSubtype="10"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blinds(horizontal)">
                                      <p:cBhvr>
                                        <p:cTn id="70" dur="1000"/>
                                        <p:tgtEl>
                                          <p:spTgt spid="19"/>
                                        </p:tgtEl>
                                      </p:cBhvr>
                                    </p:animEffect>
                                  </p:childTnLst>
                                  <p:subTnLst>
                                    <p:audio>
                                      <p:cMediaNode>
                                        <p:cTn display="0" masterRel="sameClick">
                                          <p:stCondLst>
                                            <p:cond evt="begin" delay="0">
                                              <p:tn val="68"/>
                                            </p:cond>
                                          </p:stCondLst>
                                          <p:endCondLst>
                                            <p:cond evt="onStopAudio" delay="0">
                                              <p:tgtEl>
                                                <p:sldTgt/>
                                              </p:tgtEl>
                                            </p:cond>
                                          </p:endCondLst>
                                        </p:cTn>
                                        <p:tgtEl>
                                          <p:sndTgt r:embed="rId3" name="drumroll.wav"/>
                                        </p:tgtEl>
                                      </p:cMediaNode>
                                    </p:audio>
                                  </p:subTnLst>
                                </p:cTn>
                              </p:par>
                            </p:childTnLst>
                          </p:cTn>
                        </p:par>
                      </p:childTnLst>
                    </p:cTn>
                  </p:par>
                  <p:par>
                    <p:cTn id="71" fill="hold">
                      <p:stCondLst>
                        <p:cond delay="indefinite"/>
                      </p:stCondLst>
                      <p:childTnLst>
                        <p:par>
                          <p:cTn id="72" fill="hold">
                            <p:stCondLst>
                              <p:cond delay="0"/>
                            </p:stCondLst>
                            <p:childTnLst>
                              <p:par>
                                <p:cTn id="73" presetID="4" presetClass="entr" presetSubtype="16" fill="hold" grpId="0" nodeType="click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box(in)">
                                      <p:cBhvr>
                                        <p:cTn id="75" dur="500"/>
                                        <p:tgtEl>
                                          <p:spTgt spid="22"/>
                                        </p:tgtEl>
                                      </p:cBhvr>
                                    </p:animEffect>
                                  </p:childTnLst>
                                  <p:subTnLst>
                                    <p:audio>
                                      <p:cMediaNode>
                                        <p:cTn display="0" masterRel="sameClick">
                                          <p:stCondLst>
                                            <p:cond evt="begin" delay="0">
                                              <p:tn val="73"/>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1" grpId="0"/>
      <p:bldP spid="22" grpId="0" animBg="1"/>
      <p:bldP spid="25" grpId="0"/>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22671" y="2050026"/>
            <a:ext cx="10205884" cy="1600438"/>
          </a:xfrm>
          <a:prstGeom prst="rect">
            <a:avLst/>
          </a:prstGeom>
          <a:noFill/>
        </p:spPr>
        <p:txBody>
          <a:bodyPr wrap="square" rtlCol="0">
            <a:spAutoFit/>
          </a:bodyPr>
          <a:lstStyle/>
          <a:p>
            <a:r>
              <a:rPr lang="en-US" sz="4000" b="1" dirty="0" smtClean="0">
                <a:solidFill>
                  <a:srgbClr val="0033CC"/>
                </a:solidFill>
                <a:latin typeface="Times New Roman" panose="02020603050405020304" pitchFamily="18" charset="0"/>
                <a:cs typeface="Times New Roman" panose="02020603050405020304" pitchFamily="18" charset="0"/>
              </a:rPr>
              <a:t>    </a:t>
            </a:r>
            <a:r>
              <a:rPr lang="en-US" sz="4000" b="1" dirty="0" err="1" smtClean="0">
                <a:solidFill>
                  <a:srgbClr val="0033CC"/>
                </a:solidFill>
                <a:latin typeface="Times New Roman" panose="02020603050405020304" pitchFamily="18" charset="0"/>
                <a:cs typeface="Times New Roman" panose="02020603050405020304" pitchFamily="18" charset="0"/>
              </a:rPr>
              <a:t>Sơn</a:t>
            </a:r>
            <a:r>
              <a:rPr lang="en-US" sz="4000" b="1" dirty="0" smtClean="0">
                <a:solidFill>
                  <a:srgbClr val="0033CC"/>
                </a:solidFill>
                <a:latin typeface="Times New Roman" panose="02020603050405020304" pitchFamily="18" charset="0"/>
                <a:cs typeface="Times New Roman" panose="02020603050405020304" pitchFamily="18" charset="0"/>
              </a:rPr>
              <a:t> </a:t>
            </a:r>
            <a:r>
              <a:rPr lang="en-US" sz="4000" b="1" dirty="0">
                <a:solidFill>
                  <a:srgbClr val="0033CC"/>
                </a:solidFill>
                <a:latin typeface="Times New Roman" panose="02020603050405020304" pitchFamily="18" charset="0"/>
                <a:cs typeface="Times New Roman" panose="02020603050405020304" pitchFamily="18" charset="0"/>
              </a:rPr>
              <a:t>ca, </a:t>
            </a:r>
            <a:r>
              <a:rPr lang="en-US" sz="4000" b="1" dirty="0" err="1">
                <a:solidFill>
                  <a:srgbClr val="0033CC"/>
                </a:solidFill>
                <a:latin typeface="Times New Roman" panose="02020603050405020304" pitchFamily="18" charset="0"/>
                <a:cs typeface="Times New Roman" panose="02020603050405020304" pitchFamily="18" charset="0"/>
              </a:rPr>
              <a:t>nai</a:t>
            </a:r>
            <a:r>
              <a:rPr lang="en-US" sz="4000" b="1" dirty="0">
                <a:solidFill>
                  <a:srgbClr val="0033CC"/>
                </a:solidFill>
                <a:latin typeface="Times New Roman" panose="02020603050405020304" pitchFamily="18" charset="0"/>
                <a:cs typeface="Times New Roman" panose="02020603050405020304" pitchFamily="18" charset="0"/>
              </a:rPr>
              <a:t> </a:t>
            </a:r>
            <a:r>
              <a:rPr lang="en-US" sz="4000" b="1" dirty="0" err="1">
                <a:solidFill>
                  <a:srgbClr val="0033CC"/>
                </a:solidFill>
                <a:latin typeface="Times New Roman" panose="02020603050405020304" pitchFamily="18" charset="0"/>
                <a:cs typeface="Times New Roman" panose="02020603050405020304" pitchFamily="18" charset="0"/>
              </a:rPr>
              <a:t>và</a:t>
            </a:r>
            <a:r>
              <a:rPr lang="en-US" sz="4000" b="1" dirty="0">
                <a:solidFill>
                  <a:srgbClr val="0033CC"/>
                </a:solidFill>
                <a:latin typeface="Times New Roman" panose="02020603050405020304" pitchFamily="18" charset="0"/>
                <a:cs typeface="Times New Roman" panose="02020603050405020304" pitchFamily="18" charset="0"/>
              </a:rPr>
              <a:t> </a:t>
            </a:r>
            <a:r>
              <a:rPr lang="en-US" sz="4000" b="1" dirty="0" err="1">
                <a:solidFill>
                  <a:srgbClr val="0033CC"/>
                </a:solidFill>
                <a:latin typeface="Times New Roman" panose="02020603050405020304" pitchFamily="18" charset="0"/>
                <a:cs typeface="Times New Roman" panose="02020603050405020304" pitchFamily="18" charset="0"/>
              </a:rPr>
              <a:t>ếch</a:t>
            </a:r>
            <a:r>
              <a:rPr lang="en-US" sz="4000" b="1" dirty="0">
                <a:solidFill>
                  <a:srgbClr val="0033CC"/>
                </a:solidFill>
                <a:latin typeface="Times New Roman" panose="02020603050405020304" pitchFamily="18" charset="0"/>
                <a:cs typeface="Times New Roman" panose="02020603050405020304" pitchFamily="18" charset="0"/>
              </a:rPr>
              <a:t> </a:t>
            </a:r>
            <a:r>
              <a:rPr lang="en-US" sz="4000" b="1" dirty="0" err="1">
                <a:solidFill>
                  <a:srgbClr val="0033CC"/>
                </a:solidFill>
                <a:latin typeface="Times New Roman" panose="02020603050405020304" pitchFamily="18" charset="0"/>
                <a:cs typeface="Times New Roman" panose="02020603050405020304" pitchFamily="18" charset="0"/>
              </a:rPr>
              <a:t>thường</a:t>
            </a:r>
            <a:r>
              <a:rPr lang="en-US" sz="4000" b="1" dirty="0">
                <a:solidFill>
                  <a:srgbClr val="0033CC"/>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k</a:t>
            </a:r>
            <a:r>
              <a:rPr lang="en-US" sz="4000" b="1" dirty="0" err="1" smtClean="0">
                <a:solidFill>
                  <a:srgbClr val="0033CC"/>
                </a:solidFill>
                <a:latin typeface="Times New Roman" panose="02020603050405020304" pitchFamily="18" charset="0"/>
                <a:cs typeface="Times New Roman" panose="02020603050405020304" pitchFamily="18" charset="0"/>
              </a:rPr>
              <a:t>ể</a:t>
            </a:r>
            <a:r>
              <a:rPr lang="en-US" sz="4000" b="1" dirty="0" smtClean="0">
                <a:solidFill>
                  <a:srgbClr val="0033CC"/>
                </a:solidFill>
                <a:latin typeface="Times New Roman" panose="02020603050405020304" pitchFamily="18" charset="0"/>
                <a:cs typeface="Times New Roman" panose="02020603050405020304" pitchFamily="18" charset="0"/>
              </a:rPr>
              <a:t> </a:t>
            </a:r>
            <a:r>
              <a:rPr lang="en-US" sz="4000" b="1" dirty="0" err="1">
                <a:solidFill>
                  <a:srgbClr val="0033CC"/>
                </a:solidFill>
                <a:latin typeface="Times New Roman" panose="02020603050405020304" pitchFamily="18" charset="0"/>
                <a:cs typeface="Times New Roman" panose="02020603050405020304" pitchFamily="18" charset="0"/>
              </a:rPr>
              <a:t>cho</a:t>
            </a:r>
            <a:r>
              <a:rPr lang="en-US" sz="4000" b="1" dirty="0">
                <a:solidFill>
                  <a:srgbClr val="0033CC"/>
                </a:solidFill>
                <a:latin typeface="Times New Roman" panose="02020603050405020304" pitchFamily="18" charset="0"/>
                <a:cs typeface="Times New Roman" panose="02020603050405020304" pitchFamily="18" charset="0"/>
              </a:rPr>
              <a:t> </a:t>
            </a:r>
            <a:r>
              <a:rPr lang="en-US" sz="4000" b="1" dirty="0" err="1">
                <a:solidFill>
                  <a:srgbClr val="0033CC"/>
                </a:solidFill>
                <a:latin typeface="Times New Roman" panose="02020603050405020304" pitchFamily="18" charset="0"/>
                <a:cs typeface="Times New Roman" panose="02020603050405020304" pitchFamily="18" charset="0"/>
              </a:rPr>
              <a:t>nhau</a:t>
            </a:r>
            <a:r>
              <a:rPr lang="en-US" sz="4000" b="1" dirty="0">
                <a:solidFill>
                  <a:srgbClr val="0033CC"/>
                </a:solidFill>
                <a:latin typeface="Times New Roman" panose="02020603050405020304" pitchFamily="18" charset="0"/>
                <a:cs typeface="Times New Roman" panose="02020603050405020304" pitchFamily="18" charset="0"/>
              </a:rPr>
              <a:t> </a:t>
            </a:r>
            <a:r>
              <a:rPr lang="en-US" sz="4000" b="1" dirty="0" err="1">
                <a:solidFill>
                  <a:srgbClr val="0033CC"/>
                </a:solidFill>
                <a:latin typeface="Times New Roman" panose="02020603050405020304" pitchFamily="18" charset="0"/>
                <a:cs typeface="Times New Roman" panose="02020603050405020304" pitchFamily="18" charset="0"/>
              </a:rPr>
              <a:t>nghe</a:t>
            </a:r>
            <a:r>
              <a:rPr lang="en-US" sz="4000" b="1" dirty="0">
                <a:solidFill>
                  <a:srgbClr val="0033CC"/>
                </a:solidFill>
                <a:latin typeface="Times New Roman" panose="02020603050405020304" pitchFamily="18" charset="0"/>
                <a:cs typeface="Times New Roman" panose="02020603050405020304" pitchFamily="18" charset="0"/>
              </a:rPr>
              <a:t> </a:t>
            </a:r>
            <a:r>
              <a:rPr lang="en-US" sz="4000" b="1" dirty="0" err="1">
                <a:solidFill>
                  <a:srgbClr val="0033CC"/>
                </a:solidFill>
                <a:latin typeface="Times New Roman" panose="02020603050405020304" pitchFamily="18" charset="0"/>
                <a:cs typeface="Times New Roman" panose="02020603050405020304" pitchFamily="18" charset="0"/>
              </a:rPr>
              <a:t>những</a:t>
            </a:r>
            <a:r>
              <a:rPr lang="en-US" sz="4000" b="1" dirty="0">
                <a:solidFill>
                  <a:srgbClr val="0033CC"/>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c</a:t>
            </a:r>
            <a:r>
              <a:rPr lang="en-US" sz="4000" b="1" dirty="0" err="1" smtClean="0">
                <a:solidFill>
                  <a:srgbClr val="0033CC"/>
                </a:solidFill>
                <a:latin typeface="Times New Roman" panose="02020603050405020304" pitchFamily="18" charset="0"/>
                <a:cs typeface="Times New Roman" panose="02020603050405020304" pitchFamily="18" charset="0"/>
              </a:rPr>
              <a:t>âu</a:t>
            </a:r>
            <a:r>
              <a:rPr lang="en-US" sz="4000" b="1" dirty="0" smtClean="0">
                <a:solidFill>
                  <a:srgbClr val="0033CC"/>
                </a:solidFill>
                <a:latin typeface="Times New Roman" panose="02020603050405020304" pitchFamily="18" charset="0"/>
                <a:cs typeface="Times New Roman" panose="02020603050405020304" pitchFamily="18" charset="0"/>
              </a:rPr>
              <a:t> </a:t>
            </a:r>
            <a:r>
              <a:rPr lang="en-US" sz="4000" b="1" dirty="0" err="1">
                <a:solidFill>
                  <a:srgbClr val="0033CC"/>
                </a:solidFill>
                <a:latin typeface="Times New Roman" panose="02020603050405020304" pitchFamily="18" charset="0"/>
                <a:cs typeface="Times New Roman" panose="02020603050405020304" pitchFamily="18" charset="0"/>
              </a:rPr>
              <a:t>chuyện</a:t>
            </a:r>
            <a:r>
              <a:rPr lang="en-US" sz="4000" b="1" dirty="0">
                <a:solidFill>
                  <a:srgbClr val="0033CC"/>
                </a:solidFill>
                <a:latin typeface="Times New Roman" panose="02020603050405020304" pitchFamily="18" charset="0"/>
                <a:cs typeface="Times New Roman" panose="02020603050405020304" pitchFamily="18" charset="0"/>
              </a:rPr>
              <a:t> </a:t>
            </a:r>
            <a:r>
              <a:rPr lang="en-US" sz="4000" b="1" dirty="0" err="1">
                <a:solidFill>
                  <a:srgbClr val="0033CC"/>
                </a:solidFill>
                <a:latin typeface="Times New Roman" panose="02020603050405020304" pitchFamily="18" charset="0"/>
                <a:cs typeface="Times New Roman" panose="02020603050405020304" pitchFamily="18" charset="0"/>
              </a:rPr>
              <a:t>thú</a:t>
            </a:r>
            <a:r>
              <a:rPr lang="en-US" sz="4000" b="1" dirty="0">
                <a:solidFill>
                  <a:srgbClr val="0033CC"/>
                </a:solidFill>
                <a:latin typeface="Times New Roman" panose="02020603050405020304" pitchFamily="18" charset="0"/>
                <a:cs typeface="Times New Roman" panose="02020603050405020304" pitchFamily="18" charset="0"/>
              </a:rPr>
              <a:t> </a:t>
            </a:r>
            <a:r>
              <a:rPr lang="en-US" sz="4000" b="1" dirty="0" err="1">
                <a:solidFill>
                  <a:srgbClr val="0033CC"/>
                </a:solidFill>
                <a:latin typeface="Times New Roman" panose="02020603050405020304" pitchFamily="18" charset="0"/>
                <a:cs typeface="Times New Roman" panose="02020603050405020304" pitchFamily="18" charset="0"/>
              </a:rPr>
              <a:t>vị</a:t>
            </a:r>
            <a:r>
              <a:rPr lang="en-US" sz="4000" b="1" dirty="0">
                <a:solidFill>
                  <a:srgbClr val="0033CC"/>
                </a:solidFill>
                <a:latin typeface="Times New Roman" panose="02020603050405020304" pitchFamily="18" charset="0"/>
                <a:cs typeface="Times New Roman" panose="02020603050405020304" pitchFamily="18" charset="0"/>
              </a:rPr>
              <a:t>.</a:t>
            </a:r>
          </a:p>
          <a:p>
            <a:endParaRPr lang="en-US" dirty="0"/>
          </a:p>
        </p:txBody>
      </p:sp>
    </p:spTree>
    <p:extLst>
      <p:ext uri="{BB962C8B-B14F-4D97-AF65-F5344CB8AC3E}">
        <p14:creationId xmlns:p14="http://schemas.microsoft.com/office/powerpoint/2010/main" val="3964379363"/>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C:\Users\ThienLoi\Desktop\Picture2.jpg"/>
          <p:cNvPicPr>
            <a:picLocks noChangeAspect="1" noChangeArrowheads="1"/>
          </p:cNvPicPr>
          <p:nvPr/>
        </p:nvPicPr>
        <p:blipFill>
          <a:blip r:embed="rId5"/>
          <a:srcRect/>
          <a:stretch>
            <a:fillRect/>
          </a:stretch>
        </p:blipFill>
        <p:spPr bwMode="auto">
          <a:xfrm>
            <a:off x="1524000" y="0"/>
            <a:ext cx="9144000" cy="6858000"/>
          </a:xfrm>
          <a:prstGeom prst="rect">
            <a:avLst/>
          </a:prstGeom>
          <a:noFill/>
        </p:spPr>
      </p:pic>
      <p:sp>
        <p:nvSpPr>
          <p:cNvPr id="4" name="Rectangle 3"/>
          <p:cNvSpPr/>
          <p:nvPr/>
        </p:nvSpPr>
        <p:spPr>
          <a:xfrm>
            <a:off x="4024298" y="714356"/>
            <a:ext cx="1920076" cy="923330"/>
          </a:xfrm>
          <a:prstGeom prst="rect">
            <a:avLst/>
          </a:prstGeom>
          <a:noFill/>
        </p:spPr>
        <p:txBody>
          <a:bodyPr wrap="none" lIns="91440" tIns="45720" rIns="91440" bIns="45720">
            <a:spAutoFit/>
          </a:bodyPr>
          <a:lstStyle/>
          <a:p>
            <a:pPr algn="ctr"/>
            <a:r>
              <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CÂU 2</a:t>
            </a:r>
          </a:p>
        </p:txBody>
      </p:sp>
      <p:sp>
        <p:nvSpPr>
          <p:cNvPr id="5" name="TextBox 4"/>
          <p:cNvSpPr txBox="1"/>
          <p:nvPr/>
        </p:nvSpPr>
        <p:spPr>
          <a:xfrm>
            <a:off x="1809720" y="2357431"/>
            <a:ext cx="8501122" cy="1569660"/>
          </a:xfrm>
          <a:prstGeom prst="rect">
            <a:avLst/>
          </a:prstGeom>
          <a:noFill/>
        </p:spPr>
        <p:txBody>
          <a:bodyPr wrap="square" rtlCol="0">
            <a:spAutoFit/>
          </a:bodyPr>
          <a:lstStyle/>
          <a:p>
            <a:r>
              <a:rPr lang="en-US" sz="3200" b="1" dirty="0" err="1">
                <a:solidFill>
                  <a:srgbClr val="0033CC"/>
                </a:solidFill>
                <a:latin typeface="Times New Roman" panose="02020603050405020304" pitchFamily="18" charset="0"/>
                <a:cs typeface="Times New Roman" panose="02020603050405020304" pitchFamily="18" charset="0"/>
              </a:rPr>
              <a:t>Điền</a:t>
            </a:r>
            <a:r>
              <a:rPr lang="en-US" sz="3200" b="1" dirty="0">
                <a:solidFill>
                  <a:srgbClr val="0033CC"/>
                </a:solidFill>
                <a:latin typeface="Times New Roman" panose="02020603050405020304" pitchFamily="18" charset="0"/>
                <a:cs typeface="Times New Roman" panose="02020603050405020304" pitchFamily="18" charset="0"/>
              </a:rPr>
              <a:t> </a:t>
            </a:r>
            <a:r>
              <a:rPr lang="en-US" sz="3200" b="1" dirty="0">
                <a:solidFill>
                  <a:srgbClr val="FF0000"/>
                </a:solidFill>
                <a:latin typeface="Times New Roman" panose="02020603050405020304" pitchFamily="18" charset="0"/>
                <a:cs typeface="Times New Roman" panose="02020603050405020304" pitchFamily="18" charset="0"/>
              </a:rPr>
              <a:t>c</a:t>
            </a:r>
            <a:r>
              <a:rPr lang="en-US" sz="3200" b="1" dirty="0">
                <a:solidFill>
                  <a:srgbClr val="0033CC"/>
                </a:solidFill>
                <a:latin typeface="Times New Roman" panose="02020603050405020304" pitchFamily="18" charset="0"/>
                <a:cs typeface="Times New Roman" panose="02020603050405020304" pitchFamily="18" charset="0"/>
              </a:rPr>
              <a:t> hay </a:t>
            </a:r>
            <a:r>
              <a:rPr lang="en-US" sz="3200" b="1" dirty="0">
                <a:solidFill>
                  <a:srgbClr val="FF0000"/>
                </a:solidFill>
                <a:latin typeface="Times New Roman" panose="02020603050405020304" pitchFamily="18" charset="0"/>
                <a:cs typeface="Times New Roman" panose="02020603050405020304" pitchFamily="18" charset="0"/>
              </a:rPr>
              <a:t>k</a:t>
            </a:r>
            <a:r>
              <a:rPr lang="en-US" sz="3200" b="1" dirty="0">
                <a:solidFill>
                  <a:srgbClr val="0033CC"/>
                </a:solidFill>
                <a:latin typeface="Times New Roman" panose="02020603050405020304" pitchFamily="18" charset="0"/>
                <a:cs typeface="Times New Roman" panose="02020603050405020304" pitchFamily="18" charset="0"/>
              </a:rPr>
              <a:t> </a:t>
            </a:r>
            <a:r>
              <a:rPr lang="en-US" sz="3200" b="1" dirty="0" smtClean="0">
                <a:solidFill>
                  <a:srgbClr val="0033CC"/>
                </a:solidFill>
                <a:latin typeface="Times New Roman" panose="02020603050405020304" pitchFamily="18" charset="0"/>
                <a:cs typeface="Times New Roman" panose="02020603050405020304" pitchFamily="18" charset="0"/>
              </a:rPr>
              <a:t>?</a:t>
            </a:r>
          </a:p>
          <a:p>
            <a:r>
              <a:rPr lang="en-US" sz="3200" b="1" dirty="0">
                <a:solidFill>
                  <a:srgbClr val="0033CC"/>
                </a:solidFill>
                <a:latin typeface="Times New Roman" panose="02020603050405020304" pitchFamily="18" charset="0"/>
                <a:cs typeface="Times New Roman" panose="02020603050405020304" pitchFamily="18" charset="0"/>
              </a:rPr>
              <a:t> </a:t>
            </a:r>
            <a:r>
              <a:rPr lang="en-US" sz="3200" b="1" dirty="0" smtClean="0">
                <a:solidFill>
                  <a:srgbClr val="0033CC"/>
                </a:solidFill>
                <a:latin typeface="Times New Roman" panose="02020603050405020304" pitchFamily="18" charset="0"/>
                <a:cs typeface="Times New Roman" panose="02020603050405020304" pitchFamily="18" charset="0"/>
              </a:rPr>
              <a:t>   </a:t>
            </a:r>
            <a:r>
              <a:rPr lang="en-US" sz="3200" b="1" dirty="0" err="1" smtClean="0">
                <a:solidFill>
                  <a:srgbClr val="0033CC"/>
                </a:solidFill>
                <a:latin typeface="Times New Roman" panose="02020603050405020304" pitchFamily="18" charset="0"/>
                <a:cs typeface="Times New Roman" panose="02020603050405020304" pitchFamily="18" charset="0"/>
              </a:rPr>
              <a:t>Thầy</a:t>
            </a:r>
            <a:r>
              <a:rPr lang="en-US" sz="3200" b="1" dirty="0" smtClean="0">
                <a:solidFill>
                  <a:srgbClr val="0033CC"/>
                </a:solidFill>
                <a:latin typeface="Times New Roman" panose="02020603050405020304" pitchFamily="18" charset="0"/>
                <a:cs typeface="Times New Roman" panose="02020603050405020304" pitchFamily="18" charset="0"/>
              </a:rPr>
              <a:t> </a:t>
            </a:r>
            <a:r>
              <a:rPr lang="en-US" sz="3200" b="1" dirty="0" err="1" smtClean="0">
                <a:solidFill>
                  <a:srgbClr val="0033CC"/>
                </a:solidFill>
                <a:latin typeface="Times New Roman" panose="02020603050405020304" pitchFamily="18" charset="0"/>
                <a:cs typeface="Times New Roman" panose="02020603050405020304" pitchFamily="18" charset="0"/>
              </a:rPr>
              <a:t>giáo</a:t>
            </a:r>
            <a:r>
              <a:rPr lang="en-US" sz="3200" b="1" dirty="0" smtClean="0">
                <a:solidFill>
                  <a:srgbClr val="0033CC"/>
                </a:solidFill>
                <a:latin typeface="Times New Roman" panose="02020603050405020304" pitchFamily="18" charset="0"/>
                <a:cs typeface="Times New Roman" panose="02020603050405020304" pitchFamily="18" charset="0"/>
              </a:rPr>
              <a:t> </a:t>
            </a:r>
            <a:r>
              <a:rPr lang="en-US" sz="3200" b="1" dirty="0" err="1" smtClean="0">
                <a:solidFill>
                  <a:srgbClr val="0033CC"/>
                </a:solidFill>
                <a:latin typeface="Times New Roman" panose="02020603050405020304" pitchFamily="18" charset="0"/>
                <a:cs typeface="Times New Roman" panose="02020603050405020304" pitchFamily="18" charset="0"/>
              </a:rPr>
              <a:t>voi</a:t>
            </a:r>
            <a:r>
              <a:rPr lang="en-US" sz="3200" b="1" dirty="0" smtClean="0">
                <a:solidFill>
                  <a:srgbClr val="0033CC"/>
                </a:solidFill>
                <a:latin typeface="Times New Roman" panose="02020603050405020304" pitchFamily="18" charset="0"/>
                <a:cs typeface="Times New Roman" panose="02020603050405020304" pitchFamily="18" charset="0"/>
              </a:rPr>
              <a:t> </a:t>
            </a:r>
            <a:r>
              <a:rPr lang="en-US" sz="3200" b="1" dirty="0" err="1" smtClean="0">
                <a:solidFill>
                  <a:srgbClr val="0033CC"/>
                </a:solidFill>
                <a:latin typeface="Times New Roman" panose="02020603050405020304" pitchFamily="18" charset="0"/>
                <a:cs typeface="Times New Roman" panose="02020603050405020304" pitchFamily="18" charset="0"/>
              </a:rPr>
              <a:t>giương</a:t>
            </a:r>
            <a:r>
              <a:rPr lang="en-US" sz="3200" b="1" dirty="0" smtClean="0">
                <a:solidFill>
                  <a:srgbClr val="0033CC"/>
                </a:solidFill>
                <a:latin typeface="Times New Roman" panose="02020603050405020304" pitchFamily="18" charset="0"/>
                <a:cs typeface="Times New Roman" panose="02020603050405020304" pitchFamily="18" charset="0"/>
              </a:rPr>
              <a:t> …</a:t>
            </a:r>
            <a:r>
              <a:rPr lang="en-US" sz="3200" b="1" dirty="0" err="1" smtClean="0">
                <a:solidFill>
                  <a:srgbClr val="0033CC"/>
                </a:solidFill>
                <a:latin typeface="Times New Roman" panose="02020603050405020304" pitchFamily="18" charset="0"/>
                <a:cs typeface="Times New Roman" panose="02020603050405020304" pitchFamily="18" charset="0"/>
              </a:rPr>
              <a:t>ính</a:t>
            </a:r>
            <a:r>
              <a:rPr lang="en-US" sz="3200" b="1" dirty="0" smtClean="0">
                <a:solidFill>
                  <a:srgbClr val="0033CC"/>
                </a:solidFill>
                <a:latin typeface="Times New Roman" panose="02020603050405020304" pitchFamily="18" charset="0"/>
                <a:cs typeface="Times New Roman" panose="02020603050405020304" pitchFamily="18" charset="0"/>
              </a:rPr>
              <a:t> </a:t>
            </a:r>
            <a:r>
              <a:rPr lang="en-US" sz="3200" b="1" dirty="0" err="1" smtClean="0">
                <a:solidFill>
                  <a:srgbClr val="0033CC"/>
                </a:solidFill>
                <a:latin typeface="Times New Roman" panose="02020603050405020304" pitchFamily="18" charset="0"/>
                <a:cs typeface="Times New Roman" panose="02020603050405020304" pitchFamily="18" charset="0"/>
              </a:rPr>
              <a:t>lên</a:t>
            </a:r>
            <a:r>
              <a:rPr lang="en-US" sz="3200" b="1" dirty="0" smtClean="0">
                <a:solidFill>
                  <a:srgbClr val="0033CC"/>
                </a:solidFill>
                <a:latin typeface="Times New Roman" panose="02020603050405020304" pitchFamily="18" charset="0"/>
                <a:cs typeface="Times New Roman" panose="02020603050405020304" pitchFamily="18" charset="0"/>
              </a:rPr>
              <a:t> </a:t>
            </a:r>
            <a:r>
              <a:rPr lang="en-US" sz="3200" b="1" dirty="0" err="1" smtClean="0">
                <a:solidFill>
                  <a:srgbClr val="0033CC"/>
                </a:solidFill>
                <a:latin typeface="Times New Roman" panose="02020603050405020304" pitchFamily="18" charset="0"/>
                <a:cs typeface="Times New Roman" panose="02020603050405020304" pitchFamily="18" charset="0"/>
              </a:rPr>
              <a:t>cũng</a:t>
            </a:r>
            <a:r>
              <a:rPr lang="en-US" sz="3200" b="1" dirty="0" smtClean="0">
                <a:solidFill>
                  <a:srgbClr val="0033CC"/>
                </a:solidFill>
                <a:latin typeface="Times New Roman" panose="02020603050405020304" pitchFamily="18" charset="0"/>
                <a:cs typeface="Times New Roman" panose="02020603050405020304" pitchFamily="18" charset="0"/>
              </a:rPr>
              <a:t> </a:t>
            </a:r>
            <a:r>
              <a:rPr lang="en-US" sz="3200" b="1" dirty="0" err="1" smtClean="0">
                <a:solidFill>
                  <a:srgbClr val="0033CC"/>
                </a:solidFill>
                <a:latin typeface="Times New Roman" panose="02020603050405020304" pitchFamily="18" charset="0"/>
                <a:cs typeface="Times New Roman" panose="02020603050405020304" pitchFamily="18" charset="0"/>
              </a:rPr>
              <a:t>không</a:t>
            </a:r>
            <a:r>
              <a:rPr lang="en-US" sz="3200" b="1" dirty="0" smtClean="0">
                <a:solidFill>
                  <a:srgbClr val="0033CC"/>
                </a:solidFill>
                <a:latin typeface="Times New Roman" panose="02020603050405020304" pitchFamily="18" charset="0"/>
                <a:cs typeface="Times New Roman" panose="02020603050405020304" pitchFamily="18" charset="0"/>
              </a:rPr>
              <a:t> </a:t>
            </a:r>
            <a:r>
              <a:rPr lang="en-US" sz="3200" b="1" dirty="0" err="1" smtClean="0">
                <a:solidFill>
                  <a:srgbClr val="0033CC"/>
                </a:solidFill>
                <a:latin typeface="Times New Roman" panose="02020603050405020304" pitchFamily="18" charset="0"/>
                <a:cs typeface="Times New Roman" panose="02020603050405020304" pitchFamily="18" charset="0"/>
              </a:rPr>
              <a:t>đọc</a:t>
            </a:r>
            <a:r>
              <a:rPr lang="en-US" sz="3200" b="1" dirty="0" smtClean="0">
                <a:solidFill>
                  <a:srgbClr val="0033CC"/>
                </a:solidFill>
                <a:latin typeface="Times New Roman" panose="02020603050405020304" pitchFamily="18" charset="0"/>
                <a:cs typeface="Times New Roman" panose="02020603050405020304" pitchFamily="18" charset="0"/>
              </a:rPr>
              <a:t> </a:t>
            </a:r>
            <a:r>
              <a:rPr lang="en-US" sz="3200" b="1" dirty="0" err="1" smtClean="0">
                <a:solidFill>
                  <a:srgbClr val="0033CC"/>
                </a:solidFill>
                <a:latin typeface="Times New Roman" panose="02020603050405020304" pitchFamily="18" charset="0"/>
                <a:cs typeface="Times New Roman" panose="02020603050405020304" pitchFamily="18" charset="0"/>
              </a:rPr>
              <a:t>được</a:t>
            </a:r>
            <a:r>
              <a:rPr lang="en-US" sz="3200" b="1" dirty="0" smtClean="0">
                <a:solidFill>
                  <a:srgbClr val="0033CC"/>
                </a:solidFill>
                <a:latin typeface="Times New Roman" panose="02020603050405020304" pitchFamily="18" charset="0"/>
                <a:cs typeface="Times New Roman" panose="02020603050405020304" pitchFamily="18" charset="0"/>
              </a:rPr>
              <a:t> </a:t>
            </a:r>
            <a:r>
              <a:rPr lang="en-US" sz="3200" b="1" dirty="0" err="1" smtClean="0">
                <a:solidFill>
                  <a:srgbClr val="0033CC"/>
                </a:solidFill>
                <a:latin typeface="Times New Roman" panose="02020603050405020304" pitchFamily="18" charset="0"/>
                <a:cs typeface="Times New Roman" panose="02020603050405020304" pitchFamily="18" charset="0"/>
              </a:rPr>
              <a:t>chữ</a:t>
            </a:r>
            <a:r>
              <a:rPr lang="en-US" sz="3200" b="1" dirty="0" smtClean="0">
                <a:solidFill>
                  <a:srgbClr val="0033CC"/>
                </a:solidFill>
                <a:latin typeface="Times New Roman" panose="02020603050405020304" pitchFamily="18" charset="0"/>
                <a:cs typeface="Times New Roman" panose="02020603050405020304" pitchFamily="18" charset="0"/>
              </a:rPr>
              <a:t> </a:t>
            </a:r>
            <a:r>
              <a:rPr lang="en-US" sz="3200" b="1" dirty="0" err="1" smtClean="0">
                <a:solidFill>
                  <a:srgbClr val="0033CC"/>
                </a:solidFill>
                <a:latin typeface="Times New Roman" panose="02020603050405020304" pitchFamily="18" charset="0"/>
                <a:cs typeface="Times New Roman" panose="02020603050405020304" pitchFamily="18" charset="0"/>
              </a:rPr>
              <a:t>của</a:t>
            </a:r>
            <a:r>
              <a:rPr lang="en-US" sz="3200" b="1" dirty="0" smtClean="0">
                <a:solidFill>
                  <a:srgbClr val="0033CC"/>
                </a:solidFill>
                <a:latin typeface="Times New Roman" panose="02020603050405020304" pitchFamily="18" charset="0"/>
                <a:cs typeface="Times New Roman" panose="02020603050405020304" pitchFamily="18" charset="0"/>
              </a:rPr>
              <a:t> </a:t>
            </a:r>
            <a:r>
              <a:rPr lang="en-US" sz="3200" b="1" dirty="0" err="1" smtClean="0">
                <a:solidFill>
                  <a:srgbClr val="0033CC"/>
                </a:solidFill>
                <a:latin typeface="Times New Roman" panose="02020603050405020304" pitchFamily="18" charset="0"/>
                <a:cs typeface="Times New Roman" panose="02020603050405020304" pitchFamily="18" charset="0"/>
              </a:rPr>
              <a:t>kiến</a:t>
            </a:r>
            <a:r>
              <a:rPr lang="en-US" sz="3200" b="1" dirty="0" smtClean="0">
                <a:solidFill>
                  <a:srgbClr val="0033CC"/>
                </a:solidFill>
                <a:latin typeface="Times New Roman" panose="02020603050405020304" pitchFamily="18" charset="0"/>
                <a:cs typeface="Times New Roman" panose="02020603050405020304" pitchFamily="18" charset="0"/>
              </a:rPr>
              <a:t> …on.</a:t>
            </a:r>
            <a:endParaRPr lang="en-US" sz="3200" b="1" dirty="0">
              <a:solidFill>
                <a:srgbClr val="0033CC"/>
              </a:solidFill>
              <a:latin typeface="Times New Roman" panose="02020603050405020304" pitchFamily="18" charset="0"/>
              <a:cs typeface="Times New Roman" panose="02020603050405020304" pitchFamily="18" charset="0"/>
            </a:endParaRPr>
          </a:p>
        </p:txBody>
      </p:sp>
      <p:sp>
        <p:nvSpPr>
          <p:cNvPr id="9" name="Oval 8"/>
          <p:cNvSpPr/>
          <p:nvPr/>
        </p:nvSpPr>
        <p:spPr>
          <a:xfrm>
            <a:off x="7524760" y="714356"/>
            <a:ext cx="1857388" cy="1000132"/>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effectLst>
                  <a:outerShdw blurRad="38100" dist="38100" dir="2700000" algn="tl">
                    <a:srgbClr val="000000">
                      <a:alpha val="43137"/>
                    </a:srgbClr>
                  </a:outerShdw>
                </a:effectLst>
              </a:rPr>
              <a:t>10</a:t>
            </a:r>
            <a:endParaRPr lang="vi-VN" sz="6000" b="1" dirty="0">
              <a:solidFill>
                <a:srgbClr val="FF0000"/>
              </a:solidFill>
              <a:effectLst>
                <a:outerShdw blurRad="38100" dist="38100" dir="2700000" algn="tl">
                  <a:srgbClr val="000000">
                    <a:alpha val="43137"/>
                  </a:srgbClr>
                </a:outerShdw>
              </a:effectLst>
            </a:endParaRPr>
          </a:p>
        </p:txBody>
      </p:sp>
      <p:sp>
        <p:nvSpPr>
          <p:cNvPr id="10" name="Oval 9"/>
          <p:cNvSpPr/>
          <p:nvPr/>
        </p:nvSpPr>
        <p:spPr>
          <a:xfrm>
            <a:off x="7524760" y="714356"/>
            <a:ext cx="1857388" cy="1000132"/>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effectLst>
                  <a:outerShdw blurRad="38100" dist="38100" dir="2700000" algn="tl">
                    <a:srgbClr val="000000">
                      <a:alpha val="43137"/>
                    </a:srgbClr>
                  </a:outerShdw>
                </a:effectLst>
              </a:rPr>
              <a:t>9</a:t>
            </a:r>
            <a:endParaRPr lang="vi-VN" sz="6000" b="1" dirty="0">
              <a:solidFill>
                <a:srgbClr val="FF0000"/>
              </a:solidFill>
              <a:effectLst>
                <a:outerShdw blurRad="38100" dist="38100" dir="2700000" algn="tl">
                  <a:srgbClr val="000000">
                    <a:alpha val="43137"/>
                  </a:srgbClr>
                </a:outerShdw>
              </a:effectLst>
            </a:endParaRPr>
          </a:p>
        </p:txBody>
      </p:sp>
      <p:sp>
        <p:nvSpPr>
          <p:cNvPr id="11" name="Oval 10"/>
          <p:cNvSpPr/>
          <p:nvPr/>
        </p:nvSpPr>
        <p:spPr>
          <a:xfrm>
            <a:off x="7524760" y="714356"/>
            <a:ext cx="1857388" cy="1000132"/>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effectLst>
                  <a:outerShdw blurRad="38100" dist="38100" dir="2700000" algn="tl">
                    <a:srgbClr val="000000">
                      <a:alpha val="43137"/>
                    </a:srgbClr>
                  </a:outerShdw>
                </a:effectLst>
              </a:rPr>
              <a:t>8</a:t>
            </a:r>
            <a:endParaRPr lang="vi-VN" sz="6000" b="1" dirty="0">
              <a:solidFill>
                <a:srgbClr val="FF0000"/>
              </a:solidFill>
              <a:effectLst>
                <a:outerShdw blurRad="38100" dist="38100" dir="2700000" algn="tl">
                  <a:srgbClr val="000000">
                    <a:alpha val="43137"/>
                  </a:srgbClr>
                </a:outerShdw>
              </a:effectLst>
            </a:endParaRPr>
          </a:p>
        </p:txBody>
      </p:sp>
      <p:sp>
        <p:nvSpPr>
          <p:cNvPr id="12" name="Oval 11"/>
          <p:cNvSpPr/>
          <p:nvPr/>
        </p:nvSpPr>
        <p:spPr>
          <a:xfrm>
            <a:off x="7524760" y="714356"/>
            <a:ext cx="1857388" cy="1000132"/>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effectLst>
                  <a:outerShdw blurRad="38100" dist="38100" dir="2700000" algn="tl">
                    <a:srgbClr val="000000">
                      <a:alpha val="43137"/>
                    </a:srgbClr>
                  </a:outerShdw>
                </a:effectLst>
              </a:rPr>
              <a:t>7</a:t>
            </a:r>
            <a:endParaRPr lang="vi-VN" sz="6000" b="1" dirty="0">
              <a:solidFill>
                <a:srgbClr val="FF0000"/>
              </a:solidFill>
              <a:effectLst>
                <a:outerShdw blurRad="38100" dist="38100" dir="2700000" algn="tl">
                  <a:srgbClr val="000000">
                    <a:alpha val="43137"/>
                  </a:srgbClr>
                </a:outerShdw>
              </a:effectLst>
            </a:endParaRPr>
          </a:p>
        </p:txBody>
      </p:sp>
      <p:sp>
        <p:nvSpPr>
          <p:cNvPr id="13" name="Oval 12"/>
          <p:cNvSpPr/>
          <p:nvPr/>
        </p:nvSpPr>
        <p:spPr>
          <a:xfrm>
            <a:off x="7524760" y="714356"/>
            <a:ext cx="1857388" cy="1000132"/>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effectLst>
                  <a:outerShdw blurRad="38100" dist="38100" dir="2700000" algn="tl">
                    <a:srgbClr val="000000">
                      <a:alpha val="43137"/>
                    </a:srgbClr>
                  </a:outerShdw>
                </a:effectLst>
              </a:rPr>
              <a:t>6</a:t>
            </a:r>
            <a:endParaRPr lang="vi-VN" sz="6000" b="1" dirty="0">
              <a:solidFill>
                <a:srgbClr val="FF0000"/>
              </a:solidFill>
              <a:effectLst>
                <a:outerShdw blurRad="38100" dist="38100" dir="2700000" algn="tl">
                  <a:srgbClr val="000000">
                    <a:alpha val="43137"/>
                  </a:srgbClr>
                </a:outerShdw>
              </a:effectLst>
            </a:endParaRPr>
          </a:p>
        </p:txBody>
      </p:sp>
      <p:sp>
        <p:nvSpPr>
          <p:cNvPr id="14" name="Oval 13"/>
          <p:cNvSpPr/>
          <p:nvPr/>
        </p:nvSpPr>
        <p:spPr>
          <a:xfrm>
            <a:off x="7524760" y="714356"/>
            <a:ext cx="1857388" cy="1000132"/>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effectLst>
                  <a:outerShdw blurRad="38100" dist="38100" dir="2700000" algn="tl">
                    <a:srgbClr val="000000">
                      <a:alpha val="43137"/>
                    </a:srgbClr>
                  </a:outerShdw>
                </a:effectLst>
              </a:rPr>
              <a:t>5</a:t>
            </a:r>
            <a:endParaRPr lang="vi-VN" sz="6000" b="1" dirty="0">
              <a:solidFill>
                <a:srgbClr val="FF0000"/>
              </a:solidFill>
              <a:effectLst>
                <a:outerShdw blurRad="38100" dist="38100" dir="2700000" algn="tl">
                  <a:srgbClr val="000000">
                    <a:alpha val="43137"/>
                  </a:srgbClr>
                </a:outerShdw>
              </a:effectLst>
            </a:endParaRPr>
          </a:p>
        </p:txBody>
      </p:sp>
      <p:sp>
        <p:nvSpPr>
          <p:cNvPr id="15" name="Oval 14"/>
          <p:cNvSpPr/>
          <p:nvPr/>
        </p:nvSpPr>
        <p:spPr>
          <a:xfrm>
            <a:off x="7524760" y="714356"/>
            <a:ext cx="1857388" cy="1000132"/>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effectLst>
                  <a:outerShdw blurRad="38100" dist="38100" dir="2700000" algn="tl">
                    <a:srgbClr val="000000">
                      <a:alpha val="43137"/>
                    </a:srgbClr>
                  </a:outerShdw>
                </a:effectLst>
              </a:rPr>
              <a:t>4</a:t>
            </a:r>
            <a:endParaRPr lang="vi-VN" sz="6000" b="1" dirty="0">
              <a:solidFill>
                <a:srgbClr val="FF0000"/>
              </a:solidFill>
              <a:effectLst>
                <a:outerShdw blurRad="38100" dist="38100" dir="2700000" algn="tl">
                  <a:srgbClr val="000000">
                    <a:alpha val="43137"/>
                  </a:srgbClr>
                </a:outerShdw>
              </a:effectLst>
            </a:endParaRPr>
          </a:p>
        </p:txBody>
      </p:sp>
      <p:sp>
        <p:nvSpPr>
          <p:cNvPr id="16" name="Oval 15"/>
          <p:cNvSpPr/>
          <p:nvPr/>
        </p:nvSpPr>
        <p:spPr>
          <a:xfrm>
            <a:off x="7524760" y="714356"/>
            <a:ext cx="1857388" cy="1000132"/>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effectLst>
                  <a:outerShdw blurRad="38100" dist="38100" dir="2700000" algn="tl">
                    <a:srgbClr val="000000">
                      <a:alpha val="43137"/>
                    </a:srgbClr>
                  </a:outerShdw>
                </a:effectLst>
              </a:rPr>
              <a:t>3</a:t>
            </a:r>
            <a:endParaRPr lang="vi-VN" sz="6000" b="1" dirty="0">
              <a:solidFill>
                <a:srgbClr val="FF0000"/>
              </a:solidFill>
              <a:effectLst>
                <a:outerShdw blurRad="38100" dist="38100" dir="2700000" algn="tl">
                  <a:srgbClr val="000000">
                    <a:alpha val="43137"/>
                  </a:srgbClr>
                </a:outerShdw>
              </a:effectLst>
            </a:endParaRPr>
          </a:p>
        </p:txBody>
      </p:sp>
      <p:sp>
        <p:nvSpPr>
          <p:cNvPr id="17" name="Oval 16"/>
          <p:cNvSpPr/>
          <p:nvPr/>
        </p:nvSpPr>
        <p:spPr>
          <a:xfrm>
            <a:off x="7524760" y="714356"/>
            <a:ext cx="1857388" cy="1000132"/>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effectLst>
                  <a:outerShdw blurRad="38100" dist="38100" dir="2700000" algn="tl">
                    <a:srgbClr val="000000">
                      <a:alpha val="43137"/>
                    </a:srgbClr>
                  </a:outerShdw>
                </a:effectLst>
              </a:rPr>
              <a:t>2</a:t>
            </a:r>
            <a:endParaRPr lang="vi-VN" sz="6000" b="1" dirty="0">
              <a:solidFill>
                <a:srgbClr val="FF0000"/>
              </a:solidFill>
              <a:effectLst>
                <a:outerShdw blurRad="38100" dist="38100" dir="2700000" algn="tl">
                  <a:srgbClr val="000000">
                    <a:alpha val="43137"/>
                  </a:srgbClr>
                </a:outerShdw>
              </a:effectLst>
            </a:endParaRPr>
          </a:p>
        </p:txBody>
      </p:sp>
      <p:sp>
        <p:nvSpPr>
          <p:cNvPr id="18" name="Oval 17"/>
          <p:cNvSpPr/>
          <p:nvPr/>
        </p:nvSpPr>
        <p:spPr>
          <a:xfrm>
            <a:off x="7524760" y="714356"/>
            <a:ext cx="1857388" cy="1000132"/>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effectLst>
                  <a:outerShdw blurRad="38100" dist="38100" dir="2700000" algn="tl">
                    <a:srgbClr val="000000">
                      <a:alpha val="43137"/>
                    </a:srgbClr>
                  </a:outerShdw>
                </a:effectLst>
              </a:rPr>
              <a:t>1</a:t>
            </a:r>
            <a:endParaRPr lang="vi-VN" sz="6000" b="1" dirty="0">
              <a:solidFill>
                <a:srgbClr val="FF0000"/>
              </a:solidFill>
              <a:effectLst>
                <a:outerShdw blurRad="38100" dist="38100" dir="2700000" algn="tl">
                  <a:srgbClr val="000000">
                    <a:alpha val="43137"/>
                  </a:srgbClr>
                </a:outerShdw>
              </a:effectLst>
            </a:endParaRPr>
          </a:p>
        </p:txBody>
      </p:sp>
      <p:sp>
        <p:nvSpPr>
          <p:cNvPr id="19" name="Oval 18"/>
          <p:cNvSpPr/>
          <p:nvPr/>
        </p:nvSpPr>
        <p:spPr>
          <a:xfrm>
            <a:off x="7524760" y="714356"/>
            <a:ext cx="1857388" cy="1000132"/>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FF0000"/>
                </a:solidFill>
                <a:effectLst>
                  <a:outerShdw blurRad="38100" dist="38100" dir="2700000" algn="tl">
                    <a:srgbClr val="000000">
                      <a:alpha val="43137"/>
                    </a:srgbClr>
                  </a:outerShdw>
                </a:effectLst>
              </a:rPr>
              <a:t>Hết</a:t>
            </a:r>
            <a:r>
              <a:rPr lang="en-US" sz="2800" b="1" dirty="0">
                <a:solidFill>
                  <a:srgbClr val="FF0000"/>
                </a:solidFill>
                <a:effectLst>
                  <a:outerShdw blurRad="38100" dist="38100" dir="2700000" algn="tl">
                    <a:srgbClr val="000000">
                      <a:alpha val="43137"/>
                    </a:srgbClr>
                  </a:outerShdw>
                </a:effectLst>
              </a:rPr>
              <a:t> </a:t>
            </a:r>
            <a:r>
              <a:rPr lang="en-US" sz="2800" b="1" dirty="0" err="1">
                <a:solidFill>
                  <a:srgbClr val="FF0000"/>
                </a:solidFill>
                <a:effectLst>
                  <a:outerShdw blurRad="38100" dist="38100" dir="2700000" algn="tl">
                    <a:srgbClr val="000000">
                      <a:alpha val="43137"/>
                    </a:srgbClr>
                  </a:outerShdw>
                </a:effectLst>
              </a:rPr>
              <a:t>giờ</a:t>
            </a:r>
            <a:endParaRPr lang="vi-VN" sz="2800" b="1" dirty="0">
              <a:solidFill>
                <a:srgbClr val="FF0000"/>
              </a:solidFill>
              <a:effectLst>
                <a:outerShdw blurRad="38100" dist="38100" dir="2700000" algn="tl">
                  <a:srgbClr val="000000">
                    <a:alpha val="43137"/>
                  </a:srgbClr>
                </a:outerShdw>
              </a:effectLst>
            </a:endParaRPr>
          </a:p>
        </p:txBody>
      </p:sp>
      <p:pic>
        <p:nvPicPr>
          <p:cNvPr id="20" name="Picture 2" descr="Kết quả hình ảnh cho bell gif"/>
          <p:cNvPicPr>
            <a:picLocks noChangeAspect="1" noChangeArrowheads="1" noCrop="1"/>
          </p:cNvPicPr>
          <p:nvPr/>
        </p:nvPicPr>
        <p:blipFill>
          <a:blip r:embed="rId6" cstate="print"/>
          <a:srcRect/>
          <a:stretch>
            <a:fillRect/>
          </a:stretch>
        </p:blipFill>
        <p:spPr bwMode="auto">
          <a:xfrm>
            <a:off x="6167438" y="857232"/>
            <a:ext cx="858724" cy="723402"/>
          </a:xfrm>
          <a:prstGeom prst="rect">
            <a:avLst/>
          </a:prstGeom>
          <a:noFill/>
        </p:spPr>
      </p:pic>
      <p:sp>
        <p:nvSpPr>
          <p:cNvPr id="21" name="TextBox 20"/>
          <p:cNvSpPr txBox="1"/>
          <p:nvPr/>
        </p:nvSpPr>
        <p:spPr>
          <a:xfrm>
            <a:off x="3167058" y="4119113"/>
            <a:ext cx="3000380" cy="584775"/>
          </a:xfrm>
          <a:prstGeom prst="rect">
            <a:avLst/>
          </a:prstGeom>
          <a:noFill/>
        </p:spPr>
        <p:txBody>
          <a:bodyPr wrap="square" rtlCol="0">
            <a:spAutoFit/>
          </a:bodyPr>
          <a:lstStyle/>
          <a:p>
            <a:r>
              <a:rPr lang="en-US" sz="3200" b="1" dirty="0"/>
              <a:t>A.  k</a:t>
            </a:r>
            <a:r>
              <a:rPr lang="en-US" sz="3200" b="1" dirty="0" smtClean="0"/>
              <a:t>, k</a:t>
            </a:r>
            <a:endParaRPr lang="vi-VN" sz="3200" b="1" dirty="0">
              <a:solidFill>
                <a:srgbClr val="006600"/>
              </a:solidFill>
            </a:endParaRPr>
          </a:p>
        </p:txBody>
      </p:sp>
      <p:sp>
        <p:nvSpPr>
          <p:cNvPr id="22" name="Oval 21"/>
          <p:cNvSpPr/>
          <p:nvPr/>
        </p:nvSpPr>
        <p:spPr>
          <a:xfrm>
            <a:off x="3075617" y="5391005"/>
            <a:ext cx="642942" cy="57150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5" name="TextBox 24"/>
          <p:cNvSpPr txBox="1"/>
          <p:nvPr/>
        </p:nvSpPr>
        <p:spPr>
          <a:xfrm>
            <a:off x="3167058" y="4715046"/>
            <a:ext cx="3000380" cy="584775"/>
          </a:xfrm>
          <a:prstGeom prst="rect">
            <a:avLst/>
          </a:prstGeom>
          <a:noFill/>
        </p:spPr>
        <p:txBody>
          <a:bodyPr wrap="square" rtlCol="0">
            <a:spAutoFit/>
          </a:bodyPr>
          <a:lstStyle/>
          <a:p>
            <a:pPr marL="514350" indent="-514350"/>
            <a:r>
              <a:rPr lang="en-US" sz="3200" b="1" dirty="0"/>
              <a:t>B.  c</a:t>
            </a:r>
            <a:r>
              <a:rPr lang="en-US" sz="3200" b="1" dirty="0" smtClean="0"/>
              <a:t>, k </a:t>
            </a:r>
            <a:endParaRPr lang="vi-VN" sz="3200" b="1" dirty="0">
              <a:solidFill>
                <a:srgbClr val="006600"/>
              </a:solidFill>
            </a:endParaRPr>
          </a:p>
        </p:txBody>
      </p:sp>
      <p:sp>
        <p:nvSpPr>
          <p:cNvPr id="28" name="TextBox 27"/>
          <p:cNvSpPr txBox="1"/>
          <p:nvPr/>
        </p:nvSpPr>
        <p:spPr>
          <a:xfrm>
            <a:off x="3194321" y="5350813"/>
            <a:ext cx="2714612" cy="584775"/>
          </a:xfrm>
          <a:prstGeom prst="rect">
            <a:avLst/>
          </a:prstGeom>
          <a:noFill/>
        </p:spPr>
        <p:txBody>
          <a:bodyPr wrap="square" rtlCol="0">
            <a:spAutoFit/>
          </a:bodyPr>
          <a:lstStyle/>
          <a:p>
            <a:pPr marL="514350" indent="-514350"/>
            <a:r>
              <a:rPr lang="en-US" sz="3200" b="1" dirty="0"/>
              <a:t>C.  </a:t>
            </a:r>
            <a:r>
              <a:rPr lang="en-US" sz="3200" b="1" dirty="0" smtClean="0"/>
              <a:t>k, c</a:t>
            </a:r>
            <a:endParaRPr lang="vi-VN" sz="3200" b="1" dirty="0"/>
          </a:p>
        </p:txBody>
      </p:sp>
    </p:spTree>
    <p:extLst>
      <p:ext uri="{BB962C8B-B14F-4D97-AF65-F5344CB8AC3E}">
        <p14:creationId xmlns:p14="http://schemas.microsoft.com/office/powerpoint/2010/main" val="419151565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blinds(horizontal)">
                                      <p:cBhvr>
                                        <p:cTn id="15" dur="5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blinds(horizontal)">
                                      <p:cBhvr>
                                        <p:cTn id="20" dur="500"/>
                                        <p:tgtEl>
                                          <p:spTgt spid="25"/>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blinds(horizontal)">
                                      <p:cBhvr>
                                        <p:cTn id="25" dur="500"/>
                                        <p:tgtEl>
                                          <p:spTgt spid="28"/>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box(in)">
                                      <p:cBhvr>
                                        <p:cTn id="30" dur="1000"/>
                                        <p:tgtEl>
                                          <p:spTgt spid="9"/>
                                        </p:tgtEl>
                                      </p:cBhvr>
                                    </p:animEffect>
                                  </p:childTnLst>
                                  <p:subTnLst>
                                    <p:audio>
                                      <p:cMediaNode>
                                        <p:cTn display="0" masterRel="sameClick">
                                          <p:stCondLst>
                                            <p:cond evt="begin" delay="0">
                                              <p:tn val="28"/>
                                            </p:cond>
                                          </p:stCondLst>
                                          <p:endCondLst>
                                            <p:cond evt="onStopAudio" delay="0">
                                              <p:tgtEl>
                                                <p:sldTgt/>
                                              </p:tgtEl>
                                            </p:cond>
                                          </p:endCondLst>
                                        </p:cTn>
                                        <p:tgtEl>
                                          <p:sndTgt r:embed="rId2" name="click.wav"/>
                                        </p:tgtEl>
                                      </p:cMediaNode>
                                    </p:audio>
                                  </p:subTnLst>
                                </p:cTn>
                              </p:par>
                            </p:childTnLst>
                          </p:cTn>
                        </p:par>
                        <p:par>
                          <p:cTn id="31" fill="hold">
                            <p:stCondLst>
                              <p:cond delay="1000"/>
                            </p:stCondLst>
                            <p:childTnLst>
                              <p:par>
                                <p:cTn id="32" presetID="3" presetClass="entr" presetSubtype="10"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blinds(horizontal)">
                                      <p:cBhvr>
                                        <p:cTn id="34" dur="1000"/>
                                        <p:tgtEl>
                                          <p:spTgt spid="10"/>
                                        </p:tgtEl>
                                      </p:cBhvr>
                                    </p:animEffect>
                                  </p:childTnLst>
                                  <p:subTnLst>
                                    <p:audio>
                                      <p:cMediaNode>
                                        <p:cTn display="0" masterRel="sameClick">
                                          <p:stCondLst>
                                            <p:cond evt="begin" delay="0">
                                              <p:tn val="32"/>
                                            </p:cond>
                                          </p:stCondLst>
                                          <p:endCondLst>
                                            <p:cond evt="onStopAudio" delay="0">
                                              <p:tgtEl>
                                                <p:sldTgt/>
                                              </p:tgtEl>
                                            </p:cond>
                                          </p:endCondLst>
                                        </p:cTn>
                                        <p:tgtEl>
                                          <p:sndTgt r:embed="rId2" name="click.wav"/>
                                        </p:tgtEl>
                                      </p:cMediaNode>
                                    </p:audio>
                                  </p:subTnLst>
                                </p:cTn>
                              </p:par>
                            </p:childTnLst>
                          </p:cTn>
                        </p:par>
                        <p:par>
                          <p:cTn id="35" fill="hold">
                            <p:stCondLst>
                              <p:cond delay="2000"/>
                            </p:stCondLst>
                            <p:childTnLst>
                              <p:par>
                                <p:cTn id="36" presetID="3" presetClass="entr" presetSubtype="1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blinds(horizontal)">
                                      <p:cBhvr>
                                        <p:cTn id="38" dur="1000"/>
                                        <p:tgtEl>
                                          <p:spTgt spid="11"/>
                                        </p:tgtEl>
                                      </p:cBhvr>
                                    </p:animEffect>
                                  </p:childTnLst>
                                  <p:subTnLst>
                                    <p:audio>
                                      <p:cMediaNode>
                                        <p:cTn display="0" masterRel="sameClick">
                                          <p:stCondLst>
                                            <p:cond evt="begin" delay="0">
                                              <p:tn val="36"/>
                                            </p:cond>
                                          </p:stCondLst>
                                          <p:endCondLst>
                                            <p:cond evt="onStopAudio" delay="0">
                                              <p:tgtEl>
                                                <p:sldTgt/>
                                              </p:tgtEl>
                                            </p:cond>
                                          </p:endCondLst>
                                        </p:cTn>
                                        <p:tgtEl>
                                          <p:sndTgt r:embed="rId2" name="click.wav"/>
                                        </p:tgtEl>
                                      </p:cMediaNode>
                                    </p:audio>
                                  </p:subTnLst>
                                </p:cTn>
                              </p:par>
                            </p:childTnLst>
                          </p:cTn>
                        </p:par>
                        <p:par>
                          <p:cTn id="39" fill="hold">
                            <p:stCondLst>
                              <p:cond delay="3000"/>
                            </p:stCondLst>
                            <p:childTnLst>
                              <p:par>
                                <p:cTn id="40" presetID="3" presetClass="entr" presetSubtype="10" fill="hold" grpId="0" nodeType="after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blinds(horizontal)">
                                      <p:cBhvr>
                                        <p:cTn id="42" dur="1000"/>
                                        <p:tgtEl>
                                          <p:spTgt spid="12"/>
                                        </p:tgtEl>
                                      </p:cBhvr>
                                    </p:animEffect>
                                  </p:childTnLst>
                                  <p:subTnLst>
                                    <p:audio>
                                      <p:cMediaNode>
                                        <p:cTn display="0" masterRel="sameClick">
                                          <p:stCondLst>
                                            <p:cond evt="begin" delay="0">
                                              <p:tn val="40"/>
                                            </p:cond>
                                          </p:stCondLst>
                                          <p:endCondLst>
                                            <p:cond evt="onStopAudio" delay="0">
                                              <p:tgtEl>
                                                <p:sldTgt/>
                                              </p:tgtEl>
                                            </p:cond>
                                          </p:endCondLst>
                                        </p:cTn>
                                        <p:tgtEl>
                                          <p:sndTgt r:embed="rId2" name="click.wav"/>
                                        </p:tgtEl>
                                      </p:cMediaNode>
                                    </p:audio>
                                  </p:subTnLst>
                                </p:cTn>
                              </p:par>
                            </p:childTnLst>
                          </p:cTn>
                        </p:par>
                        <p:par>
                          <p:cTn id="43" fill="hold">
                            <p:stCondLst>
                              <p:cond delay="4000"/>
                            </p:stCondLst>
                            <p:childTnLst>
                              <p:par>
                                <p:cTn id="44" presetID="3" presetClass="entr" presetSubtype="1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blinds(horizontal)">
                                      <p:cBhvr>
                                        <p:cTn id="46" dur="1000"/>
                                        <p:tgtEl>
                                          <p:spTgt spid="13"/>
                                        </p:tgtEl>
                                      </p:cBhvr>
                                    </p:animEffect>
                                  </p:childTnLst>
                                  <p:subTnLst>
                                    <p:audio>
                                      <p:cMediaNode>
                                        <p:cTn display="0" masterRel="sameClick">
                                          <p:stCondLst>
                                            <p:cond evt="begin" delay="0">
                                              <p:tn val="44"/>
                                            </p:cond>
                                          </p:stCondLst>
                                          <p:endCondLst>
                                            <p:cond evt="onStopAudio" delay="0">
                                              <p:tgtEl>
                                                <p:sldTgt/>
                                              </p:tgtEl>
                                            </p:cond>
                                          </p:endCondLst>
                                        </p:cTn>
                                        <p:tgtEl>
                                          <p:sndTgt r:embed="rId2" name="click.wav"/>
                                        </p:tgtEl>
                                      </p:cMediaNode>
                                    </p:audio>
                                  </p:subTnLst>
                                </p:cTn>
                              </p:par>
                            </p:childTnLst>
                          </p:cTn>
                        </p:par>
                        <p:par>
                          <p:cTn id="47" fill="hold">
                            <p:stCondLst>
                              <p:cond delay="5000"/>
                            </p:stCondLst>
                            <p:childTnLst>
                              <p:par>
                                <p:cTn id="48" presetID="3" presetClass="entr" presetSubtype="10" fill="hold" grpId="0" nodeType="after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blinds(horizontal)">
                                      <p:cBhvr>
                                        <p:cTn id="50" dur="1000"/>
                                        <p:tgtEl>
                                          <p:spTgt spid="14"/>
                                        </p:tgtEl>
                                      </p:cBhvr>
                                    </p:animEffect>
                                  </p:childTnLst>
                                  <p:subTnLst>
                                    <p:audio>
                                      <p:cMediaNode>
                                        <p:cTn display="0" masterRel="sameClick">
                                          <p:stCondLst>
                                            <p:cond evt="begin" delay="0">
                                              <p:tn val="48"/>
                                            </p:cond>
                                          </p:stCondLst>
                                          <p:endCondLst>
                                            <p:cond evt="onStopAudio" delay="0">
                                              <p:tgtEl>
                                                <p:sldTgt/>
                                              </p:tgtEl>
                                            </p:cond>
                                          </p:endCondLst>
                                        </p:cTn>
                                        <p:tgtEl>
                                          <p:sndTgt r:embed="rId2" name="click.wav"/>
                                        </p:tgtEl>
                                      </p:cMediaNode>
                                    </p:audio>
                                  </p:subTnLst>
                                </p:cTn>
                              </p:par>
                            </p:childTnLst>
                          </p:cTn>
                        </p:par>
                        <p:par>
                          <p:cTn id="51" fill="hold">
                            <p:stCondLst>
                              <p:cond delay="6000"/>
                            </p:stCondLst>
                            <p:childTnLst>
                              <p:par>
                                <p:cTn id="52" presetID="4" presetClass="entr" presetSubtype="16" fill="hold" grpId="0" nodeType="after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box(in)">
                                      <p:cBhvr>
                                        <p:cTn id="54" dur="1000"/>
                                        <p:tgtEl>
                                          <p:spTgt spid="15"/>
                                        </p:tgtEl>
                                      </p:cBhvr>
                                    </p:animEffect>
                                  </p:childTnLst>
                                  <p:subTnLst>
                                    <p:audio>
                                      <p:cMediaNode>
                                        <p:cTn display="0" masterRel="sameClick">
                                          <p:stCondLst>
                                            <p:cond evt="begin" delay="0">
                                              <p:tn val="52"/>
                                            </p:cond>
                                          </p:stCondLst>
                                          <p:endCondLst>
                                            <p:cond evt="onStopAudio" delay="0">
                                              <p:tgtEl>
                                                <p:sldTgt/>
                                              </p:tgtEl>
                                            </p:cond>
                                          </p:endCondLst>
                                        </p:cTn>
                                        <p:tgtEl>
                                          <p:sndTgt r:embed="rId2" name="click.wav"/>
                                        </p:tgtEl>
                                      </p:cMediaNode>
                                    </p:audio>
                                  </p:subTnLst>
                                </p:cTn>
                              </p:par>
                            </p:childTnLst>
                          </p:cTn>
                        </p:par>
                        <p:par>
                          <p:cTn id="55" fill="hold">
                            <p:stCondLst>
                              <p:cond delay="7000"/>
                            </p:stCondLst>
                            <p:childTnLst>
                              <p:par>
                                <p:cTn id="56" presetID="3" presetClass="entr" presetSubtype="1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blinds(horizontal)">
                                      <p:cBhvr>
                                        <p:cTn id="58" dur="1000"/>
                                        <p:tgtEl>
                                          <p:spTgt spid="16"/>
                                        </p:tgtEl>
                                      </p:cBhvr>
                                    </p:animEffect>
                                  </p:childTnLst>
                                  <p:subTnLst>
                                    <p:audio>
                                      <p:cMediaNode>
                                        <p:cTn display="0" masterRel="sameClick">
                                          <p:stCondLst>
                                            <p:cond evt="begin" delay="0">
                                              <p:tn val="56"/>
                                            </p:cond>
                                          </p:stCondLst>
                                          <p:endCondLst>
                                            <p:cond evt="onStopAudio" delay="0">
                                              <p:tgtEl>
                                                <p:sldTgt/>
                                              </p:tgtEl>
                                            </p:cond>
                                          </p:endCondLst>
                                        </p:cTn>
                                        <p:tgtEl>
                                          <p:sndTgt r:embed="rId2" name="click.wav"/>
                                        </p:tgtEl>
                                      </p:cMediaNode>
                                    </p:audio>
                                  </p:subTnLst>
                                </p:cTn>
                              </p:par>
                            </p:childTnLst>
                          </p:cTn>
                        </p:par>
                        <p:par>
                          <p:cTn id="59" fill="hold">
                            <p:stCondLst>
                              <p:cond delay="8000"/>
                            </p:stCondLst>
                            <p:childTnLst>
                              <p:par>
                                <p:cTn id="60" presetID="3" presetClass="entr" presetSubtype="10"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blinds(horizontal)">
                                      <p:cBhvr>
                                        <p:cTn id="62" dur="1000"/>
                                        <p:tgtEl>
                                          <p:spTgt spid="17"/>
                                        </p:tgtEl>
                                      </p:cBhvr>
                                    </p:animEffect>
                                  </p:childTnLst>
                                  <p:subTnLst>
                                    <p:audio>
                                      <p:cMediaNode>
                                        <p:cTn display="0" masterRel="sameClick">
                                          <p:stCondLst>
                                            <p:cond evt="begin" delay="0">
                                              <p:tn val="60"/>
                                            </p:cond>
                                          </p:stCondLst>
                                          <p:endCondLst>
                                            <p:cond evt="onStopAudio" delay="0">
                                              <p:tgtEl>
                                                <p:sldTgt/>
                                              </p:tgtEl>
                                            </p:cond>
                                          </p:endCondLst>
                                        </p:cTn>
                                        <p:tgtEl>
                                          <p:sndTgt r:embed="rId2" name="click.wav"/>
                                        </p:tgtEl>
                                      </p:cMediaNode>
                                    </p:audio>
                                  </p:subTnLst>
                                </p:cTn>
                              </p:par>
                            </p:childTnLst>
                          </p:cTn>
                        </p:par>
                        <p:par>
                          <p:cTn id="63" fill="hold">
                            <p:stCondLst>
                              <p:cond delay="9000"/>
                            </p:stCondLst>
                            <p:childTnLst>
                              <p:par>
                                <p:cTn id="64" presetID="3" presetClass="entr" presetSubtype="10"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blinds(horizontal)">
                                      <p:cBhvr>
                                        <p:cTn id="66" dur="1000"/>
                                        <p:tgtEl>
                                          <p:spTgt spid="18"/>
                                        </p:tgtEl>
                                      </p:cBhvr>
                                    </p:animEffect>
                                  </p:childTnLst>
                                  <p:subTnLst>
                                    <p:audio>
                                      <p:cMediaNode>
                                        <p:cTn display="0" masterRel="sameClick">
                                          <p:stCondLst>
                                            <p:cond evt="begin" delay="0">
                                              <p:tn val="64"/>
                                            </p:cond>
                                          </p:stCondLst>
                                          <p:endCondLst>
                                            <p:cond evt="onStopAudio" delay="0">
                                              <p:tgtEl>
                                                <p:sldTgt/>
                                              </p:tgtEl>
                                            </p:cond>
                                          </p:endCondLst>
                                        </p:cTn>
                                        <p:tgtEl>
                                          <p:sndTgt r:embed="rId2" name="click.wav"/>
                                        </p:tgtEl>
                                      </p:cMediaNode>
                                    </p:audio>
                                  </p:subTnLst>
                                </p:cTn>
                              </p:par>
                            </p:childTnLst>
                          </p:cTn>
                        </p:par>
                        <p:par>
                          <p:cTn id="67" fill="hold">
                            <p:stCondLst>
                              <p:cond delay="10000"/>
                            </p:stCondLst>
                            <p:childTnLst>
                              <p:par>
                                <p:cTn id="68" presetID="3" presetClass="entr" presetSubtype="10"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blinds(horizontal)">
                                      <p:cBhvr>
                                        <p:cTn id="70" dur="1000"/>
                                        <p:tgtEl>
                                          <p:spTgt spid="19"/>
                                        </p:tgtEl>
                                      </p:cBhvr>
                                    </p:animEffect>
                                  </p:childTnLst>
                                  <p:subTnLst>
                                    <p:audio>
                                      <p:cMediaNode>
                                        <p:cTn display="0" masterRel="sameClick">
                                          <p:stCondLst>
                                            <p:cond evt="begin" delay="0">
                                              <p:tn val="68"/>
                                            </p:cond>
                                          </p:stCondLst>
                                          <p:endCondLst>
                                            <p:cond evt="onStopAudio" delay="0">
                                              <p:tgtEl>
                                                <p:sldTgt/>
                                              </p:tgtEl>
                                            </p:cond>
                                          </p:endCondLst>
                                        </p:cTn>
                                        <p:tgtEl>
                                          <p:sndTgt r:embed="rId3" name="drumroll.wav"/>
                                        </p:tgtEl>
                                      </p:cMediaNode>
                                    </p:audio>
                                  </p:subTnLst>
                                </p:cTn>
                              </p:par>
                            </p:childTnLst>
                          </p:cTn>
                        </p:par>
                      </p:childTnLst>
                    </p:cTn>
                  </p:par>
                  <p:par>
                    <p:cTn id="71" fill="hold">
                      <p:stCondLst>
                        <p:cond delay="indefinite"/>
                      </p:stCondLst>
                      <p:childTnLst>
                        <p:par>
                          <p:cTn id="72" fill="hold">
                            <p:stCondLst>
                              <p:cond delay="0"/>
                            </p:stCondLst>
                            <p:childTnLst>
                              <p:par>
                                <p:cTn id="73" presetID="4" presetClass="entr" presetSubtype="16" fill="hold" grpId="0" nodeType="click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box(in)">
                                      <p:cBhvr>
                                        <p:cTn id="75" dur="500"/>
                                        <p:tgtEl>
                                          <p:spTgt spid="22"/>
                                        </p:tgtEl>
                                      </p:cBhvr>
                                    </p:animEffect>
                                  </p:childTnLst>
                                  <p:subTnLst>
                                    <p:audio>
                                      <p:cMediaNode>
                                        <p:cTn display="0" masterRel="sameClick">
                                          <p:stCondLst>
                                            <p:cond evt="begin" delay="0">
                                              <p:tn val="73"/>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1" grpId="0"/>
      <p:bldP spid="22" grpId="0" animBg="1"/>
      <p:bldP spid="25" grpId="0"/>
      <p:bldP spid="2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60439" y="1710813"/>
            <a:ext cx="11031793" cy="1692771"/>
          </a:xfrm>
          <a:prstGeom prst="rect">
            <a:avLst/>
          </a:prstGeom>
          <a:noFill/>
        </p:spPr>
        <p:txBody>
          <a:bodyPr wrap="square" rtlCol="0">
            <a:spAutoFit/>
          </a:bodyPr>
          <a:lstStyle/>
          <a:p>
            <a:r>
              <a:rPr lang="en-US" sz="4000" b="1" dirty="0" smtClean="0">
                <a:solidFill>
                  <a:srgbClr val="0033CC"/>
                </a:solidFill>
                <a:latin typeface="Times New Roman" panose="02020603050405020304" pitchFamily="18" charset="0"/>
                <a:cs typeface="Times New Roman" panose="02020603050405020304" pitchFamily="18" charset="0"/>
              </a:rPr>
              <a:t>    </a:t>
            </a:r>
            <a:r>
              <a:rPr lang="en-US" sz="4000" b="1" dirty="0" err="1" smtClean="0">
                <a:solidFill>
                  <a:srgbClr val="0033CC"/>
                </a:solidFill>
                <a:latin typeface="Times New Roman" panose="02020603050405020304" pitchFamily="18" charset="0"/>
                <a:cs typeface="Times New Roman" panose="02020603050405020304" pitchFamily="18" charset="0"/>
              </a:rPr>
              <a:t>Thầy</a:t>
            </a:r>
            <a:r>
              <a:rPr lang="en-US" sz="4000" b="1" dirty="0" smtClean="0">
                <a:solidFill>
                  <a:srgbClr val="0033CC"/>
                </a:solidFill>
                <a:latin typeface="Times New Roman" panose="02020603050405020304" pitchFamily="18" charset="0"/>
                <a:cs typeface="Times New Roman" panose="02020603050405020304" pitchFamily="18" charset="0"/>
              </a:rPr>
              <a:t> </a:t>
            </a:r>
            <a:r>
              <a:rPr lang="en-US" sz="4000" b="1" dirty="0" err="1">
                <a:solidFill>
                  <a:srgbClr val="0033CC"/>
                </a:solidFill>
                <a:latin typeface="Times New Roman" panose="02020603050405020304" pitchFamily="18" charset="0"/>
                <a:cs typeface="Times New Roman" panose="02020603050405020304" pitchFamily="18" charset="0"/>
              </a:rPr>
              <a:t>giáo</a:t>
            </a:r>
            <a:r>
              <a:rPr lang="en-US" sz="4000" b="1" dirty="0">
                <a:solidFill>
                  <a:srgbClr val="0033CC"/>
                </a:solidFill>
                <a:latin typeface="Times New Roman" panose="02020603050405020304" pitchFamily="18" charset="0"/>
                <a:cs typeface="Times New Roman" panose="02020603050405020304" pitchFamily="18" charset="0"/>
              </a:rPr>
              <a:t> </a:t>
            </a:r>
            <a:r>
              <a:rPr lang="en-US" sz="4000" b="1" dirty="0" err="1">
                <a:solidFill>
                  <a:srgbClr val="0033CC"/>
                </a:solidFill>
                <a:latin typeface="Times New Roman" panose="02020603050405020304" pitchFamily="18" charset="0"/>
                <a:cs typeface="Times New Roman" panose="02020603050405020304" pitchFamily="18" charset="0"/>
              </a:rPr>
              <a:t>voi</a:t>
            </a:r>
            <a:r>
              <a:rPr lang="en-US" sz="4000" b="1" dirty="0">
                <a:solidFill>
                  <a:srgbClr val="0033CC"/>
                </a:solidFill>
                <a:latin typeface="Times New Roman" panose="02020603050405020304" pitchFamily="18" charset="0"/>
                <a:cs typeface="Times New Roman" panose="02020603050405020304" pitchFamily="18" charset="0"/>
              </a:rPr>
              <a:t> </a:t>
            </a:r>
            <a:r>
              <a:rPr lang="en-US" sz="4000" b="1" dirty="0" err="1">
                <a:solidFill>
                  <a:srgbClr val="0033CC"/>
                </a:solidFill>
                <a:latin typeface="Times New Roman" panose="02020603050405020304" pitchFamily="18" charset="0"/>
                <a:cs typeface="Times New Roman" panose="02020603050405020304" pitchFamily="18" charset="0"/>
              </a:rPr>
              <a:t>giương</a:t>
            </a:r>
            <a:r>
              <a:rPr lang="en-US" sz="4000" b="1" dirty="0">
                <a:solidFill>
                  <a:srgbClr val="0033CC"/>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k</a:t>
            </a:r>
            <a:r>
              <a:rPr lang="en-US" sz="4000" b="1" dirty="0" err="1" smtClean="0">
                <a:solidFill>
                  <a:srgbClr val="0033CC"/>
                </a:solidFill>
                <a:latin typeface="Times New Roman" panose="02020603050405020304" pitchFamily="18" charset="0"/>
                <a:cs typeface="Times New Roman" panose="02020603050405020304" pitchFamily="18" charset="0"/>
              </a:rPr>
              <a:t>ính</a:t>
            </a:r>
            <a:r>
              <a:rPr lang="en-US" sz="4000" b="1" dirty="0" smtClean="0">
                <a:solidFill>
                  <a:srgbClr val="0033CC"/>
                </a:solidFill>
                <a:latin typeface="Times New Roman" panose="02020603050405020304" pitchFamily="18" charset="0"/>
                <a:cs typeface="Times New Roman" panose="02020603050405020304" pitchFamily="18" charset="0"/>
              </a:rPr>
              <a:t> </a:t>
            </a:r>
            <a:r>
              <a:rPr lang="en-US" sz="4000" b="1" dirty="0" err="1">
                <a:solidFill>
                  <a:srgbClr val="0033CC"/>
                </a:solidFill>
                <a:latin typeface="Times New Roman" panose="02020603050405020304" pitchFamily="18" charset="0"/>
                <a:cs typeface="Times New Roman" panose="02020603050405020304" pitchFamily="18" charset="0"/>
              </a:rPr>
              <a:t>lên</a:t>
            </a:r>
            <a:r>
              <a:rPr lang="en-US" sz="4000" b="1" dirty="0">
                <a:solidFill>
                  <a:srgbClr val="0033CC"/>
                </a:solidFill>
                <a:latin typeface="Times New Roman" panose="02020603050405020304" pitchFamily="18" charset="0"/>
                <a:cs typeface="Times New Roman" panose="02020603050405020304" pitchFamily="18" charset="0"/>
              </a:rPr>
              <a:t> </a:t>
            </a:r>
            <a:r>
              <a:rPr lang="en-US" sz="4000" b="1" dirty="0" err="1">
                <a:solidFill>
                  <a:srgbClr val="0033CC"/>
                </a:solidFill>
                <a:latin typeface="Times New Roman" panose="02020603050405020304" pitchFamily="18" charset="0"/>
                <a:cs typeface="Times New Roman" panose="02020603050405020304" pitchFamily="18" charset="0"/>
              </a:rPr>
              <a:t>cũng</a:t>
            </a:r>
            <a:r>
              <a:rPr lang="en-US" sz="4000" b="1" dirty="0">
                <a:solidFill>
                  <a:srgbClr val="0033CC"/>
                </a:solidFill>
                <a:latin typeface="Times New Roman" panose="02020603050405020304" pitchFamily="18" charset="0"/>
                <a:cs typeface="Times New Roman" panose="02020603050405020304" pitchFamily="18" charset="0"/>
              </a:rPr>
              <a:t> </a:t>
            </a:r>
            <a:r>
              <a:rPr lang="en-US" sz="4000" b="1" dirty="0" err="1">
                <a:solidFill>
                  <a:srgbClr val="0033CC"/>
                </a:solidFill>
                <a:latin typeface="Times New Roman" panose="02020603050405020304" pitchFamily="18" charset="0"/>
                <a:cs typeface="Times New Roman" panose="02020603050405020304" pitchFamily="18" charset="0"/>
              </a:rPr>
              <a:t>không</a:t>
            </a:r>
            <a:r>
              <a:rPr lang="en-US" sz="4000" b="1" dirty="0">
                <a:solidFill>
                  <a:srgbClr val="0033CC"/>
                </a:solidFill>
                <a:latin typeface="Times New Roman" panose="02020603050405020304" pitchFamily="18" charset="0"/>
                <a:cs typeface="Times New Roman" panose="02020603050405020304" pitchFamily="18" charset="0"/>
              </a:rPr>
              <a:t> </a:t>
            </a:r>
            <a:r>
              <a:rPr lang="en-US" sz="4000" b="1" dirty="0" err="1">
                <a:solidFill>
                  <a:srgbClr val="0033CC"/>
                </a:solidFill>
                <a:latin typeface="Times New Roman" panose="02020603050405020304" pitchFamily="18" charset="0"/>
                <a:cs typeface="Times New Roman" panose="02020603050405020304" pitchFamily="18" charset="0"/>
              </a:rPr>
              <a:t>đọc</a:t>
            </a:r>
            <a:r>
              <a:rPr lang="en-US" sz="4000" b="1" dirty="0">
                <a:solidFill>
                  <a:srgbClr val="0033CC"/>
                </a:solidFill>
                <a:latin typeface="Times New Roman" panose="02020603050405020304" pitchFamily="18" charset="0"/>
                <a:cs typeface="Times New Roman" panose="02020603050405020304" pitchFamily="18" charset="0"/>
              </a:rPr>
              <a:t> </a:t>
            </a:r>
            <a:r>
              <a:rPr lang="en-US" sz="4000" b="1" dirty="0" err="1">
                <a:solidFill>
                  <a:srgbClr val="0033CC"/>
                </a:solidFill>
                <a:latin typeface="Times New Roman" panose="02020603050405020304" pitchFamily="18" charset="0"/>
                <a:cs typeface="Times New Roman" panose="02020603050405020304" pitchFamily="18" charset="0"/>
              </a:rPr>
              <a:t>được</a:t>
            </a:r>
            <a:r>
              <a:rPr lang="en-US" sz="4000" b="1" dirty="0">
                <a:solidFill>
                  <a:srgbClr val="0033CC"/>
                </a:solidFill>
                <a:latin typeface="Times New Roman" panose="02020603050405020304" pitchFamily="18" charset="0"/>
                <a:cs typeface="Times New Roman" panose="02020603050405020304" pitchFamily="18" charset="0"/>
              </a:rPr>
              <a:t> </a:t>
            </a:r>
            <a:r>
              <a:rPr lang="en-US" sz="4000" b="1" dirty="0" err="1">
                <a:solidFill>
                  <a:srgbClr val="0033CC"/>
                </a:solidFill>
                <a:latin typeface="Times New Roman" panose="02020603050405020304" pitchFamily="18" charset="0"/>
                <a:cs typeface="Times New Roman" panose="02020603050405020304" pitchFamily="18" charset="0"/>
              </a:rPr>
              <a:t>chữ</a:t>
            </a:r>
            <a:r>
              <a:rPr lang="en-US" sz="4000" b="1" dirty="0">
                <a:solidFill>
                  <a:srgbClr val="0033CC"/>
                </a:solidFill>
                <a:latin typeface="Times New Roman" panose="02020603050405020304" pitchFamily="18" charset="0"/>
                <a:cs typeface="Times New Roman" panose="02020603050405020304" pitchFamily="18" charset="0"/>
              </a:rPr>
              <a:t> </a:t>
            </a:r>
            <a:r>
              <a:rPr lang="en-US" sz="4000" b="1" dirty="0" err="1">
                <a:solidFill>
                  <a:srgbClr val="0033CC"/>
                </a:solidFill>
                <a:latin typeface="Times New Roman" panose="02020603050405020304" pitchFamily="18" charset="0"/>
                <a:cs typeface="Times New Roman" panose="02020603050405020304" pitchFamily="18" charset="0"/>
              </a:rPr>
              <a:t>của</a:t>
            </a:r>
            <a:r>
              <a:rPr lang="en-US" sz="4000" b="1" dirty="0">
                <a:solidFill>
                  <a:srgbClr val="0033CC"/>
                </a:solidFill>
                <a:latin typeface="Times New Roman" panose="02020603050405020304" pitchFamily="18" charset="0"/>
                <a:cs typeface="Times New Roman" panose="02020603050405020304" pitchFamily="18" charset="0"/>
              </a:rPr>
              <a:t> </a:t>
            </a:r>
            <a:r>
              <a:rPr lang="en-US" sz="4000" b="1" dirty="0" err="1">
                <a:solidFill>
                  <a:srgbClr val="0033CC"/>
                </a:solidFill>
                <a:latin typeface="Times New Roman" panose="02020603050405020304" pitchFamily="18" charset="0"/>
                <a:cs typeface="Times New Roman" panose="02020603050405020304" pitchFamily="18" charset="0"/>
              </a:rPr>
              <a:t>kiến</a:t>
            </a:r>
            <a:r>
              <a:rPr lang="en-US" sz="4000" b="1" dirty="0">
                <a:solidFill>
                  <a:srgbClr val="0033CC"/>
                </a:solidFill>
                <a:latin typeface="Times New Roman" panose="02020603050405020304" pitchFamily="18" charset="0"/>
                <a:cs typeface="Times New Roman" panose="02020603050405020304" pitchFamily="18" charset="0"/>
              </a:rPr>
              <a:t> </a:t>
            </a:r>
            <a:r>
              <a:rPr lang="en-US" sz="4000" b="1" dirty="0" smtClean="0">
                <a:solidFill>
                  <a:srgbClr val="FF0000"/>
                </a:solidFill>
                <a:latin typeface="Times New Roman" panose="02020603050405020304" pitchFamily="18" charset="0"/>
                <a:cs typeface="Times New Roman" panose="02020603050405020304" pitchFamily="18" charset="0"/>
              </a:rPr>
              <a:t>c</a:t>
            </a:r>
            <a:r>
              <a:rPr lang="en-US" sz="4000" b="1" dirty="0" smtClean="0">
                <a:solidFill>
                  <a:srgbClr val="0033CC"/>
                </a:solidFill>
                <a:latin typeface="Times New Roman" panose="02020603050405020304" pitchFamily="18" charset="0"/>
                <a:cs typeface="Times New Roman" panose="02020603050405020304" pitchFamily="18" charset="0"/>
              </a:rPr>
              <a:t>on</a:t>
            </a:r>
            <a:r>
              <a:rPr lang="en-US" sz="4000" b="1" dirty="0">
                <a:solidFill>
                  <a:srgbClr val="0033CC"/>
                </a:solidFill>
                <a:latin typeface="Times New Roman" panose="02020603050405020304" pitchFamily="18" charset="0"/>
                <a:cs typeface="Times New Roman" panose="02020603050405020304" pitchFamily="18" charset="0"/>
              </a:rPr>
              <a:t>.</a:t>
            </a:r>
          </a:p>
          <a:p>
            <a:endParaRPr lang="en-US" sz="2400" dirty="0"/>
          </a:p>
        </p:txBody>
      </p:sp>
    </p:spTree>
    <p:extLst>
      <p:ext uri="{BB962C8B-B14F-4D97-AF65-F5344CB8AC3E}">
        <p14:creationId xmlns:p14="http://schemas.microsoft.com/office/powerpoint/2010/main" val="3983794472"/>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C:\Users\ThienLoi\Desktop\Picture2.jpg"/>
          <p:cNvPicPr>
            <a:picLocks noChangeAspect="1" noChangeArrowheads="1"/>
          </p:cNvPicPr>
          <p:nvPr/>
        </p:nvPicPr>
        <p:blipFill>
          <a:blip r:embed="rId5"/>
          <a:srcRect/>
          <a:stretch>
            <a:fillRect/>
          </a:stretch>
        </p:blipFill>
        <p:spPr bwMode="auto">
          <a:xfrm>
            <a:off x="1488281" y="-56206"/>
            <a:ext cx="9144000" cy="6858000"/>
          </a:xfrm>
          <a:prstGeom prst="rect">
            <a:avLst/>
          </a:prstGeom>
          <a:noFill/>
        </p:spPr>
      </p:pic>
      <p:sp>
        <p:nvSpPr>
          <p:cNvPr id="4" name="Rectangle 3"/>
          <p:cNvSpPr/>
          <p:nvPr/>
        </p:nvSpPr>
        <p:spPr>
          <a:xfrm>
            <a:off x="4024297" y="714356"/>
            <a:ext cx="1920077" cy="923330"/>
          </a:xfrm>
          <a:prstGeom prst="rect">
            <a:avLst/>
          </a:prstGeom>
          <a:noFill/>
        </p:spPr>
        <p:txBody>
          <a:bodyPr wrap="none" lIns="91440" tIns="45720" rIns="91440" bIns="45720">
            <a:spAutoFit/>
          </a:bodyPr>
          <a:lstStyle/>
          <a:p>
            <a:pPr algn="ctr"/>
            <a:r>
              <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CÂU </a:t>
            </a:r>
            <a:r>
              <a:rPr 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3</a:t>
            </a:r>
            <a:endPar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5" name="TextBox 4"/>
          <p:cNvSpPr txBox="1"/>
          <p:nvPr/>
        </p:nvSpPr>
        <p:spPr>
          <a:xfrm>
            <a:off x="1809720" y="2357431"/>
            <a:ext cx="8501122" cy="1138773"/>
          </a:xfrm>
          <a:prstGeom prst="rect">
            <a:avLst/>
          </a:prstGeom>
          <a:noFill/>
        </p:spPr>
        <p:txBody>
          <a:bodyPr wrap="square" rtlCol="0">
            <a:spAutoFit/>
          </a:bodyPr>
          <a:lstStyle/>
          <a:p>
            <a:r>
              <a:rPr lang="en-US" sz="3200" b="1" dirty="0" err="1">
                <a:solidFill>
                  <a:srgbClr val="0033CC"/>
                </a:solidFill>
                <a:latin typeface="Times New Roman" panose="02020603050405020304" pitchFamily="18" charset="0"/>
                <a:cs typeface="Times New Roman" panose="02020603050405020304" pitchFamily="18" charset="0"/>
              </a:rPr>
              <a:t>Điền</a:t>
            </a:r>
            <a:r>
              <a:rPr lang="en-US" sz="3200" b="1" dirty="0">
                <a:solidFill>
                  <a:srgbClr val="0033CC"/>
                </a:solidFill>
                <a:latin typeface="Times New Roman" panose="02020603050405020304" pitchFamily="18" charset="0"/>
                <a:cs typeface="Times New Roman" panose="02020603050405020304" pitchFamily="18" charset="0"/>
              </a:rPr>
              <a:t> </a:t>
            </a:r>
            <a:r>
              <a:rPr lang="en-US" sz="3200" b="1" dirty="0">
                <a:solidFill>
                  <a:srgbClr val="FF0000"/>
                </a:solidFill>
                <a:latin typeface="Times New Roman" panose="02020603050405020304" pitchFamily="18" charset="0"/>
                <a:cs typeface="Times New Roman" panose="02020603050405020304" pitchFamily="18" charset="0"/>
              </a:rPr>
              <a:t>c</a:t>
            </a:r>
            <a:r>
              <a:rPr lang="en-US" sz="3200" b="1" dirty="0">
                <a:solidFill>
                  <a:srgbClr val="0033CC"/>
                </a:solidFill>
                <a:latin typeface="Times New Roman" panose="02020603050405020304" pitchFamily="18" charset="0"/>
                <a:cs typeface="Times New Roman" panose="02020603050405020304" pitchFamily="18" charset="0"/>
              </a:rPr>
              <a:t> hay </a:t>
            </a:r>
            <a:r>
              <a:rPr lang="en-US" sz="3200" b="1" dirty="0">
                <a:solidFill>
                  <a:srgbClr val="FF0000"/>
                </a:solidFill>
                <a:latin typeface="Times New Roman" panose="02020603050405020304" pitchFamily="18" charset="0"/>
                <a:cs typeface="Times New Roman" panose="02020603050405020304" pitchFamily="18" charset="0"/>
              </a:rPr>
              <a:t>k</a:t>
            </a:r>
            <a:r>
              <a:rPr lang="en-US" sz="3200" b="1" dirty="0">
                <a:solidFill>
                  <a:srgbClr val="0033CC"/>
                </a:solidFill>
                <a:latin typeface="Times New Roman" panose="02020603050405020304" pitchFamily="18" charset="0"/>
                <a:cs typeface="Times New Roman" panose="02020603050405020304" pitchFamily="18" charset="0"/>
              </a:rPr>
              <a:t> </a:t>
            </a:r>
            <a:r>
              <a:rPr lang="en-US" sz="3200" b="1" dirty="0" smtClean="0">
                <a:solidFill>
                  <a:srgbClr val="0033CC"/>
                </a:solidFill>
                <a:latin typeface="Times New Roman" panose="02020603050405020304" pitchFamily="18" charset="0"/>
                <a:cs typeface="Times New Roman" panose="02020603050405020304" pitchFamily="18" charset="0"/>
              </a:rPr>
              <a:t>?</a:t>
            </a:r>
          </a:p>
          <a:p>
            <a:pPr algn="ctr"/>
            <a:r>
              <a:rPr lang="en-US" sz="3200" b="1" dirty="0">
                <a:solidFill>
                  <a:srgbClr val="0033CC"/>
                </a:solidFill>
                <a:latin typeface="Times New Roman" panose="02020603050405020304" pitchFamily="18" charset="0"/>
                <a:cs typeface="Times New Roman" panose="02020603050405020304" pitchFamily="18" charset="0"/>
              </a:rPr>
              <a:t> </a:t>
            </a:r>
            <a:r>
              <a:rPr lang="en-US" sz="3600" b="1" dirty="0" smtClean="0">
                <a:solidFill>
                  <a:srgbClr val="0033CC"/>
                </a:solidFill>
                <a:latin typeface="Times New Roman" panose="02020603050405020304" pitchFamily="18" charset="0"/>
                <a:cs typeface="Times New Roman" panose="02020603050405020304" pitchFamily="18" charset="0"/>
              </a:rPr>
              <a:t>….</a:t>
            </a:r>
            <a:r>
              <a:rPr lang="en-US" sz="3600" b="1" dirty="0" err="1" smtClean="0">
                <a:solidFill>
                  <a:srgbClr val="0033CC"/>
                </a:solidFill>
                <a:latin typeface="Times New Roman" panose="02020603050405020304" pitchFamily="18" charset="0"/>
                <a:cs typeface="Times New Roman" panose="02020603050405020304" pitchFamily="18" charset="0"/>
              </a:rPr>
              <a:t>ính</a:t>
            </a:r>
            <a:r>
              <a:rPr lang="en-US" sz="3600" b="1" dirty="0" smtClean="0">
                <a:solidFill>
                  <a:srgbClr val="0033CC"/>
                </a:solidFill>
                <a:latin typeface="Times New Roman" panose="02020603050405020304" pitchFamily="18" charset="0"/>
                <a:cs typeface="Times New Roman" panose="02020603050405020304" pitchFamily="18" charset="0"/>
              </a:rPr>
              <a:t> </a:t>
            </a:r>
            <a:r>
              <a:rPr lang="en-US" sz="3600" b="1" dirty="0" err="1" smtClean="0">
                <a:solidFill>
                  <a:srgbClr val="0033CC"/>
                </a:solidFill>
                <a:latin typeface="Times New Roman" panose="02020603050405020304" pitchFamily="18" charset="0"/>
                <a:cs typeface="Times New Roman" panose="02020603050405020304" pitchFamily="18" charset="0"/>
              </a:rPr>
              <a:t>thầy</a:t>
            </a:r>
            <a:r>
              <a:rPr lang="en-US" sz="3600" b="1" dirty="0" smtClean="0">
                <a:solidFill>
                  <a:srgbClr val="0033CC"/>
                </a:solidFill>
                <a:latin typeface="Times New Roman" panose="02020603050405020304" pitchFamily="18" charset="0"/>
                <a:cs typeface="Times New Roman" panose="02020603050405020304" pitchFamily="18" charset="0"/>
              </a:rPr>
              <a:t> </a:t>
            </a:r>
            <a:r>
              <a:rPr lang="en-US" sz="3600" b="1" dirty="0" err="1" smtClean="0">
                <a:solidFill>
                  <a:srgbClr val="0033CC"/>
                </a:solidFill>
                <a:latin typeface="Times New Roman" panose="02020603050405020304" pitchFamily="18" charset="0"/>
                <a:cs typeface="Times New Roman" panose="02020603050405020304" pitchFamily="18" charset="0"/>
              </a:rPr>
              <a:t>mến</a:t>
            </a:r>
            <a:r>
              <a:rPr lang="en-US" sz="3600" b="1" dirty="0" smtClean="0">
                <a:solidFill>
                  <a:srgbClr val="0033CC"/>
                </a:solidFill>
                <a:latin typeface="Times New Roman" panose="02020603050405020304" pitchFamily="18" charset="0"/>
                <a:cs typeface="Times New Roman" panose="02020603050405020304" pitchFamily="18" charset="0"/>
              </a:rPr>
              <a:t> </a:t>
            </a:r>
            <a:r>
              <a:rPr lang="en-US" sz="3600" b="1" dirty="0" err="1" smtClean="0">
                <a:solidFill>
                  <a:srgbClr val="0033CC"/>
                </a:solidFill>
                <a:latin typeface="Times New Roman" panose="02020603050405020304" pitchFamily="18" charset="0"/>
                <a:cs typeface="Times New Roman" panose="02020603050405020304" pitchFamily="18" charset="0"/>
              </a:rPr>
              <a:t>bạn</a:t>
            </a:r>
            <a:r>
              <a:rPr lang="en-US" sz="3600" b="1" dirty="0" smtClean="0">
                <a:solidFill>
                  <a:srgbClr val="0033CC"/>
                </a:solidFill>
                <a:latin typeface="Times New Roman" panose="02020603050405020304" pitchFamily="18" charset="0"/>
                <a:cs typeface="Times New Roman" panose="02020603050405020304" pitchFamily="18" charset="0"/>
              </a:rPr>
              <a:t>.</a:t>
            </a:r>
            <a:endParaRPr lang="en-US" sz="3600" b="1" dirty="0">
              <a:solidFill>
                <a:srgbClr val="0033CC"/>
              </a:solidFill>
              <a:latin typeface="Times New Roman" panose="02020603050405020304" pitchFamily="18" charset="0"/>
              <a:cs typeface="Times New Roman" panose="02020603050405020304" pitchFamily="18" charset="0"/>
            </a:endParaRPr>
          </a:p>
        </p:txBody>
      </p:sp>
      <p:sp>
        <p:nvSpPr>
          <p:cNvPr id="9" name="Oval 8"/>
          <p:cNvSpPr/>
          <p:nvPr/>
        </p:nvSpPr>
        <p:spPr>
          <a:xfrm>
            <a:off x="7524760" y="714356"/>
            <a:ext cx="1857388" cy="1000132"/>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effectLst>
                  <a:outerShdw blurRad="38100" dist="38100" dir="2700000" algn="tl">
                    <a:srgbClr val="000000">
                      <a:alpha val="43137"/>
                    </a:srgbClr>
                  </a:outerShdw>
                </a:effectLst>
              </a:rPr>
              <a:t>10</a:t>
            </a:r>
            <a:endParaRPr lang="vi-VN" sz="6000" b="1" dirty="0">
              <a:solidFill>
                <a:srgbClr val="FF0000"/>
              </a:solidFill>
              <a:effectLst>
                <a:outerShdw blurRad="38100" dist="38100" dir="2700000" algn="tl">
                  <a:srgbClr val="000000">
                    <a:alpha val="43137"/>
                  </a:srgbClr>
                </a:outerShdw>
              </a:effectLst>
            </a:endParaRPr>
          </a:p>
        </p:txBody>
      </p:sp>
      <p:sp>
        <p:nvSpPr>
          <p:cNvPr id="10" name="Oval 9"/>
          <p:cNvSpPr/>
          <p:nvPr/>
        </p:nvSpPr>
        <p:spPr>
          <a:xfrm>
            <a:off x="7524760" y="714356"/>
            <a:ext cx="1857388" cy="1000132"/>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effectLst>
                  <a:outerShdw blurRad="38100" dist="38100" dir="2700000" algn="tl">
                    <a:srgbClr val="000000">
                      <a:alpha val="43137"/>
                    </a:srgbClr>
                  </a:outerShdw>
                </a:effectLst>
              </a:rPr>
              <a:t>9</a:t>
            </a:r>
            <a:endParaRPr lang="vi-VN" sz="6000" b="1" dirty="0">
              <a:solidFill>
                <a:srgbClr val="FF0000"/>
              </a:solidFill>
              <a:effectLst>
                <a:outerShdw blurRad="38100" dist="38100" dir="2700000" algn="tl">
                  <a:srgbClr val="000000">
                    <a:alpha val="43137"/>
                  </a:srgbClr>
                </a:outerShdw>
              </a:effectLst>
            </a:endParaRPr>
          </a:p>
        </p:txBody>
      </p:sp>
      <p:sp>
        <p:nvSpPr>
          <p:cNvPr id="11" name="Oval 10"/>
          <p:cNvSpPr/>
          <p:nvPr/>
        </p:nvSpPr>
        <p:spPr>
          <a:xfrm>
            <a:off x="7524760" y="714356"/>
            <a:ext cx="1857388" cy="1000132"/>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effectLst>
                  <a:outerShdw blurRad="38100" dist="38100" dir="2700000" algn="tl">
                    <a:srgbClr val="000000">
                      <a:alpha val="43137"/>
                    </a:srgbClr>
                  </a:outerShdw>
                </a:effectLst>
              </a:rPr>
              <a:t>8</a:t>
            </a:r>
            <a:endParaRPr lang="vi-VN" sz="6000" b="1" dirty="0">
              <a:solidFill>
                <a:srgbClr val="FF0000"/>
              </a:solidFill>
              <a:effectLst>
                <a:outerShdw blurRad="38100" dist="38100" dir="2700000" algn="tl">
                  <a:srgbClr val="000000">
                    <a:alpha val="43137"/>
                  </a:srgbClr>
                </a:outerShdw>
              </a:effectLst>
            </a:endParaRPr>
          </a:p>
        </p:txBody>
      </p:sp>
      <p:sp>
        <p:nvSpPr>
          <p:cNvPr id="12" name="Oval 11"/>
          <p:cNvSpPr/>
          <p:nvPr/>
        </p:nvSpPr>
        <p:spPr>
          <a:xfrm>
            <a:off x="7524760" y="714356"/>
            <a:ext cx="1857388" cy="1000132"/>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effectLst>
                  <a:outerShdw blurRad="38100" dist="38100" dir="2700000" algn="tl">
                    <a:srgbClr val="000000">
                      <a:alpha val="43137"/>
                    </a:srgbClr>
                  </a:outerShdw>
                </a:effectLst>
              </a:rPr>
              <a:t>7</a:t>
            </a:r>
            <a:endParaRPr lang="vi-VN" sz="6000" b="1" dirty="0">
              <a:solidFill>
                <a:srgbClr val="FF0000"/>
              </a:solidFill>
              <a:effectLst>
                <a:outerShdw blurRad="38100" dist="38100" dir="2700000" algn="tl">
                  <a:srgbClr val="000000">
                    <a:alpha val="43137"/>
                  </a:srgbClr>
                </a:outerShdw>
              </a:effectLst>
            </a:endParaRPr>
          </a:p>
        </p:txBody>
      </p:sp>
      <p:sp>
        <p:nvSpPr>
          <p:cNvPr id="13" name="Oval 12"/>
          <p:cNvSpPr/>
          <p:nvPr/>
        </p:nvSpPr>
        <p:spPr>
          <a:xfrm>
            <a:off x="7524760" y="714356"/>
            <a:ext cx="1857388" cy="1000132"/>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effectLst>
                  <a:outerShdw blurRad="38100" dist="38100" dir="2700000" algn="tl">
                    <a:srgbClr val="000000">
                      <a:alpha val="43137"/>
                    </a:srgbClr>
                  </a:outerShdw>
                </a:effectLst>
              </a:rPr>
              <a:t>6</a:t>
            </a:r>
            <a:endParaRPr lang="vi-VN" sz="6000" b="1" dirty="0">
              <a:solidFill>
                <a:srgbClr val="FF0000"/>
              </a:solidFill>
              <a:effectLst>
                <a:outerShdw blurRad="38100" dist="38100" dir="2700000" algn="tl">
                  <a:srgbClr val="000000">
                    <a:alpha val="43137"/>
                  </a:srgbClr>
                </a:outerShdw>
              </a:effectLst>
            </a:endParaRPr>
          </a:p>
        </p:txBody>
      </p:sp>
      <p:sp>
        <p:nvSpPr>
          <p:cNvPr id="14" name="Oval 13"/>
          <p:cNvSpPr/>
          <p:nvPr/>
        </p:nvSpPr>
        <p:spPr>
          <a:xfrm>
            <a:off x="7524760" y="714356"/>
            <a:ext cx="1857388" cy="1000132"/>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effectLst>
                  <a:outerShdw blurRad="38100" dist="38100" dir="2700000" algn="tl">
                    <a:srgbClr val="000000">
                      <a:alpha val="43137"/>
                    </a:srgbClr>
                  </a:outerShdw>
                </a:effectLst>
              </a:rPr>
              <a:t>5</a:t>
            </a:r>
            <a:endParaRPr lang="vi-VN" sz="6000" b="1" dirty="0">
              <a:solidFill>
                <a:srgbClr val="FF0000"/>
              </a:solidFill>
              <a:effectLst>
                <a:outerShdw blurRad="38100" dist="38100" dir="2700000" algn="tl">
                  <a:srgbClr val="000000">
                    <a:alpha val="43137"/>
                  </a:srgbClr>
                </a:outerShdw>
              </a:effectLst>
            </a:endParaRPr>
          </a:p>
        </p:txBody>
      </p:sp>
      <p:sp>
        <p:nvSpPr>
          <p:cNvPr id="15" name="Oval 14"/>
          <p:cNvSpPr/>
          <p:nvPr/>
        </p:nvSpPr>
        <p:spPr>
          <a:xfrm>
            <a:off x="7524760" y="714356"/>
            <a:ext cx="1857388" cy="1000132"/>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effectLst>
                  <a:outerShdw blurRad="38100" dist="38100" dir="2700000" algn="tl">
                    <a:srgbClr val="000000">
                      <a:alpha val="43137"/>
                    </a:srgbClr>
                  </a:outerShdw>
                </a:effectLst>
              </a:rPr>
              <a:t>4</a:t>
            </a:r>
            <a:endParaRPr lang="vi-VN" sz="6000" b="1" dirty="0">
              <a:solidFill>
                <a:srgbClr val="FF0000"/>
              </a:solidFill>
              <a:effectLst>
                <a:outerShdw blurRad="38100" dist="38100" dir="2700000" algn="tl">
                  <a:srgbClr val="000000">
                    <a:alpha val="43137"/>
                  </a:srgbClr>
                </a:outerShdw>
              </a:effectLst>
            </a:endParaRPr>
          </a:p>
        </p:txBody>
      </p:sp>
      <p:sp>
        <p:nvSpPr>
          <p:cNvPr id="16" name="Oval 15"/>
          <p:cNvSpPr/>
          <p:nvPr/>
        </p:nvSpPr>
        <p:spPr>
          <a:xfrm>
            <a:off x="7524760" y="714356"/>
            <a:ext cx="1857388" cy="1000132"/>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effectLst>
                  <a:outerShdw blurRad="38100" dist="38100" dir="2700000" algn="tl">
                    <a:srgbClr val="000000">
                      <a:alpha val="43137"/>
                    </a:srgbClr>
                  </a:outerShdw>
                </a:effectLst>
              </a:rPr>
              <a:t>3</a:t>
            </a:r>
            <a:endParaRPr lang="vi-VN" sz="6000" b="1" dirty="0">
              <a:solidFill>
                <a:srgbClr val="FF0000"/>
              </a:solidFill>
              <a:effectLst>
                <a:outerShdw blurRad="38100" dist="38100" dir="2700000" algn="tl">
                  <a:srgbClr val="000000">
                    <a:alpha val="43137"/>
                  </a:srgbClr>
                </a:outerShdw>
              </a:effectLst>
            </a:endParaRPr>
          </a:p>
        </p:txBody>
      </p:sp>
      <p:sp>
        <p:nvSpPr>
          <p:cNvPr id="17" name="Oval 16"/>
          <p:cNvSpPr/>
          <p:nvPr/>
        </p:nvSpPr>
        <p:spPr>
          <a:xfrm>
            <a:off x="7524760" y="714356"/>
            <a:ext cx="1857388" cy="1000132"/>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effectLst>
                  <a:outerShdw blurRad="38100" dist="38100" dir="2700000" algn="tl">
                    <a:srgbClr val="000000">
                      <a:alpha val="43137"/>
                    </a:srgbClr>
                  </a:outerShdw>
                </a:effectLst>
              </a:rPr>
              <a:t>2</a:t>
            </a:r>
            <a:endParaRPr lang="vi-VN" sz="6000" b="1" dirty="0">
              <a:solidFill>
                <a:srgbClr val="FF0000"/>
              </a:solidFill>
              <a:effectLst>
                <a:outerShdw blurRad="38100" dist="38100" dir="2700000" algn="tl">
                  <a:srgbClr val="000000">
                    <a:alpha val="43137"/>
                  </a:srgbClr>
                </a:outerShdw>
              </a:effectLst>
            </a:endParaRPr>
          </a:p>
        </p:txBody>
      </p:sp>
      <p:sp>
        <p:nvSpPr>
          <p:cNvPr id="18" name="Oval 17"/>
          <p:cNvSpPr/>
          <p:nvPr/>
        </p:nvSpPr>
        <p:spPr>
          <a:xfrm>
            <a:off x="7524760" y="714356"/>
            <a:ext cx="1857388" cy="1000132"/>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effectLst>
                  <a:outerShdw blurRad="38100" dist="38100" dir="2700000" algn="tl">
                    <a:srgbClr val="000000">
                      <a:alpha val="43137"/>
                    </a:srgbClr>
                  </a:outerShdw>
                </a:effectLst>
              </a:rPr>
              <a:t>1</a:t>
            </a:r>
            <a:endParaRPr lang="vi-VN" sz="6000" b="1" dirty="0">
              <a:solidFill>
                <a:srgbClr val="FF0000"/>
              </a:solidFill>
              <a:effectLst>
                <a:outerShdw blurRad="38100" dist="38100" dir="2700000" algn="tl">
                  <a:srgbClr val="000000">
                    <a:alpha val="43137"/>
                  </a:srgbClr>
                </a:outerShdw>
              </a:effectLst>
            </a:endParaRPr>
          </a:p>
        </p:txBody>
      </p:sp>
      <p:sp>
        <p:nvSpPr>
          <p:cNvPr id="19" name="Oval 18"/>
          <p:cNvSpPr/>
          <p:nvPr/>
        </p:nvSpPr>
        <p:spPr>
          <a:xfrm>
            <a:off x="7524760" y="714356"/>
            <a:ext cx="1857388" cy="1000132"/>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FF0000"/>
                </a:solidFill>
                <a:effectLst>
                  <a:outerShdw blurRad="38100" dist="38100" dir="2700000" algn="tl">
                    <a:srgbClr val="000000">
                      <a:alpha val="43137"/>
                    </a:srgbClr>
                  </a:outerShdw>
                </a:effectLst>
              </a:rPr>
              <a:t>Hết</a:t>
            </a:r>
            <a:r>
              <a:rPr lang="en-US" sz="2800" b="1" dirty="0">
                <a:solidFill>
                  <a:srgbClr val="FF0000"/>
                </a:solidFill>
                <a:effectLst>
                  <a:outerShdw blurRad="38100" dist="38100" dir="2700000" algn="tl">
                    <a:srgbClr val="000000">
                      <a:alpha val="43137"/>
                    </a:srgbClr>
                  </a:outerShdw>
                </a:effectLst>
              </a:rPr>
              <a:t> </a:t>
            </a:r>
            <a:r>
              <a:rPr lang="en-US" sz="2800" b="1" dirty="0" err="1">
                <a:solidFill>
                  <a:srgbClr val="FF0000"/>
                </a:solidFill>
                <a:effectLst>
                  <a:outerShdw blurRad="38100" dist="38100" dir="2700000" algn="tl">
                    <a:srgbClr val="000000">
                      <a:alpha val="43137"/>
                    </a:srgbClr>
                  </a:outerShdw>
                </a:effectLst>
              </a:rPr>
              <a:t>giờ</a:t>
            </a:r>
            <a:endParaRPr lang="vi-VN" sz="2800" b="1" dirty="0">
              <a:solidFill>
                <a:srgbClr val="FF0000"/>
              </a:solidFill>
              <a:effectLst>
                <a:outerShdw blurRad="38100" dist="38100" dir="2700000" algn="tl">
                  <a:srgbClr val="000000">
                    <a:alpha val="43137"/>
                  </a:srgbClr>
                </a:outerShdw>
              </a:effectLst>
            </a:endParaRPr>
          </a:p>
        </p:txBody>
      </p:sp>
      <p:pic>
        <p:nvPicPr>
          <p:cNvPr id="20" name="Picture 2" descr="Kết quả hình ảnh cho bell gif"/>
          <p:cNvPicPr>
            <a:picLocks noChangeAspect="1" noChangeArrowheads="1" noCrop="1"/>
          </p:cNvPicPr>
          <p:nvPr/>
        </p:nvPicPr>
        <p:blipFill>
          <a:blip r:embed="rId6" cstate="print"/>
          <a:srcRect/>
          <a:stretch>
            <a:fillRect/>
          </a:stretch>
        </p:blipFill>
        <p:spPr bwMode="auto">
          <a:xfrm>
            <a:off x="6167438" y="857232"/>
            <a:ext cx="858724" cy="723402"/>
          </a:xfrm>
          <a:prstGeom prst="rect">
            <a:avLst/>
          </a:prstGeom>
          <a:noFill/>
        </p:spPr>
      </p:pic>
      <p:sp>
        <p:nvSpPr>
          <p:cNvPr id="21" name="TextBox 20"/>
          <p:cNvSpPr txBox="1"/>
          <p:nvPr/>
        </p:nvSpPr>
        <p:spPr>
          <a:xfrm>
            <a:off x="3596420" y="3843626"/>
            <a:ext cx="3000380" cy="584775"/>
          </a:xfrm>
          <a:prstGeom prst="rect">
            <a:avLst/>
          </a:prstGeom>
          <a:noFill/>
        </p:spPr>
        <p:txBody>
          <a:bodyPr wrap="square" rtlCol="0">
            <a:spAutoFit/>
          </a:bodyPr>
          <a:lstStyle/>
          <a:p>
            <a:r>
              <a:rPr lang="en-US" sz="3200" b="1" dirty="0"/>
              <a:t>A.  </a:t>
            </a:r>
            <a:r>
              <a:rPr lang="en-US" sz="3200" b="1" dirty="0" smtClean="0">
                <a:solidFill>
                  <a:schemeClr val="accent1">
                    <a:lumMod val="75000"/>
                  </a:schemeClr>
                </a:solidFill>
              </a:rPr>
              <a:t>C</a:t>
            </a:r>
            <a:endParaRPr lang="vi-VN" sz="3200" b="1" dirty="0">
              <a:solidFill>
                <a:schemeClr val="accent1">
                  <a:lumMod val="75000"/>
                </a:schemeClr>
              </a:solidFill>
            </a:endParaRPr>
          </a:p>
        </p:txBody>
      </p:sp>
      <p:sp>
        <p:nvSpPr>
          <p:cNvPr id="22" name="Oval 21"/>
          <p:cNvSpPr/>
          <p:nvPr/>
        </p:nvSpPr>
        <p:spPr>
          <a:xfrm>
            <a:off x="3480566" y="4536598"/>
            <a:ext cx="642942" cy="57150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5" name="TextBox 24"/>
          <p:cNvSpPr txBox="1"/>
          <p:nvPr/>
        </p:nvSpPr>
        <p:spPr>
          <a:xfrm>
            <a:off x="3596420" y="4453555"/>
            <a:ext cx="3000380" cy="584775"/>
          </a:xfrm>
          <a:prstGeom prst="rect">
            <a:avLst/>
          </a:prstGeom>
          <a:noFill/>
        </p:spPr>
        <p:txBody>
          <a:bodyPr wrap="square" rtlCol="0">
            <a:spAutoFit/>
          </a:bodyPr>
          <a:lstStyle/>
          <a:p>
            <a:pPr marL="514350" indent="-514350"/>
            <a:r>
              <a:rPr lang="en-US" sz="3200" b="1" dirty="0"/>
              <a:t>B.  </a:t>
            </a:r>
            <a:r>
              <a:rPr lang="en-US" sz="3200" b="1" dirty="0" smtClean="0">
                <a:solidFill>
                  <a:schemeClr val="accent1">
                    <a:lumMod val="75000"/>
                  </a:schemeClr>
                </a:solidFill>
              </a:rPr>
              <a:t>K</a:t>
            </a:r>
            <a:endParaRPr lang="vi-VN" sz="3200" b="1" dirty="0">
              <a:solidFill>
                <a:schemeClr val="accent1">
                  <a:lumMod val="75000"/>
                </a:schemeClr>
              </a:solidFill>
            </a:endParaRPr>
          </a:p>
        </p:txBody>
      </p:sp>
    </p:spTree>
    <p:extLst>
      <p:ext uri="{BB962C8B-B14F-4D97-AF65-F5344CB8AC3E}">
        <p14:creationId xmlns:p14="http://schemas.microsoft.com/office/powerpoint/2010/main" val="249124659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blinds(horizontal)">
                                      <p:cBhvr>
                                        <p:cTn id="15" dur="5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blinds(horizontal)">
                                      <p:cBhvr>
                                        <p:cTn id="20" dur="500"/>
                                        <p:tgtEl>
                                          <p:spTgt spid="25"/>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ox(in)">
                                      <p:cBhvr>
                                        <p:cTn id="25" dur="10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2" name="click.wav"/>
                                        </p:tgtEl>
                                      </p:cMediaNode>
                                    </p:audio>
                                  </p:subTnLst>
                                </p:cTn>
                              </p:par>
                            </p:childTnLst>
                          </p:cTn>
                        </p:par>
                        <p:par>
                          <p:cTn id="26" fill="hold">
                            <p:stCondLst>
                              <p:cond delay="1000"/>
                            </p:stCondLst>
                            <p:childTnLst>
                              <p:par>
                                <p:cTn id="27" presetID="3" presetClass="entr" presetSubtype="1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blinds(horizontal)">
                                      <p:cBhvr>
                                        <p:cTn id="29" dur="1000"/>
                                        <p:tgtEl>
                                          <p:spTgt spid="10"/>
                                        </p:tgtEl>
                                      </p:cBhvr>
                                    </p:animEffect>
                                  </p:childTnLst>
                                  <p:subTnLst>
                                    <p:audio>
                                      <p:cMediaNode>
                                        <p:cTn display="0" masterRel="sameClick">
                                          <p:stCondLst>
                                            <p:cond evt="begin" delay="0">
                                              <p:tn val="27"/>
                                            </p:cond>
                                          </p:stCondLst>
                                          <p:endCondLst>
                                            <p:cond evt="onStopAudio" delay="0">
                                              <p:tgtEl>
                                                <p:sldTgt/>
                                              </p:tgtEl>
                                            </p:cond>
                                          </p:endCondLst>
                                        </p:cTn>
                                        <p:tgtEl>
                                          <p:sndTgt r:embed="rId2" name="click.wav"/>
                                        </p:tgtEl>
                                      </p:cMediaNode>
                                    </p:audio>
                                  </p:subTnLst>
                                </p:cTn>
                              </p:par>
                            </p:childTnLst>
                          </p:cTn>
                        </p:par>
                        <p:par>
                          <p:cTn id="30" fill="hold">
                            <p:stCondLst>
                              <p:cond delay="2000"/>
                            </p:stCondLst>
                            <p:childTnLst>
                              <p:par>
                                <p:cTn id="31" presetID="3" presetClass="entr" presetSubtype="10"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blinds(horizontal)">
                                      <p:cBhvr>
                                        <p:cTn id="33" dur="1000"/>
                                        <p:tgtEl>
                                          <p:spTgt spid="11"/>
                                        </p:tgtEl>
                                      </p:cBhvr>
                                    </p:animEffect>
                                  </p:childTnLst>
                                  <p:subTnLst>
                                    <p:audio>
                                      <p:cMediaNode>
                                        <p:cTn display="0" masterRel="sameClick">
                                          <p:stCondLst>
                                            <p:cond evt="begin" delay="0">
                                              <p:tn val="31"/>
                                            </p:cond>
                                          </p:stCondLst>
                                          <p:endCondLst>
                                            <p:cond evt="onStopAudio" delay="0">
                                              <p:tgtEl>
                                                <p:sldTgt/>
                                              </p:tgtEl>
                                            </p:cond>
                                          </p:endCondLst>
                                        </p:cTn>
                                        <p:tgtEl>
                                          <p:sndTgt r:embed="rId2" name="click.wav"/>
                                        </p:tgtEl>
                                      </p:cMediaNode>
                                    </p:audio>
                                  </p:subTnLst>
                                </p:cTn>
                              </p:par>
                            </p:childTnLst>
                          </p:cTn>
                        </p:par>
                        <p:par>
                          <p:cTn id="34" fill="hold">
                            <p:stCondLst>
                              <p:cond delay="3000"/>
                            </p:stCondLst>
                            <p:childTnLst>
                              <p:par>
                                <p:cTn id="35" presetID="3" presetClass="entr" presetSubtype="1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linds(horizontal)">
                                      <p:cBhvr>
                                        <p:cTn id="37" dur="1000"/>
                                        <p:tgtEl>
                                          <p:spTgt spid="12"/>
                                        </p:tgtEl>
                                      </p:cBhvr>
                                    </p:animEffect>
                                  </p:childTnLst>
                                  <p:subTnLst>
                                    <p:audio>
                                      <p:cMediaNode>
                                        <p:cTn display="0" masterRel="sameClick">
                                          <p:stCondLst>
                                            <p:cond evt="begin" delay="0">
                                              <p:tn val="35"/>
                                            </p:cond>
                                          </p:stCondLst>
                                          <p:endCondLst>
                                            <p:cond evt="onStopAudio" delay="0">
                                              <p:tgtEl>
                                                <p:sldTgt/>
                                              </p:tgtEl>
                                            </p:cond>
                                          </p:endCondLst>
                                        </p:cTn>
                                        <p:tgtEl>
                                          <p:sndTgt r:embed="rId2" name="click.wav"/>
                                        </p:tgtEl>
                                      </p:cMediaNode>
                                    </p:audio>
                                  </p:subTnLst>
                                </p:cTn>
                              </p:par>
                            </p:childTnLst>
                          </p:cTn>
                        </p:par>
                        <p:par>
                          <p:cTn id="38" fill="hold">
                            <p:stCondLst>
                              <p:cond delay="4000"/>
                            </p:stCondLst>
                            <p:childTnLst>
                              <p:par>
                                <p:cTn id="39" presetID="3" presetClass="entr" presetSubtype="10"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blinds(horizontal)">
                                      <p:cBhvr>
                                        <p:cTn id="41" dur="1000"/>
                                        <p:tgtEl>
                                          <p:spTgt spid="13"/>
                                        </p:tgtEl>
                                      </p:cBhvr>
                                    </p:animEffect>
                                  </p:childTnLst>
                                  <p:subTnLst>
                                    <p:audio>
                                      <p:cMediaNode>
                                        <p:cTn display="0" masterRel="sameClick">
                                          <p:stCondLst>
                                            <p:cond evt="begin" delay="0">
                                              <p:tn val="39"/>
                                            </p:cond>
                                          </p:stCondLst>
                                          <p:endCondLst>
                                            <p:cond evt="onStopAudio" delay="0">
                                              <p:tgtEl>
                                                <p:sldTgt/>
                                              </p:tgtEl>
                                            </p:cond>
                                          </p:endCondLst>
                                        </p:cTn>
                                        <p:tgtEl>
                                          <p:sndTgt r:embed="rId2" name="click.wav"/>
                                        </p:tgtEl>
                                      </p:cMediaNode>
                                    </p:audio>
                                  </p:subTnLst>
                                </p:cTn>
                              </p:par>
                            </p:childTnLst>
                          </p:cTn>
                        </p:par>
                        <p:par>
                          <p:cTn id="42" fill="hold">
                            <p:stCondLst>
                              <p:cond delay="5000"/>
                            </p:stCondLst>
                            <p:childTnLst>
                              <p:par>
                                <p:cTn id="43" presetID="3" presetClass="entr" presetSubtype="1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blinds(horizontal)">
                                      <p:cBhvr>
                                        <p:cTn id="45" dur="1000"/>
                                        <p:tgtEl>
                                          <p:spTgt spid="14"/>
                                        </p:tgtEl>
                                      </p:cBhvr>
                                    </p:animEffect>
                                  </p:childTnLst>
                                  <p:subTnLst>
                                    <p:audio>
                                      <p:cMediaNode>
                                        <p:cTn display="0" masterRel="sameClick">
                                          <p:stCondLst>
                                            <p:cond evt="begin" delay="0">
                                              <p:tn val="43"/>
                                            </p:cond>
                                          </p:stCondLst>
                                          <p:endCondLst>
                                            <p:cond evt="onStopAudio" delay="0">
                                              <p:tgtEl>
                                                <p:sldTgt/>
                                              </p:tgtEl>
                                            </p:cond>
                                          </p:endCondLst>
                                        </p:cTn>
                                        <p:tgtEl>
                                          <p:sndTgt r:embed="rId2" name="click.wav"/>
                                        </p:tgtEl>
                                      </p:cMediaNode>
                                    </p:audio>
                                  </p:subTnLst>
                                </p:cTn>
                              </p:par>
                            </p:childTnLst>
                          </p:cTn>
                        </p:par>
                        <p:par>
                          <p:cTn id="46" fill="hold">
                            <p:stCondLst>
                              <p:cond delay="6000"/>
                            </p:stCondLst>
                            <p:childTnLst>
                              <p:par>
                                <p:cTn id="47" presetID="4"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box(in)">
                                      <p:cBhvr>
                                        <p:cTn id="49" dur="1000"/>
                                        <p:tgtEl>
                                          <p:spTgt spid="15"/>
                                        </p:tgtEl>
                                      </p:cBhvr>
                                    </p:animEffect>
                                  </p:childTnLst>
                                  <p:subTnLst>
                                    <p:audio>
                                      <p:cMediaNode>
                                        <p:cTn display="0" masterRel="sameClick">
                                          <p:stCondLst>
                                            <p:cond evt="begin" delay="0">
                                              <p:tn val="47"/>
                                            </p:cond>
                                          </p:stCondLst>
                                          <p:endCondLst>
                                            <p:cond evt="onStopAudio" delay="0">
                                              <p:tgtEl>
                                                <p:sldTgt/>
                                              </p:tgtEl>
                                            </p:cond>
                                          </p:endCondLst>
                                        </p:cTn>
                                        <p:tgtEl>
                                          <p:sndTgt r:embed="rId2" name="click.wav"/>
                                        </p:tgtEl>
                                      </p:cMediaNode>
                                    </p:audio>
                                  </p:subTnLst>
                                </p:cTn>
                              </p:par>
                            </p:childTnLst>
                          </p:cTn>
                        </p:par>
                        <p:par>
                          <p:cTn id="50" fill="hold">
                            <p:stCondLst>
                              <p:cond delay="7000"/>
                            </p:stCondLst>
                            <p:childTnLst>
                              <p:par>
                                <p:cTn id="51" presetID="3" presetClass="entr" presetSubtype="10" fill="hold" grpId="0" nodeType="after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blinds(horizontal)">
                                      <p:cBhvr>
                                        <p:cTn id="53" dur="1000"/>
                                        <p:tgtEl>
                                          <p:spTgt spid="16"/>
                                        </p:tgtEl>
                                      </p:cBhvr>
                                    </p:animEffect>
                                  </p:childTnLst>
                                  <p:subTnLst>
                                    <p:audio>
                                      <p:cMediaNode>
                                        <p:cTn display="0" masterRel="sameClick">
                                          <p:stCondLst>
                                            <p:cond evt="begin" delay="0">
                                              <p:tn val="51"/>
                                            </p:cond>
                                          </p:stCondLst>
                                          <p:endCondLst>
                                            <p:cond evt="onStopAudio" delay="0">
                                              <p:tgtEl>
                                                <p:sldTgt/>
                                              </p:tgtEl>
                                            </p:cond>
                                          </p:endCondLst>
                                        </p:cTn>
                                        <p:tgtEl>
                                          <p:sndTgt r:embed="rId2" name="click.wav"/>
                                        </p:tgtEl>
                                      </p:cMediaNode>
                                    </p:audio>
                                  </p:subTnLst>
                                </p:cTn>
                              </p:par>
                            </p:childTnLst>
                          </p:cTn>
                        </p:par>
                        <p:par>
                          <p:cTn id="54" fill="hold">
                            <p:stCondLst>
                              <p:cond delay="8000"/>
                            </p:stCondLst>
                            <p:childTnLst>
                              <p:par>
                                <p:cTn id="55" presetID="3" presetClass="entr" presetSubtype="1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blinds(horizontal)">
                                      <p:cBhvr>
                                        <p:cTn id="57" dur="1000"/>
                                        <p:tgtEl>
                                          <p:spTgt spid="17"/>
                                        </p:tgtEl>
                                      </p:cBhvr>
                                    </p:animEffect>
                                  </p:childTnLst>
                                  <p:subTnLst>
                                    <p:audio>
                                      <p:cMediaNode>
                                        <p:cTn display="0" masterRel="sameClick">
                                          <p:stCondLst>
                                            <p:cond evt="begin" delay="0">
                                              <p:tn val="55"/>
                                            </p:cond>
                                          </p:stCondLst>
                                          <p:endCondLst>
                                            <p:cond evt="onStopAudio" delay="0">
                                              <p:tgtEl>
                                                <p:sldTgt/>
                                              </p:tgtEl>
                                            </p:cond>
                                          </p:endCondLst>
                                        </p:cTn>
                                        <p:tgtEl>
                                          <p:sndTgt r:embed="rId2" name="click.wav"/>
                                        </p:tgtEl>
                                      </p:cMediaNode>
                                    </p:audio>
                                  </p:subTnLst>
                                </p:cTn>
                              </p:par>
                            </p:childTnLst>
                          </p:cTn>
                        </p:par>
                        <p:par>
                          <p:cTn id="58" fill="hold">
                            <p:stCondLst>
                              <p:cond delay="9000"/>
                            </p:stCondLst>
                            <p:childTnLst>
                              <p:par>
                                <p:cTn id="59" presetID="3" presetClass="entr" presetSubtype="10"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blinds(horizontal)">
                                      <p:cBhvr>
                                        <p:cTn id="61" dur="1000"/>
                                        <p:tgtEl>
                                          <p:spTgt spid="18"/>
                                        </p:tgtEl>
                                      </p:cBhvr>
                                    </p:animEffect>
                                  </p:childTnLst>
                                  <p:subTnLst>
                                    <p:audio>
                                      <p:cMediaNode>
                                        <p:cTn display="0" masterRel="sameClick">
                                          <p:stCondLst>
                                            <p:cond evt="begin" delay="0">
                                              <p:tn val="59"/>
                                            </p:cond>
                                          </p:stCondLst>
                                          <p:endCondLst>
                                            <p:cond evt="onStopAudio" delay="0">
                                              <p:tgtEl>
                                                <p:sldTgt/>
                                              </p:tgtEl>
                                            </p:cond>
                                          </p:endCondLst>
                                        </p:cTn>
                                        <p:tgtEl>
                                          <p:sndTgt r:embed="rId2" name="click.wav"/>
                                        </p:tgtEl>
                                      </p:cMediaNode>
                                    </p:audio>
                                  </p:subTnLst>
                                </p:cTn>
                              </p:par>
                            </p:childTnLst>
                          </p:cTn>
                        </p:par>
                        <p:par>
                          <p:cTn id="62" fill="hold">
                            <p:stCondLst>
                              <p:cond delay="10000"/>
                            </p:stCondLst>
                            <p:childTnLst>
                              <p:par>
                                <p:cTn id="63" presetID="3" presetClass="entr" presetSubtype="10"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blinds(horizontal)">
                                      <p:cBhvr>
                                        <p:cTn id="65" dur="1000"/>
                                        <p:tgtEl>
                                          <p:spTgt spid="19"/>
                                        </p:tgtEl>
                                      </p:cBhvr>
                                    </p:animEffect>
                                  </p:childTnLst>
                                  <p:subTnLst>
                                    <p:audio>
                                      <p:cMediaNode>
                                        <p:cTn display="0" masterRel="sameClick">
                                          <p:stCondLst>
                                            <p:cond evt="begin" delay="0">
                                              <p:tn val="63"/>
                                            </p:cond>
                                          </p:stCondLst>
                                          <p:endCondLst>
                                            <p:cond evt="onStopAudio" delay="0">
                                              <p:tgtEl>
                                                <p:sldTgt/>
                                              </p:tgtEl>
                                            </p:cond>
                                          </p:endCondLst>
                                        </p:cTn>
                                        <p:tgtEl>
                                          <p:sndTgt r:embed="rId3" name="drumroll.wav"/>
                                        </p:tgtEl>
                                      </p:cMediaNode>
                                    </p:audio>
                                  </p:subTnLst>
                                </p:cTn>
                              </p:par>
                            </p:childTnLst>
                          </p:cTn>
                        </p:par>
                      </p:childTnLst>
                    </p:cTn>
                  </p:par>
                  <p:par>
                    <p:cTn id="66" fill="hold">
                      <p:stCondLst>
                        <p:cond delay="indefinite"/>
                      </p:stCondLst>
                      <p:childTnLst>
                        <p:par>
                          <p:cTn id="67" fill="hold">
                            <p:stCondLst>
                              <p:cond delay="0"/>
                            </p:stCondLst>
                            <p:childTnLst>
                              <p:par>
                                <p:cTn id="68" presetID="4" presetClass="entr" presetSubtype="16" fill="hold" grpId="0" nodeType="clickEffect">
                                  <p:stCondLst>
                                    <p:cond delay="0"/>
                                  </p:stCondLst>
                                  <p:childTnLst>
                                    <p:set>
                                      <p:cBhvr>
                                        <p:cTn id="69" dur="1" fill="hold">
                                          <p:stCondLst>
                                            <p:cond delay="0"/>
                                          </p:stCondLst>
                                        </p:cTn>
                                        <p:tgtEl>
                                          <p:spTgt spid="22"/>
                                        </p:tgtEl>
                                        <p:attrNameLst>
                                          <p:attrName>style.visibility</p:attrName>
                                        </p:attrNameLst>
                                      </p:cBhvr>
                                      <p:to>
                                        <p:strVal val="visible"/>
                                      </p:to>
                                    </p:set>
                                    <p:animEffect transition="in" filter="box(in)">
                                      <p:cBhvr>
                                        <p:cTn id="70" dur="500"/>
                                        <p:tgtEl>
                                          <p:spTgt spid="22"/>
                                        </p:tgtEl>
                                      </p:cBhvr>
                                    </p:animEffect>
                                  </p:childTnLst>
                                  <p:subTnLst>
                                    <p:audio>
                                      <p:cMediaNode>
                                        <p:cTn display="0" masterRel="sameClick">
                                          <p:stCondLst>
                                            <p:cond evt="begin" delay="0">
                                              <p:tn val="68"/>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1" grpId="0"/>
      <p:bldP spid="22" grpId="0" animBg="1"/>
      <p:bldP spid="2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21974" y="2153264"/>
            <a:ext cx="8893278" cy="1200329"/>
          </a:xfrm>
          <a:prstGeom prst="rect">
            <a:avLst/>
          </a:prstGeom>
          <a:noFill/>
        </p:spPr>
        <p:txBody>
          <a:bodyPr wrap="square" rtlCol="0">
            <a:spAutoFit/>
          </a:bodyPr>
          <a:lstStyle/>
          <a:p>
            <a:r>
              <a:rPr lang="en-US" sz="5400" b="1" dirty="0" err="1">
                <a:solidFill>
                  <a:srgbClr val="FF0000"/>
                </a:solidFill>
                <a:latin typeface="Times New Roman" panose="02020603050405020304" pitchFamily="18" charset="0"/>
                <a:cs typeface="Times New Roman" panose="02020603050405020304" pitchFamily="18" charset="0"/>
              </a:rPr>
              <a:t>K</a:t>
            </a:r>
            <a:r>
              <a:rPr lang="en-US" sz="5400" b="1" dirty="0" err="1" smtClean="0">
                <a:solidFill>
                  <a:srgbClr val="0033CC"/>
                </a:solidFill>
                <a:latin typeface="Times New Roman" panose="02020603050405020304" pitchFamily="18" charset="0"/>
                <a:cs typeface="Times New Roman" panose="02020603050405020304" pitchFamily="18" charset="0"/>
              </a:rPr>
              <a:t>ính</a:t>
            </a:r>
            <a:r>
              <a:rPr lang="en-US" sz="5400" b="1" dirty="0" smtClean="0">
                <a:solidFill>
                  <a:srgbClr val="0033CC"/>
                </a:solidFill>
                <a:latin typeface="Times New Roman" panose="02020603050405020304" pitchFamily="18" charset="0"/>
                <a:cs typeface="Times New Roman" panose="02020603050405020304" pitchFamily="18" charset="0"/>
              </a:rPr>
              <a:t> </a:t>
            </a:r>
            <a:r>
              <a:rPr lang="en-US" sz="5400" b="1" dirty="0" err="1">
                <a:solidFill>
                  <a:srgbClr val="0033CC"/>
                </a:solidFill>
                <a:latin typeface="Times New Roman" panose="02020603050405020304" pitchFamily="18" charset="0"/>
                <a:cs typeface="Times New Roman" panose="02020603050405020304" pitchFamily="18" charset="0"/>
              </a:rPr>
              <a:t>thầy</a:t>
            </a:r>
            <a:r>
              <a:rPr lang="en-US" sz="5400" b="1" dirty="0">
                <a:solidFill>
                  <a:srgbClr val="0033CC"/>
                </a:solidFill>
                <a:latin typeface="Times New Roman" panose="02020603050405020304" pitchFamily="18" charset="0"/>
                <a:cs typeface="Times New Roman" panose="02020603050405020304" pitchFamily="18" charset="0"/>
              </a:rPr>
              <a:t> </a:t>
            </a:r>
            <a:r>
              <a:rPr lang="en-US" sz="5400" b="1" dirty="0" err="1">
                <a:solidFill>
                  <a:srgbClr val="0033CC"/>
                </a:solidFill>
                <a:latin typeface="Times New Roman" panose="02020603050405020304" pitchFamily="18" charset="0"/>
                <a:cs typeface="Times New Roman" panose="02020603050405020304" pitchFamily="18" charset="0"/>
              </a:rPr>
              <a:t>mến</a:t>
            </a:r>
            <a:r>
              <a:rPr lang="en-US" sz="5400" b="1" dirty="0">
                <a:solidFill>
                  <a:srgbClr val="0033CC"/>
                </a:solidFill>
                <a:latin typeface="Times New Roman" panose="02020603050405020304" pitchFamily="18" charset="0"/>
                <a:cs typeface="Times New Roman" panose="02020603050405020304" pitchFamily="18" charset="0"/>
              </a:rPr>
              <a:t> </a:t>
            </a:r>
            <a:r>
              <a:rPr lang="en-US" sz="5400" b="1" dirty="0" err="1" smtClean="0">
                <a:solidFill>
                  <a:srgbClr val="0033CC"/>
                </a:solidFill>
                <a:latin typeface="Times New Roman" panose="02020603050405020304" pitchFamily="18" charset="0"/>
                <a:cs typeface="Times New Roman" panose="02020603050405020304" pitchFamily="18" charset="0"/>
              </a:rPr>
              <a:t>bạn</a:t>
            </a:r>
            <a:r>
              <a:rPr lang="en-US" sz="5400" b="1" dirty="0" smtClean="0">
                <a:solidFill>
                  <a:srgbClr val="0033CC"/>
                </a:solidFill>
                <a:latin typeface="Times New Roman" panose="02020603050405020304" pitchFamily="18" charset="0"/>
                <a:cs typeface="Times New Roman" panose="02020603050405020304" pitchFamily="18" charset="0"/>
              </a:rPr>
              <a:t>.</a:t>
            </a:r>
            <a:endParaRPr lang="en-US" b="1" dirty="0">
              <a:solidFill>
                <a:srgbClr val="0033CC"/>
              </a:solidFill>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755011142"/>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36990" y="1856992"/>
            <a:ext cx="5022529" cy="1446550"/>
          </a:xfrm>
          <a:prstGeom prst="rect">
            <a:avLst/>
          </a:prstGeom>
          <a:noFill/>
        </p:spPr>
        <p:txBody>
          <a:bodyPr wrap="none" lIns="91440" tIns="45720" rIns="91440" bIns="45720">
            <a:spAutoFit/>
          </a:bodyPr>
          <a:lstStyle/>
          <a:p>
            <a:pPr algn="ctr"/>
            <a:r>
              <a:rPr lang="en-US" sz="8800" b="1" cap="none" spc="0" dirty="0" err="1" smtClean="0">
                <a:ln w="12700">
                  <a:solidFill>
                    <a:schemeClr val="accent5"/>
                  </a:solidFill>
                  <a:prstDash val="solid"/>
                </a:ln>
                <a:solidFill>
                  <a:srgbClr val="FF0000"/>
                </a:solidFill>
                <a:effectLst/>
                <a:latin typeface="Arial Unicode MS" panose="020B0604020202020204" pitchFamily="34" charset="-128"/>
                <a:ea typeface="Arial Unicode MS" panose="020B0604020202020204" pitchFamily="34" charset="-128"/>
                <a:cs typeface="Arial Unicode MS" panose="020B0604020202020204" pitchFamily="34" charset="-128"/>
              </a:rPr>
              <a:t>Vận</a:t>
            </a:r>
            <a:r>
              <a:rPr lang="en-US" sz="8800" b="1" cap="none" spc="0" dirty="0" smtClean="0">
                <a:ln w="12700">
                  <a:solidFill>
                    <a:schemeClr val="accent5"/>
                  </a:solidFill>
                  <a:prstDash val="solid"/>
                </a:ln>
                <a:solidFill>
                  <a:srgbClr val="FF0000"/>
                </a:solidFill>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8800" b="1" cap="none" spc="0" dirty="0" err="1" smtClean="0">
                <a:ln w="12700">
                  <a:solidFill>
                    <a:schemeClr val="accent5"/>
                  </a:solidFill>
                  <a:prstDash val="solid"/>
                </a:ln>
                <a:solidFill>
                  <a:srgbClr val="FF0000"/>
                </a:solidFill>
                <a:effectLst/>
                <a:latin typeface="Arial Unicode MS" panose="020B0604020202020204" pitchFamily="34" charset="-128"/>
                <a:ea typeface="Arial Unicode MS" panose="020B0604020202020204" pitchFamily="34" charset="-128"/>
                <a:cs typeface="Arial Unicode MS" panose="020B0604020202020204" pitchFamily="34" charset="-128"/>
              </a:rPr>
              <a:t>dụng</a:t>
            </a:r>
            <a:endParaRPr lang="en-US" sz="8800" b="1" cap="none" spc="0" dirty="0">
              <a:ln w="12700">
                <a:solidFill>
                  <a:schemeClr val="accent5"/>
                </a:solidFill>
                <a:prstDash val="solid"/>
              </a:ln>
              <a:solidFill>
                <a:srgbClr val="FF0000"/>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971695689"/>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srcRect b="10001"/>
          <a:stretch>
            <a:fillRect/>
          </a:stretch>
        </p:blipFill>
        <p:spPr>
          <a:xfrm>
            <a:off x="0" y="0"/>
            <a:ext cx="12192000" cy="6858000"/>
          </a:xfrm>
          <a:prstGeom prst="rect">
            <a:avLst/>
          </a:prstGeom>
          <a:noFill/>
          <a:ln w="9525">
            <a:noFill/>
          </a:ln>
        </p:spPr>
      </p:pic>
      <p:pic>
        <p:nvPicPr>
          <p:cNvPr id="5" name="图片 4"/>
          <p:cNvPicPr>
            <a:picLocks noChangeAspect="1"/>
          </p:cNvPicPr>
          <p:nvPr/>
        </p:nvPicPr>
        <p:blipFill>
          <a:blip r:embed="rId4"/>
          <a:srcRect l="10271" t="27847" r="5032" b="7510"/>
          <a:stretch>
            <a:fillRect/>
          </a:stretch>
        </p:blipFill>
        <p:spPr>
          <a:xfrm>
            <a:off x="-141816" y="537633"/>
            <a:ext cx="13023849" cy="6210300"/>
          </a:xfrm>
          <a:prstGeom prst="rect">
            <a:avLst/>
          </a:prstGeom>
          <a:noFill/>
          <a:ln w="9525">
            <a:noFill/>
          </a:ln>
        </p:spPr>
      </p:pic>
      <p:sp>
        <p:nvSpPr>
          <p:cNvPr id="43012" name="TextBox 9"/>
          <p:cNvSpPr txBox="1"/>
          <p:nvPr/>
        </p:nvSpPr>
        <p:spPr>
          <a:xfrm>
            <a:off x="3894667" y="3972984"/>
            <a:ext cx="5386070" cy="1116965"/>
          </a:xfrm>
          <a:prstGeom prst="rect">
            <a:avLst/>
          </a:prstGeom>
          <a:noFill/>
          <a:ln w="9525">
            <a:noFill/>
          </a:ln>
        </p:spPr>
        <p:txBody>
          <a:bodyPr wrap="none" lIns="91440" tIns="45720" rIns="91440" bIns="4572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sz="6665" b="0" i="0" u="none" strike="noStrike" kern="1200" cap="none" spc="0" normalizeH="0" baseline="0" noProof="0" dirty="0">
                <a:ln>
                  <a:noFill/>
                </a:ln>
                <a:solidFill>
                  <a:srgbClr val="FF0000"/>
                </a:solidFill>
                <a:effectLst/>
                <a:uLnTx/>
                <a:uFillTx/>
                <a:latin typeface="UTM Avo" panose="02040603050506020204"/>
                <a:ea typeface="+mn-ea"/>
                <a:cs typeface="+mn-cs"/>
              </a:rPr>
              <a:t>HẸN GẶP LẠI</a:t>
            </a:r>
          </a:p>
        </p:txBody>
      </p:sp>
    </p:spTree>
    <p:extLst>
      <p:ext uri="{BB962C8B-B14F-4D97-AF65-F5344CB8AC3E}">
        <p14:creationId xmlns:p14="http://schemas.microsoft.com/office/powerpoint/2010/main" val="1473693892"/>
      </p:ext>
    </p:extLst>
  </p:cSld>
  <p:clrMapOvr>
    <a:masterClrMapping/>
  </p:clrMapOvr>
  <p:transition>
    <p:sndAc>
      <p:stSnd>
        <p:snd r:embed="rId2" name="applaus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2" presetClass="entr" presetSubtype="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2000" fill="hold"/>
                                        <p:tgtEl>
                                          <p:spTgt spid="5"/>
                                        </p:tgtEl>
                                        <p:attrNameLst>
                                          <p:attrName>ppt_x</p:attrName>
                                        </p:attrNameLst>
                                      </p:cBhvr>
                                      <p:tavLst>
                                        <p:tav tm="0">
                                          <p:val>
                                            <p:strVal val="1+#ppt_w/2"/>
                                          </p:val>
                                        </p:tav>
                                        <p:tav tm="100000">
                                          <p:val>
                                            <p:strVal val="#ppt_x"/>
                                          </p:val>
                                        </p:tav>
                                      </p:tavLst>
                                    </p:anim>
                                    <p:anim calcmode="lin" valueType="num">
                                      <p:cBhvr additive="base">
                                        <p:cTn id="11"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3" name="图片 73732" descr="PPT素材-12"/>
          <p:cNvPicPr>
            <a:picLocks noChangeAspect="1"/>
          </p:cNvPicPr>
          <p:nvPr/>
        </p:nvPicPr>
        <p:blipFill>
          <a:blip r:embed="rId4"/>
          <a:stretch>
            <a:fillRect/>
          </a:stretch>
        </p:blipFill>
        <p:spPr>
          <a:xfrm>
            <a:off x="406400" y="0"/>
            <a:ext cx="11303000" cy="7200900"/>
          </a:xfrm>
          <a:prstGeom prst="rect">
            <a:avLst/>
          </a:prstGeom>
          <a:noFill/>
          <a:ln w="9525">
            <a:noFill/>
          </a:ln>
        </p:spPr>
      </p:pic>
      <p:pic>
        <p:nvPicPr>
          <p:cNvPr id="73735" name="图片 73734" descr="PPT素材-18"/>
          <p:cNvPicPr>
            <a:picLocks noChangeAspect="1"/>
          </p:cNvPicPr>
          <p:nvPr/>
        </p:nvPicPr>
        <p:blipFill>
          <a:blip r:embed="rId5"/>
          <a:stretch>
            <a:fillRect/>
          </a:stretch>
        </p:blipFill>
        <p:spPr>
          <a:xfrm>
            <a:off x="8451850" y="3817938"/>
            <a:ext cx="3740150" cy="3206750"/>
          </a:xfrm>
          <a:prstGeom prst="rect">
            <a:avLst/>
          </a:prstGeom>
          <a:noFill/>
          <a:ln w="9525">
            <a:noFill/>
          </a:ln>
        </p:spPr>
      </p:pic>
      <p:sp>
        <p:nvSpPr>
          <p:cNvPr id="67588" name="Text Box 4"/>
          <p:cNvSpPr txBox="1"/>
          <p:nvPr/>
        </p:nvSpPr>
        <p:spPr>
          <a:xfrm>
            <a:off x="2743200" y="2921000"/>
            <a:ext cx="6604000" cy="1095375"/>
          </a:xfrm>
          <a:prstGeom prst="rect">
            <a:avLst/>
          </a:prstGeom>
          <a:noFill/>
          <a:ln w="9525">
            <a:noFill/>
          </a:ln>
        </p:spPr>
        <p:txBody>
          <a:bodyPr lIns="121917" tIns="60958" rIns="121917" bIns="60958">
            <a:spAutoFit/>
          </a:bodyPr>
          <a:lstStyle/>
          <a:p>
            <a:pPr marL="0" marR="0" lvl="0" indent="0" algn="ctr" defTabSz="1219200" rtl="0" eaLnBrk="1" fontAlgn="auto" latinLnBrk="0" hangingPunct="1">
              <a:lnSpc>
                <a:spcPct val="100000"/>
              </a:lnSpc>
              <a:spcBef>
                <a:spcPct val="50000"/>
              </a:spcBef>
              <a:spcAft>
                <a:spcPts val="0"/>
              </a:spcAft>
              <a:buClrTx/>
              <a:buSzTx/>
              <a:buFontTx/>
              <a:buNone/>
              <a:tabLst/>
              <a:defRPr/>
            </a:pPr>
            <a:r>
              <a:rPr kumimoji="0" lang="en-US" altLang="en-US" sz="6400" b="0" i="0" u="none" strike="noStrike" kern="1200" cap="none" spc="0" normalizeH="0" baseline="0" noProof="0" dirty="0">
                <a:ln>
                  <a:noFill/>
                </a:ln>
                <a:solidFill>
                  <a:prstClr val="black"/>
                </a:solidFill>
                <a:effectLst/>
                <a:uLnTx/>
                <a:uFillTx/>
                <a:latin typeface="VNI-Avo" pitchFamily="2" charset="0"/>
                <a:ea typeface="+mn-ea"/>
                <a:cs typeface="+mn-cs"/>
              </a:rPr>
              <a:t>KHÔÛI ÑOÄNG</a:t>
            </a:r>
            <a:endParaRPr kumimoji="0" lang="en-US" altLang="en-US" sz="6400" b="0" i="0" u="none" strike="noStrike" kern="1200" cap="none" spc="0" normalizeH="0" baseline="0" noProof="0" dirty="0">
              <a:ln>
                <a:noFill/>
              </a:ln>
              <a:solidFill>
                <a:prstClr val="black"/>
              </a:solidFill>
              <a:effectLst/>
              <a:uLnTx/>
              <a:uFillTx/>
              <a:latin typeface="VNI-Avo" pitchFamily="2" charset="0"/>
              <a:ea typeface="Arial" panose="020B0604020202020204" pitchFamily="34" charset="0"/>
              <a:cs typeface="+mn-cs"/>
            </a:endParaRPr>
          </a:p>
        </p:txBody>
      </p:sp>
    </p:spTree>
    <p:extLst>
      <p:ext uri="{BB962C8B-B14F-4D97-AF65-F5344CB8AC3E}">
        <p14:creationId xmlns:p14="http://schemas.microsoft.com/office/powerpoint/2010/main" val="1404699070"/>
      </p:ext>
    </p:extLst>
  </p:cSld>
  <p:clrMapOvr>
    <a:masterClrMapping/>
  </p:clrMapOvr>
  <p:transition>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3733"/>
                                        </p:tgtEl>
                                        <p:attrNameLst>
                                          <p:attrName>style.visibility</p:attrName>
                                        </p:attrNameLst>
                                      </p:cBhvr>
                                      <p:to>
                                        <p:strVal val="visible"/>
                                      </p:to>
                                    </p:set>
                                    <p:anim calcmode="lin" valueType="num">
                                      <p:cBhvr>
                                        <p:cTn id="7" dur="500" fill="hold"/>
                                        <p:tgtEl>
                                          <p:spTgt spid="73733"/>
                                        </p:tgtEl>
                                        <p:attrNameLst>
                                          <p:attrName>ppt_w</p:attrName>
                                        </p:attrNameLst>
                                      </p:cBhvr>
                                      <p:tavLst>
                                        <p:tav tm="0">
                                          <p:val>
                                            <p:fltVal val="0"/>
                                          </p:val>
                                        </p:tav>
                                        <p:tav tm="100000">
                                          <p:val>
                                            <p:strVal val="#ppt_w"/>
                                          </p:val>
                                        </p:tav>
                                      </p:tavLst>
                                    </p:anim>
                                    <p:anim calcmode="lin" valueType="num">
                                      <p:cBhvr>
                                        <p:cTn id="8" dur="500" fill="hold"/>
                                        <p:tgtEl>
                                          <p:spTgt spid="73733"/>
                                        </p:tgtEl>
                                        <p:attrNameLst>
                                          <p:attrName>ppt_h</p:attrName>
                                        </p:attrNameLst>
                                      </p:cBhvr>
                                      <p:tavLst>
                                        <p:tav tm="0">
                                          <p:val>
                                            <p:fltVal val="0"/>
                                          </p:val>
                                        </p:tav>
                                        <p:tav tm="100000">
                                          <p:val>
                                            <p:strVal val="#ppt_h"/>
                                          </p:val>
                                        </p:tav>
                                      </p:tavLst>
                                    </p:anim>
                                    <p:animEffect transition="in" filter="fade">
                                      <p:cBhvr>
                                        <p:cTn id="9" dur="500"/>
                                        <p:tgtEl>
                                          <p:spTgt spid="73733"/>
                                        </p:tgtEl>
                                      </p:cBhvr>
                                    </p:animEffect>
                                  </p:childTnLst>
                                </p:cTn>
                              </p:par>
                            </p:childTnLst>
                          </p:cTn>
                        </p:par>
                        <p:par>
                          <p:cTn id="10" fill="hold">
                            <p:stCondLst>
                              <p:cond delay="500"/>
                            </p:stCondLst>
                            <p:childTnLst>
                              <p:par>
                                <p:cTn id="11" presetID="35" presetClass="entr" presetSubtype="0" fill="hold" nodeType="afterEffect">
                                  <p:stCondLst>
                                    <p:cond delay="0"/>
                                  </p:stCondLst>
                                  <p:childTnLst>
                                    <p:set>
                                      <p:cBhvr>
                                        <p:cTn id="12" dur="1" fill="hold">
                                          <p:stCondLst>
                                            <p:cond delay="0"/>
                                          </p:stCondLst>
                                        </p:cTn>
                                        <p:tgtEl>
                                          <p:spTgt spid="73735"/>
                                        </p:tgtEl>
                                        <p:attrNameLst>
                                          <p:attrName>style.visibility</p:attrName>
                                        </p:attrNameLst>
                                      </p:cBhvr>
                                      <p:to>
                                        <p:strVal val="visible"/>
                                      </p:to>
                                    </p:set>
                                    <p:animEffect transition="in" filter="fade">
                                      <p:cBhvr>
                                        <p:cTn id="13" dur="2000"/>
                                        <p:tgtEl>
                                          <p:spTgt spid="73735"/>
                                        </p:tgtEl>
                                      </p:cBhvr>
                                    </p:animEffect>
                                    <p:anim calcmode="lin" valueType="num">
                                      <p:cBhvr>
                                        <p:cTn id="14" dur="2000" fill="hold"/>
                                        <p:tgtEl>
                                          <p:spTgt spid="73735"/>
                                        </p:tgtEl>
                                        <p:attrNameLst>
                                          <p:attrName>style.rotation</p:attrName>
                                        </p:attrNameLst>
                                      </p:cBhvr>
                                      <p:tavLst>
                                        <p:tav tm="0">
                                          <p:val>
                                            <p:fltVal val="720"/>
                                          </p:val>
                                        </p:tav>
                                        <p:tav tm="100000">
                                          <p:val>
                                            <p:fltVal val="0"/>
                                          </p:val>
                                        </p:tav>
                                      </p:tavLst>
                                    </p:anim>
                                    <p:anim calcmode="lin" valueType="num">
                                      <p:cBhvr>
                                        <p:cTn id="15" dur="2000" fill="hold"/>
                                        <p:tgtEl>
                                          <p:spTgt spid="73735"/>
                                        </p:tgtEl>
                                        <p:attrNameLst>
                                          <p:attrName>ppt_h</p:attrName>
                                        </p:attrNameLst>
                                      </p:cBhvr>
                                      <p:tavLst>
                                        <p:tav tm="0">
                                          <p:val>
                                            <p:fltVal val="0"/>
                                          </p:val>
                                        </p:tav>
                                        <p:tav tm="100000">
                                          <p:val>
                                            <p:strVal val="#ppt_h"/>
                                          </p:val>
                                        </p:tav>
                                      </p:tavLst>
                                    </p:anim>
                                    <p:anim calcmode="lin" valueType="num">
                                      <p:cBhvr>
                                        <p:cTn id="16" dur="2000" fill="hold"/>
                                        <p:tgtEl>
                                          <p:spTgt spid="7373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28046" y="605307"/>
            <a:ext cx="8075053" cy="1754326"/>
          </a:xfrm>
          <a:prstGeom prst="rect">
            <a:avLst/>
          </a:prstGeom>
          <a:noFill/>
        </p:spPr>
        <p:txBody>
          <a:bodyPr wrap="square" rtlCol="0">
            <a:spAutoFit/>
          </a:bodyPr>
          <a:lstStyle/>
          <a:p>
            <a:pPr algn="ctr"/>
            <a:r>
              <a:rPr lang="en-US" sz="5400" b="1" dirty="0" err="1" smtClean="0">
                <a:solidFill>
                  <a:schemeClr val="accent5">
                    <a:lumMod val="75000"/>
                  </a:schemeClr>
                </a:solidFill>
              </a:rPr>
              <a:t>Trò</a:t>
            </a:r>
            <a:r>
              <a:rPr lang="en-US" sz="5400" b="1" dirty="0" smtClean="0">
                <a:solidFill>
                  <a:schemeClr val="accent5">
                    <a:lumMod val="75000"/>
                  </a:schemeClr>
                </a:solidFill>
              </a:rPr>
              <a:t> </a:t>
            </a:r>
            <a:r>
              <a:rPr lang="en-US" sz="5400" b="1" dirty="0" err="1" smtClean="0">
                <a:solidFill>
                  <a:schemeClr val="accent5">
                    <a:lumMod val="75000"/>
                  </a:schemeClr>
                </a:solidFill>
              </a:rPr>
              <a:t>chơi</a:t>
            </a:r>
            <a:r>
              <a:rPr lang="en-US" sz="5400" b="1" dirty="0" smtClean="0">
                <a:solidFill>
                  <a:schemeClr val="accent5">
                    <a:lumMod val="75000"/>
                  </a:schemeClr>
                </a:solidFill>
              </a:rPr>
              <a:t> : </a:t>
            </a:r>
          </a:p>
          <a:p>
            <a:pPr algn="ctr"/>
            <a:r>
              <a:rPr lang="en-US" sz="5400" dirty="0" smtClean="0">
                <a:solidFill>
                  <a:srgbClr val="FF0000"/>
                </a:solidFill>
              </a:rPr>
              <a:t>Ai </a:t>
            </a:r>
            <a:r>
              <a:rPr lang="en-US" sz="5400" dirty="0" err="1" smtClean="0">
                <a:solidFill>
                  <a:srgbClr val="FF0000"/>
                </a:solidFill>
              </a:rPr>
              <a:t>giỏi</a:t>
            </a:r>
            <a:r>
              <a:rPr lang="en-US" sz="5400" dirty="0" smtClean="0">
                <a:solidFill>
                  <a:srgbClr val="FF0000"/>
                </a:solidFill>
              </a:rPr>
              <a:t> </a:t>
            </a:r>
            <a:r>
              <a:rPr lang="en-US" sz="5400" dirty="0" err="1" smtClean="0">
                <a:solidFill>
                  <a:srgbClr val="FF0000"/>
                </a:solidFill>
              </a:rPr>
              <a:t>Tiếng</a:t>
            </a:r>
            <a:r>
              <a:rPr lang="en-US" sz="5400" dirty="0" smtClean="0">
                <a:solidFill>
                  <a:srgbClr val="FF0000"/>
                </a:solidFill>
              </a:rPr>
              <a:t> </a:t>
            </a:r>
            <a:r>
              <a:rPr lang="en-US" sz="5400" dirty="0" err="1" smtClean="0">
                <a:solidFill>
                  <a:srgbClr val="FF0000"/>
                </a:solidFill>
              </a:rPr>
              <a:t>Việt</a:t>
            </a:r>
            <a:r>
              <a:rPr lang="en-US" sz="5400" dirty="0" smtClean="0">
                <a:solidFill>
                  <a:srgbClr val="FF0000"/>
                </a:solidFill>
              </a:rPr>
              <a:t> ?</a:t>
            </a:r>
            <a:endParaRPr lang="en-US" sz="5400" dirty="0">
              <a:solidFill>
                <a:srgbClr val="FF0000"/>
              </a:solidFill>
            </a:endParaRPr>
          </a:p>
        </p:txBody>
      </p:sp>
      <p:sp>
        <p:nvSpPr>
          <p:cNvPr id="3" name="TextBox 2"/>
          <p:cNvSpPr txBox="1"/>
          <p:nvPr/>
        </p:nvSpPr>
        <p:spPr>
          <a:xfrm>
            <a:off x="2021256" y="2950923"/>
            <a:ext cx="8488632" cy="1107996"/>
          </a:xfrm>
          <a:prstGeom prst="rect">
            <a:avLst/>
          </a:prstGeom>
          <a:noFill/>
        </p:spPr>
        <p:txBody>
          <a:bodyPr wrap="square" rtlCol="0">
            <a:spAutoFit/>
          </a:bodyPr>
          <a:lstStyle/>
          <a:p>
            <a:r>
              <a:rPr lang="en-US" sz="6600" b="1" dirty="0" err="1" smtClean="0">
                <a:solidFill>
                  <a:schemeClr val="accent5">
                    <a:lumMod val="75000"/>
                  </a:schemeClr>
                </a:solidFill>
              </a:rPr>
              <a:t>Tìm</a:t>
            </a:r>
            <a:r>
              <a:rPr lang="en-US" sz="6600" b="1" dirty="0" smtClean="0">
                <a:solidFill>
                  <a:schemeClr val="accent5">
                    <a:lumMod val="75000"/>
                  </a:schemeClr>
                </a:solidFill>
              </a:rPr>
              <a:t> </a:t>
            </a:r>
            <a:r>
              <a:rPr lang="en-US" sz="6600" b="1" dirty="0" err="1" smtClean="0">
                <a:solidFill>
                  <a:schemeClr val="accent5">
                    <a:lumMod val="75000"/>
                  </a:schemeClr>
                </a:solidFill>
              </a:rPr>
              <a:t>từ</a:t>
            </a:r>
            <a:r>
              <a:rPr lang="en-US" sz="6600" b="1" dirty="0" smtClean="0">
                <a:solidFill>
                  <a:schemeClr val="accent5">
                    <a:lumMod val="75000"/>
                  </a:schemeClr>
                </a:solidFill>
              </a:rPr>
              <a:t> </a:t>
            </a:r>
            <a:r>
              <a:rPr lang="en-US" sz="6600" b="1" dirty="0" err="1" smtClean="0">
                <a:solidFill>
                  <a:schemeClr val="accent5">
                    <a:lumMod val="75000"/>
                  </a:schemeClr>
                </a:solidFill>
              </a:rPr>
              <a:t>chứa</a:t>
            </a:r>
            <a:r>
              <a:rPr lang="en-US" sz="6600" b="1" dirty="0" smtClean="0">
                <a:solidFill>
                  <a:schemeClr val="accent5">
                    <a:lumMod val="75000"/>
                  </a:schemeClr>
                </a:solidFill>
              </a:rPr>
              <a:t> </a:t>
            </a:r>
            <a:r>
              <a:rPr lang="en-US" sz="6600" b="1" dirty="0" err="1" smtClean="0">
                <a:solidFill>
                  <a:schemeClr val="accent5">
                    <a:lumMod val="75000"/>
                  </a:schemeClr>
                </a:solidFill>
              </a:rPr>
              <a:t>vần</a:t>
            </a:r>
            <a:r>
              <a:rPr lang="en-US" sz="6600" b="1" dirty="0" smtClean="0">
                <a:solidFill>
                  <a:schemeClr val="accent5">
                    <a:lumMod val="75000"/>
                  </a:schemeClr>
                </a:solidFill>
              </a:rPr>
              <a:t> </a:t>
            </a:r>
            <a:r>
              <a:rPr lang="en-US" sz="6600" b="1" dirty="0" err="1" smtClean="0">
                <a:solidFill>
                  <a:schemeClr val="accent5">
                    <a:lumMod val="75000"/>
                  </a:schemeClr>
                </a:solidFill>
              </a:rPr>
              <a:t>ai</a:t>
            </a:r>
            <a:r>
              <a:rPr lang="en-US" sz="6600" b="1" dirty="0" smtClean="0">
                <a:solidFill>
                  <a:schemeClr val="accent5">
                    <a:lumMod val="75000"/>
                  </a:schemeClr>
                </a:solidFill>
              </a:rPr>
              <a:t>, ay.</a:t>
            </a:r>
            <a:endParaRPr lang="en-US" sz="6600" b="1" dirty="0">
              <a:solidFill>
                <a:schemeClr val="accent5">
                  <a:lumMod val="75000"/>
                </a:schemeClr>
              </a:solidFill>
            </a:endParaRPr>
          </a:p>
        </p:txBody>
      </p:sp>
    </p:spTree>
    <p:extLst>
      <p:ext uri="{BB962C8B-B14F-4D97-AF65-F5344CB8AC3E}">
        <p14:creationId xmlns:p14="http://schemas.microsoft.com/office/powerpoint/2010/main" val="260453140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04387" y="81569"/>
            <a:ext cx="11930861" cy="5422006"/>
          </a:xfrm>
          <a:prstGeom prst="rect">
            <a:avLst/>
          </a:prstGeom>
        </p:spPr>
      </p:pic>
      <p:sp>
        <p:nvSpPr>
          <p:cNvPr id="15" name="TextBox 14"/>
          <p:cNvSpPr txBox="1"/>
          <p:nvPr/>
        </p:nvSpPr>
        <p:spPr>
          <a:xfrm>
            <a:off x="1219200" y="5314122"/>
            <a:ext cx="9435548" cy="646331"/>
          </a:xfrm>
          <a:prstGeom prst="rect">
            <a:avLst/>
          </a:prstGeom>
          <a:noFill/>
        </p:spPr>
        <p:txBody>
          <a:bodyPr wrap="square" rtlCol="0">
            <a:spAutoFit/>
          </a:bodyPr>
          <a:lstStyle/>
          <a:p>
            <a:r>
              <a:rPr lang="en-US" sz="3600" dirty="0" smtClean="0">
                <a:solidFill>
                  <a:schemeClr val="accent1">
                    <a:lumMod val="75000"/>
                  </a:schemeClr>
                </a:solidFill>
                <a:latin typeface="UTM Avo" panose="02040603050506020204" pitchFamily="18" charset="0"/>
              </a:rPr>
              <a:t> </a:t>
            </a:r>
            <a:r>
              <a:rPr lang="en-US" sz="3600" dirty="0" err="1" smtClean="0">
                <a:solidFill>
                  <a:schemeClr val="accent1">
                    <a:lumMod val="75000"/>
                  </a:schemeClr>
                </a:solidFill>
                <a:latin typeface="UTM Avo" panose="02040603050506020204" pitchFamily="18" charset="0"/>
              </a:rPr>
              <a:t>Chim</a:t>
            </a:r>
            <a:r>
              <a:rPr lang="en-US" sz="3600" dirty="0" smtClean="0">
                <a:solidFill>
                  <a:schemeClr val="accent1">
                    <a:lumMod val="75000"/>
                  </a:schemeClr>
                </a:solidFill>
                <a:latin typeface="UTM Avo" panose="02040603050506020204" pitchFamily="18" charset="0"/>
              </a:rPr>
              <a:t> </a:t>
            </a:r>
            <a:r>
              <a:rPr lang="en-US" sz="3600" dirty="0" err="1" smtClean="0">
                <a:solidFill>
                  <a:schemeClr val="accent1">
                    <a:lumMod val="75000"/>
                  </a:schemeClr>
                </a:solidFill>
                <a:latin typeface="UTM Avo" panose="02040603050506020204" pitchFamily="18" charset="0"/>
              </a:rPr>
              <a:t>sâu</a:t>
            </a:r>
            <a:r>
              <a:rPr lang="en-US" sz="3600" dirty="0" smtClean="0">
                <a:solidFill>
                  <a:schemeClr val="accent1">
                    <a:lumMod val="75000"/>
                  </a:schemeClr>
                </a:solidFill>
                <a:latin typeface="UTM Avo" panose="02040603050506020204" pitchFamily="18" charset="0"/>
              </a:rPr>
              <a:t> </a:t>
            </a:r>
            <a:r>
              <a:rPr lang="en-US" sz="3600" dirty="0" err="1" smtClean="0">
                <a:solidFill>
                  <a:schemeClr val="accent1">
                    <a:lumMod val="75000"/>
                  </a:schemeClr>
                </a:solidFill>
                <a:latin typeface="UTM Avo" panose="02040603050506020204" pitchFamily="18" charset="0"/>
              </a:rPr>
              <a:t>có</a:t>
            </a:r>
            <a:r>
              <a:rPr lang="en-US" sz="3600" dirty="0" smtClean="0">
                <a:solidFill>
                  <a:schemeClr val="accent1">
                    <a:lumMod val="75000"/>
                  </a:schemeClr>
                </a:solidFill>
                <a:latin typeface="UTM Avo" panose="02040603050506020204" pitchFamily="18" charset="0"/>
              </a:rPr>
              <a:t> </a:t>
            </a:r>
            <a:r>
              <a:rPr lang="en-US" sz="3600" dirty="0" err="1" smtClean="0">
                <a:solidFill>
                  <a:schemeClr val="accent1">
                    <a:lumMod val="75000"/>
                  </a:schemeClr>
                </a:solidFill>
                <a:latin typeface="UTM Avo" panose="02040603050506020204" pitchFamily="18" charset="0"/>
              </a:rPr>
              <a:t>gì</a:t>
            </a:r>
            <a:r>
              <a:rPr lang="en-US" sz="3600" dirty="0" smtClean="0">
                <a:solidFill>
                  <a:schemeClr val="accent1">
                    <a:lumMod val="75000"/>
                  </a:schemeClr>
                </a:solidFill>
                <a:latin typeface="UTM Avo" panose="02040603050506020204" pitchFamily="18" charset="0"/>
              </a:rPr>
              <a:t> </a:t>
            </a:r>
            <a:r>
              <a:rPr lang="en-US" sz="3600" dirty="0" err="1" smtClean="0">
                <a:solidFill>
                  <a:schemeClr val="accent1">
                    <a:lumMod val="75000"/>
                  </a:schemeClr>
                </a:solidFill>
                <a:latin typeface="UTM Avo" panose="02040603050506020204" pitchFamily="18" charset="0"/>
              </a:rPr>
              <a:t>đáng</a:t>
            </a:r>
            <a:r>
              <a:rPr lang="en-US" sz="3600" dirty="0" smtClean="0">
                <a:solidFill>
                  <a:schemeClr val="accent1">
                    <a:lumMod val="75000"/>
                  </a:schemeClr>
                </a:solidFill>
                <a:latin typeface="UTM Avo" panose="02040603050506020204" pitchFamily="18" charset="0"/>
              </a:rPr>
              <a:t> </a:t>
            </a:r>
            <a:r>
              <a:rPr lang="en-US" sz="3600" dirty="0" err="1" smtClean="0">
                <a:solidFill>
                  <a:schemeClr val="accent1">
                    <a:lumMod val="75000"/>
                  </a:schemeClr>
                </a:solidFill>
                <a:latin typeface="UTM Avo" panose="02040603050506020204" pitchFamily="18" charset="0"/>
              </a:rPr>
              <a:t>khen</a:t>
            </a:r>
            <a:r>
              <a:rPr lang="en-US" sz="3600" dirty="0" smtClean="0">
                <a:solidFill>
                  <a:schemeClr val="accent1">
                    <a:lumMod val="75000"/>
                  </a:schemeClr>
                </a:solidFill>
                <a:latin typeface="UTM Avo" panose="02040603050506020204" pitchFamily="18" charset="0"/>
              </a:rPr>
              <a:t>? </a:t>
            </a:r>
            <a:endParaRPr lang="en-US" sz="3600" dirty="0">
              <a:solidFill>
                <a:schemeClr val="accent1">
                  <a:lumMod val="75000"/>
                </a:schemeClr>
              </a:solidFill>
              <a:latin typeface="UTM Avo" panose="02040603050506020204" pitchFamily="18" charset="0"/>
            </a:endParaRPr>
          </a:p>
        </p:txBody>
      </p:sp>
    </p:spTree>
    <p:extLst>
      <p:ext uri="{BB962C8B-B14F-4D97-AF65-F5344CB8AC3E}">
        <p14:creationId xmlns:p14="http://schemas.microsoft.com/office/powerpoint/2010/main" val="411693895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50159" y="386366"/>
            <a:ext cx="11930861" cy="5422006"/>
          </a:xfrm>
          <a:prstGeom prst="rect">
            <a:avLst/>
          </a:prstGeom>
        </p:spPr>
      </p:pic>
      <p:cxnSp>
        <p:nvCxnSpPr>
          <p:cNvPr id="9" name="Straight Connector 8"/>
          <p:cNvCxnSpPr/>
          <p:nvPr/>
        </p:nvCxnSpPr>
        <p:spPr>
          <a:xfrm>
            <a:off x="2356834" y="3116687"/>
            <a:ext cx="605307"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337257" y="4222123"/>
            <a:ext cx="1174123"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601793" y="4222123"/>
            <a:ext cx="1174123"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006958" y="4763036"/>
            <a:ext cx="605307"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8420637" y="4773768"/>
            <a:ext cx="605307"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848807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936494"/>
          </a:xfrm>
          <a:prstGeom prst="rect">
            <a:avLst/>
          </a:prstGeom>
        </p:spPr>
      </p:pic>
      <p:sp>
        <p:nvSpPr>
          <p:cNvPr id="4" name="TextBox 3"/>
          <p:cNvSpPr txBox="1"/>
          <p:nvPr/>
        </p:nvSpPr>
        <p:spPr>
          <a:xfrm>
            <a:off x="2754211" y="2347407"/>
            <a:ext cx="7109138" cy="1107996"/>
          </a:xfrm>
          <a:prstGeom prst="rect">
            <a:avLst/>
          </a:prstGeom>
          <a:noFill/>
        </p:spPr>
        <p:txBody>
          <a:bodyPr wrap="square" rtlCol="0">
            <a:spAutoFit/>
          </a:bodyPr>
          <a:lstStyle/>
          <a:p>
            <a:r>
              <a:rPr lang="en-US" sz="6600" dirty="0" err="1" smtClean="0">
                <a:solidFill>
                  <a:srgbClr val="FF0000"/>
                </a:solidFill>
                <a:latin typeface="Times New Roman" panose="02020603050405020304" pitchFamily="18" charset="0"/>
                <a:cs typeface="Times New Roman" panose="02020603050405020304" pitchFamily="18" charset="0"/>
              </a:rPr>
              <a:t>Luyện</a:t>
            </a:r>
            <a:r>
              <a:rPr lang="en-US" sz="6600" dirty="0" smtClean="0">
                <a:solidFill>
                  <a:srgbClr val="FF0000"/>
                </a:solidFill>
                <a:latin typeface="Times New Roman" panose="02020603050405020304" pitchFamily="18" charset="0"/>
                <a:cs typeface="Times New Roman" panose="02020603050405020304" pitchFamily="18" charset="0"/>
              </a:rPr>
              <a:t> </a:t>
            </a:r>
            <a:r>
              <a:rPr lang="en-US" sz="6600" dirty="0" err="1" smtClean="0">
                <a:solidFill>
                  <a:srgbClr val="FF0000"/>
                </a:solidFill>
                <a:latin typeface="Times New Roman" panose="02020603050405020304" pitchFamily="18" charset="0"/>
                <a:cs typeface="Times New Roman" panose="02020603050405020304" pitchFamily="18" charset="0"/>
              </a:rPr>
              <a:t>viết</a:t>
            </a:r>
            <a:r>
              <a:rPr lang="en-US" sz="6600" dirty="0" smtClean="0">
                <a:solidFill>
                  <a:srgbClr val="FF0000"/>
                </a:solidFill>
                <a:latin typeface="Times New Roman" panose="02020603050405020304" pitchFamily="18" charset="0"/>
                <a:cs typeface="Times New Roman" panose="02020603050405020304" pitchFamily="18" charset="0"/>
              </a:rPr>
              <a:t> </a:t>
            </a:r>
            <a:r>
              <a:rPr lang="en-US" sz="6600" dirty="0" err="1" smtClean="0">
                <a:solidFill>
                  <a:srgbClr val="FF0000"/>
                </a:solidFill>
                <a:latin typeface="Times New Roman" panose="02020603050405020304" pitchFamily="18" charset="0"/>
                <a:cs typeface="Times New Roman" panose="02020603050405020304" pitchFamily="18" charset="0"/>
              </a:rPr>
              <a:t>từ</a:t>
            </a:r>
            <a:r>
              <a:rPr lang="en-US" sz="6600" dirty="0" smtClean="0">
                <a:solidFill>
                  <a:srgbClr val="FF0000"/>
                </a:solidFill>
                <a:latin typeface="Times New Roman" panose="02020603050405020304" pitchFamily="18" charset="0"/>
                <a:cs typeface="Times New Roman" panose="02020603050405020304" pitchFamily="18" charset="0"/>
              </a:rPr>
              <a:t> </a:t>
            </a:r>
            <a:r>
              <a:rPr lang="en-US" sz="6600" dirty="0" err="1" smtClean="0">
                <a:solidFill>
                  <a:srgbClr val="FF0000"/>
                </a:solidFill>
                <a:latin typeface="Times New Roman" panose="02020603050405020304" pitchFamily="18" charset="0"/>
                <a:cs typeface="Times New Roman" panose="02020603050405020304" pitchFamily="18" charset="0"/>
              </a:rPr>
              <a:t>khó</a:t>
            </a:r>
            <a:r>
              <a:rPr lang="en-US" sz="6600" dirty="0" smtClean="0">
                <a:solidFill>
                  <a:srgbClr val="FF0000"/>
                </a:solidFill>
                <a:latin typeface="Times New Roman" panose="02020603050405020304" pitchFamily="18" charset="0"/>
                <a:cs typeface="Times New Roman" panose="02020603050405020304" pitchFamily="18" charset="0"/>
              </a:rPr>
              <a:t> </a:t>
            </a:r>
            <a:endParaRPr lang="en-US" sz="66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18824573"/>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27579" y="0"/>
            <a:ext cx="6736842" cy="6858000"/>
          </a:xfrm>
          <a:prstGeom prst="rect">
            <a:avLst/>
          </a:prstGeom>
        </p:spPr>
      </p:pic>
    </p:spTree>
    <p:extLst>
      <p:ext uri="{BB962C8B-B14F-4D97-AF65-F5344CB8AC3E}">
        <p14:creationId xmlns:p14="http://schemas.microsoft.com/office/powerpoint/2010/main" val="255995213"/>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am quen voi phep tru - Dau tru - Microsoft PowerPoint"/>
          <p:cNvPicPr>
            <a:picLocks noChangeAspect="1"/>
          </p:cNvPicPr>
          <p:nvPr/>
        </p:nvPicPr>
        <p:blipFill rotWithShape="1">
          <a:blip r:embed="rId2">
            <a:extLst>
              <a:ext uri="{28A0092B-C50C-407E-A947-70E740481C1C}">
                <a14:useLocalDpi xmlns:a14="http://schemas.microsoft.com/office/drawing/2010/main" val="0"/>
              </a:ext>
            </a:extLst>
          </a:blip>
          <a:srcRect l="33107" t="22436" r="18464" b="10694"/>
          <a:stretch/>
        </p:blipFill>
        <p:spPr>
          <a:xfrm>
            <a:off x="378823" y="0"/>
            <a:ext cx="11155680" cy="6858000"/>
          </a:xfrm>
          <a:prstGeom prst="rect">
            <a:avLst/>
          </a:prstGeom>
        </p:spPr>
      </p:pic>
    </p:spTree>
    <p:extLst>
      <p:ext uri="{BB962C8B-B14F-4D97-AF65-F5344CB8AC3E}">
        <p14:creationId xmlns:p14="http://schemas.microsoft.com/office/powerpoint/2010/main" val="2716539916"/>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39687" y="808383"/>
            <a:ext cx="10084904" cy="769441"/>
          </a:xfrm>
          <a:prstGeom prst="rect">
            <a:avLst/>
          </a:prstGeom>
          <a:noFill/>
        </p:spPr>
        <p:txBody>
          <a:bodyPr wrap="square" rtlCol="0">
            <a:spAutoFit/>
          </a:bodyPr>
          <a:lstStyle/>
          <a:p>
            <a:r>
              <a:rPr lang="en-US" sz="4400" dirty="0" smtClean="0">
                <a:latin typeface="UTM Avo" panose="02040603050506020204" pitchFamily="18" charset="0"/>
              </a:rPr>
              <a:t>2. </a:t>
            </a:r>
            <a:r>
              <a:rPr lang="en-US" sz="4400" dirty="0" err="1" smtClean="0">
                <a:latin typeface="UTM Avo" panose="02040603050506020204" pitchFamily="18" charset="0"/>
              </a:rPr>
              <a:t>Em</a:t>
            </a:r>
            <a:r>
              <a:rPr lang="en-US" sz="4400" dirty="0" smtClean="0">
                <a:latin typeface="UTM Avo" panose="02040603050506020204" pitchFamily="18" charset="0"/>
              </a:rPr>
              <a:t> </a:t>
            </a:r>
            <a:r>
              <a:rPr lang="en-US" sz="4400" dirty="0" err="1" smtClean="0">
                <a:latin typeface="UTM Avo" panose="02040603050506020204" pitchFamily="18" charset="0"/>
              </a:rPr>
              <a:t>chọn</a:t>
            </a:r>
            <a:r>
              <a:rPr lang="en-US" sz="4400" dirty="0" smtClean="0">
                <a:latin typeface="UTM Avo" panose="02040603050506020204" pitchFamily="18" charset="0"/>
              </a:rPr>
              <a:t> </a:t>
            </a:r>
            <a:r>
              <a:rPr lang="en-US" sz="4400" dirty="0" err="1" smtClean="0">
                <a:latin typeface="UTM Avo" panose="02040603050506020204" pitchFamily="18" charset="0"/>
              </a:rPr>
              <a:t>vần</a:t>
            </a:r>
            <a:r>
              <a:rPr lang="en-US" sz="4400" dirty="0" smtClean="0">
                <a:latin typeface="UTM Avo" panose="02040603050506020204" pitchFamily="18" charset="0"/>
              </a:rPr>
              <a:t> </a:t>
            </a:r>
            <a:r>
              <a:rPr lang="en-US" sz="4400" dirty="0" err="1" smtClean="0">
                <a:latin typeface="UTM Avo" panose="02040603050506020204" pitchFamily="18" charset="0"/>
              </a:rPr>
              <a:t>nào</a:t>
            </a:r>
            <a:r>
              <a:rPr lang="en-US" sz="4400" dirty="0" smtClean="0">
                <a:latin typeface="UTM Avo" panose="02040603050506020204" pitchFamily="18" charset="0"/>
              </a:rPr>
              <a:t>: </a:t>
            </a:r>
            <a:r>
              <a:rPr lang="en-US" sz="4400" b="1" dirty="0" err="1" smtClean="0">
                <a:solidFill>
                  <a:srgbClr val="C00000"/>
                </a:solidFill>
                <a:latin typeface="UTM Avo" panose="02040603050506020204" pitchFamily="18" charset="0"/>
              </a:rPr>
              <a:t>uyt</a:t>
            </a:r>
            <a:r>
              <a:rPr lang="en-US" sz="4400" dirty="0" smtClean="0">
                <a:latin typeface="UTM Avo" panose="02040603050506020204" pitchFamily="18" charset="0"/>
              </a:rPr>
              <a:t> hay </a:t>
            </a:r>
            <a:r>
              <a:rPr lang="en-US" sz="4400" b="1" dirty="0" err="1" smtClean="0">
                <a:solidFill>
                  <a:srgbClr val="C00000"/>
                </a:solidFill>
                <a:latin typeface="UTM Avo" panose="02040603050506020204" pitchFamily="18" charset="0"/>
              </a:rPr>
              <a:t>uych</a:t>
            </a:r>
            <a:r>
              <a:rPr lang="en-US" sz="4400" dirty="0" smtClean="0">
                <a:latin typeface="UTM Avo" panose="02040603050506020204" pitchFamily="18" charset="0"/>
              </a:rPr>
              <a:t>?</a:t>
            </a:r>
            <a:endParaRPr lang="en-US" sz="4400" dirty="0">
              <a:latin typeface="UTM Avo" panose="02040603050506020204" pitchFamily="18" charset="0"/>
            </a:endParaRPr>
          </a:p>
        </p:txBody>
      </p:sp>
      <p:sp>
        <p:nvSpPr>
          <p:cNvPr id="5" name="TextBox 4"/>
          <p:cNvSpPr txBox="1"/>
          <p:nvPr/>
        </p:nvSpPr>
        <p:spPr>
          <a:xfrm>
            <a:off x="437322" y="2040836"/>
            <a:ext cx="11754678" cy="584775"/>
          </a:xfrm>
          <a:prstGeom prst="rect">
            <a:avLst/>
          </a:prstGeom>
          <a:noFill/>
        </p:spPr>
        <p:txBody>
          <a:bodyPr wrap="square" rtlCol="0">
            <a:spAutoFit/>
          </a:bodyPr>
          <a:lstStyle/>
          <a:p>
            <a:r>
              <a:rPr lang="en-US" sz="3200" dirty="0" smtClean="0">
                <a:latin typeface="UTM Avo" panose="02040603050506020204" pitchFamily="18" charset="0"/>
              </a:rPr>
              <a:t>a) </a:t>
            </a:r>
            <a:r>
              <a:rPr lang="en-US" sz="3200" dirty="0" err="1" smtClean="0">
                <a:latin typeface="UTM Avo" panose="02040603050506020204" pitchFamily="18" charset="0"/>
              </a:rPr>
              <a:t>Sơn</a:t>
            </a:r>
            <a:r>
              <a:rPr lang="en-US" sz="3200" dirty="0" smtClean="0">
                <a:latin typeface="UTM Avo" panose="02040603050506020204" pitchFamily="18" charset="0"/>
              </a:rPr>
              <a:t> ca </a:t>
            </a:r>
            <a:r>
              <a:rPr lang="en-US" sz="3200" dirty="0" err="1" smtClean="0">
                <a:latin typeface="UTM Avo" panose="02040603050506020204" pitchFamily="18" charset="0"/>
              </a:rPr>
              <a:t>thử</a:t>
            </a:r>
            <a:r>
              <a:rPr lang="en-US" sz="3200" dirty="0" smtClean="0">
                <a:latin typeface="UTM Avo" panose="02040603050506020204" pitchFamily="18" charset="0"/>
              </a:rPr>
              <a:t> </a:t>
            </a:r>
            <a:r>
              <a:rPr lang="en-US" sz="3200" dirty="0" err="1" smtClean="0">
                <a:latin typeface="UTM Avo" panose="02040603050506020204" pitchFamily="18" charset="0"/>
              </a:rPr>
              <a:t>lao</a:t>
            </a:r>
            <a:r>
              <a:rPr lang="en-US" sz="3200" dirty="0" smtClean="0">
                <a:latin typeface="UTM Avo" panose="02040603050506020204" pitchFamily="18" charset="0"/>
              </a:rPr>
              <a:t> </a:t>
            </a:r>
            <a:r>
              <a:rPr lang="en-US" sz="3200" dirty="0" err="1" smtClean="0">
                <a:latin typeface="UTM Avo" panose="02040603050506020204" pitchFamily="18" charset="0"/>
              </a:rPr>
              <a:t>mình</a:t>
            </a:r>
            <a:r>
              <a:rPr lang="en-US" sz="3200" dirty="0" smtClean="0">
                <a:latin typeface="UTM Avo" panose="02040603050506020204" pitchFamily="18" charset="0"/>
              </a:rPr>
              <a:t> </a:t>
            </a:r>
            <a:r>
              <a:rPr lang="en-US" sz="3200" dirty="0" err="1" smtClean="0">
                <a:latin typeface="UTM Avo" panose="02040603050506020204" pitchFamily="18" charset="0"/>
              </a:rPr>
              <a:t>xuống</a:t>
            </a:r>
            <a:r>
              <a:rPr lang="en-US" sz="3200" dirty="0" smtClean="0">
                <a:latin typeface="UTM Avo" panose="02040603050506020204" pitchFamily="18" charset="0"/>
              </a:rPr>
              <a:t> </a:t>
            </a:r>
            <a:r>
              <a:rPr lang="en-US" sz="3200" dirty="0" err="1" smtClean="0">
                <a:latin typeface="UTM Avo" panose="02040603050506020204" pitchFamily="18" charset="0"/>
              </a:rPr>
              <a:t>nước</a:t>
            </a:r>
            <a:r>
              <a:rPr lang="en-US" sz="3200" dirty="0" smtClean="0">
                <a:latin typeface="UTM Avo" panose="02040603050506020204" pitchFamily="18" charset="0"/>
              </a:rPr>
              <a:t>, s…… </a:t>
            </a:r>
            <a:r>
              <a:rPr lang="en-US" sz="3200" dirty="0" err="1" smtClean="0">
                <a:latin typeface="UTM Avo" panose="02040603050506020204" pitchFamily="18" charset="0"/>
              </a:rPr>
              <a:t>chết</a:t>
            </a:r>
            <a:r>
              <a:rPr lang="en-US" sz="3200" dirty="0" smtClean="0">
                <a:latin typeface="UTM Avo" panose="02040603050506020204" pitchFamily="18" charset="0"/>
              </a:rPr>
              <a:t> </a:t>
            </a:r>
            <a:r>
              <a:rPr lang="en-US" sz="3200" dirty="0" err="1" smtClean="0">
                <a:latin typeface="UTM Avo" panose="02040603050506020204" pitchFamily="18" charset="0"/>
              </a:rPr>
              <a:t>đuối</a:t>
            </a:r>
            <a:r>
              <a:rPr lang="en-US" sz="3200" dirty="0" smtClean="0">
                <a:latin typeface="UTM Avo" panose="02040603050506020204" pitchFamily="18" charset="0"/>
              </a:rPr>
              <a:t>. </a:t>
            </a:r>
            <a:endParaRPr lang="en-US" sz="3200" dirty="0">
              <a:latin typeface="UTM Avo" panose="02040603050506020204" pitchFamily="18" charset="0"/>
            </a:endParaRPr>
          </a:p>
        </p:txBody>
      </p:sp>
      <p:sp>
        <p:nvSpPr>
          <p:cNvPr id="6" name="TextBox 5"/>
          <p:cNvSpPr txBox="1"/>
          <p:nvPr/>
        </p:nvSpPr>
        <p:spPr>
          <a:xfrm>
            <a:off x="7818782" y="2020956"/>
            <a:ext cx="1033670" cy="584775"/>
          </a:xfrm>
          <a:prstGeom prst="rect">
            <a:avLst/>
          </a:prstGeom>
          <a:noFill/>
        </p:spPr>
        <p:txBody>
          <a:bodyPr wrap="square" rtlCol="0">
            <a:spAutoFit/>
          </a:bodyPr>
          <a:lstStyle/>
          <a:p>
            <a:r>
              <a:rPr lang="en-US" sz="3200" b="1" dirty="0" err="1" smtClean="0">
                <a:solidFill>
                  <a:srgbClr val="C00000"/>
                </a:solidFill>
                <a:latin typeface="UTM Avo" panose="02040603050506020204" pitchFamily="18" charset="0"/>
              </a:rPr>
              <a:t>uyt</a:t>
            </a:r>
            <a:endParaRPr lang="en-US" sz="3200" b="1" dirty="0">
              <a:solidFill>
                <a:srgbClr val="C00000"/>
              </a:solidFill>
              <a:latin typeface="UTM Avo" panose="02040603050506020204" pitchFamily="18" charset="0"/>
            </a:endParaRPr>
          </a:p>
        </p:txBody>
      </p:sp>
      <p:cxnSp>
        <p:nvCxnSpPr>
          <p:cNvPr id="8" name="Straight Connector 7"/>
          <p:cNvCxnSpPr/>
          <p:nvPr/>
        </p:nvCxnSpPr>
        <p:spPr>
          <a:xfrm flipH="1">
            <a:off x="8229600" y="1961321"/>
            <a:ext cx="106017" cy="119271"/>
          </a:xfrm>
          <a:prstGeom prst="line">
            <a:avLst/>
          </a:prstGeom>
          <a:ln w="38100"/>
        </p:spPr>
        <p:style>
          <a:lnRef idx="1">
            <a:schemeClr val="dk1"/>
          </a:lnRef>
          <a:fillRef idx="0">
            <a:schemeClr val="dk1"/>
          </a:fillRef>
          <a:effectRef idx="0">
            <a:schemeClr val="dk1"/>
          </a:effectRef>
          <a:fontRef idx="minor">
            <a:schemeClr val="tx1"/>
          </a:fontRef>
        </p:style>
      </p:cxnSp>
      <p:sp>
        <p:nvSpPr>
          <p:cNvPr id="9" name="TextBox 8"/>
          <p:cNvSpPr txBox="1"/>
          <p:nvPr/>
        </p:nvSpPr>
        <p:spPr>
          <a:xfrm>
            <a:off x="437322" y="2796235"/>
            <a:ext cx="11754678" cy="1569660"/>
          </a:xfrm>
          <a:prstGeom prst="rect">
            <a:avLst/>
          </a:prstGeom>
          <a:noFill/>
        </p:spPr>
        <p:txBody>
          <a:bodyPr wrap="square" rtlCol="0">
            <a:spAutoFit/>
          </a:bodyPr>
          <a:lstStyle/>
          <a:p>
            <a:pPr>
              <a:lnSpc>
                <a:spcPct val="150000"/>
              </a:lnSpc>
            </a:pPr>
            <a:r>
              <a:rPr lang="en-US" sz="3200" dirty="0" smtClean="0">
                <a:latin typeface="UTM Avo" panose="02040603050506020204" pitchFamily="18" charset="0"/>
              </a:rPr>
              <a:t>b) </a:t>
            </a:r>
            <a:r>
              <a:rPr lang="en-US" sz="3200" dirty="0" err="1" smtClean="0">
                <a:latin typeface="UTM Avo" panose="02040603050506020204" pitchFamily="18" charset="0"/>
              </a:rPr>
              <a:t>Nai</a:t>
            </a:r>
            <a:r>
              <a:rPr lang="en-US" sz="3200" dirty="0" smtClean="0">
                <a:latin typeface="UTM Avo" panose="02040603050506020204" pitchFamily="18" charset="0"/>
              </a:rPr>
              <a:t> </a:t>
            </a:r>
            <a:r>
              <a:rPr lang="en-US" sz="3200" dirty="0" err="1" smtClean="0">
                <a:latin typeface="UTM Avo" panose="02040603050506020204" pitchFamily="18" charset="0"/>
              </a:rPr>
              <a:t>vàng</a:t>
            </a:r>
            <a:r>
              <a:rPr lang="en-US" sz="3200" dirty="0" smtClean="0">
                <a:latin typeface="UTM Avo" panose="02040603050506020204" pitchFamily="18" charset="0"/>
              </a:rPr>
              <a:t> </a:t>
            </a:r>
            <a:r>
              <a:rPr lang="en-US" sz="3200" dirty="0" err="1" smtClean="0">
                <a:latin typeface="UTM Avo" panose="02040603050506020204" pitchFamily="18" charset="0"/>
              </a:rPr>
              <a:t>leo</a:t>
            </a:r>
            <a:r>
              <a:rPr lang="en-US" sz="3200" dirty="0" smtClean="0">
                <a:latin typeface="UTM Avo" panose="02040603050506020204" pitchFamily="18" charset="0"/>
              </a:rPr>
              <a:t> </a:t>
            </a:r>
            <a:r>
              <a:rPr lang="en-US" sz="3200" dirty="0" err="1" smtClean="0">
                <a:latin typeface="UTM Avo" panose="02040603050506020204" pitchFamily="18" charset="0"/>
              </a:rPr>
              <a:t>lên</a:t>
            </a:r>
            <a:r>
              <a:rPr lang="en-US" sz="3200" dirty="0" smtClean="0">
                <a:latin typeface="UTM Avo" panose="02040603050506020204" pitchFamily="18" charset="0"/>
              </a:rPr>
              <a:t> </a:t>
            </a:r>
            <a:r>
              <a:rPr lang="en-US" sz="3200" dirty="0" err="1" smtClean="0">
                <a:latin typeface="UTM Avo" panose="02040603050506020204" pitchFamily="18" charset="0"/>
              </a:rPr>
              <a:t>mỏm</a:t>
            </a:r>
            <a:r>
              <a:rPr lang="en-US" sz="3200" dirty="0" smtClean="0">
                <a:latin typeface="UTM Avo" panose="02040603050506020204" pitchFamily="18" charset="0"/>
              </a:rPr>
              <a:t> </a:t>
            </a:r>
            <a:r>
              <a:rPr lang="en-US" sz="3200" dirty="0" err="1" smtClean="0">
                <a:latin typeface="UTM Avo" panose="02040603050506020204" pitchFamily="18" charset="0"/>
              </a:rPr>
              <a:t>đá</a:t>
            </a:r>
            <a:r>
              <a:rPr lang="en-US" sz="3200" dirty="0" smtClean="0">
                <a:latin typeface="UTM Avo" panose="02040603050506020204" pitchFamily="18" charset="0"/>
              </a:rPr>
              <a:t> </a:t>
            </a:r>
            <a:r>
              <a:rPr lang="en-US" sz="3200" dirty="0" err="1" smtClean="0">
                <a:latin typeface="UTM Avo" panose="02040603050506020204" pitchFamily="18" charset="0"/>
              </a:rPr>
              <a:t>tập</a:t>
            </a:r>
            <a:r>
              <a:rPr lang="en-US" sz="3200" dirty="0" smtClean="0">
                <a:latin typeface="UTM Avo" panose="02040603050506020204" pitchFamily="18" charset="0"/>
              </a:rPr>
              <a:t> bay </a:t>
            </a:r>
            <a:r>
              <a:rPr lang="en-US" sz="3200" dirty="0" err="1" smtClean="0">
                <a:latin typeface="UTM Avo" panose="02040603050506020204" pitchFamily="18" charset="0"/>
              </a:rPr>
              <a:t>thì</a:t>
            </a:r>
            <a:r>
              <a:rPr lang="en-US" sz="3200" dirty="0" smtClean="0">
                <a:latin typeface="UTM Avo" panose="02040603050506020204" pitchFamily="18" charset="0"/>
              </a:rPr>
              <a:t> </a:t>
            </a:r>
            <a:r>
              <a:rPr lang="en-US" sz="3200" dirty="0" err="1" smtClean="0">
                <a:latin typeface="UTM Avo" panose="02040603050506020204" pitchFamily="18" charset="0"/>
              </a:rPr>
              <a:t>rơi</a:t>
            </a:r>
            <a:r>
              <a:rPr lang="en-US" sz="3200" dirty="0" smtClean="0">
                <a:latin typeface="UTM Avo" panose="02040603050506020204" pitchFamily="18" charset="0"/>
              </a:rPr>
              <a:t> h……… </a:t>
            </a:r>
            <a:r>
              <a:rPr lang="en-US" sz="3200" dirty="0" err="1" smtClean="0">
                <a:latin typeface="UTM Avo" panose="02040603050506020204" pitchFamily="18" charset="0"/>
              </a:rPr>
              <a:t>xuống</a:t>
            </a:r>
            <a:r>
              <a:rPr lang="en-US" sz="3200" dirty="0" smtClean="0">
                <a:latin typeface="UTM Avo" panose="02040603050506020204" pitchFamily="18" charset="0"/>
              </a:rPr>
              <a:t> </a:t>
            </a:r>
            <a:r>
              <a:rPr lang="en-US" sz="3200" dirty="0" err="1" smtClean="0">
                <a:latin typeface="UTM Avo" panose="02040603050506020204" pitchFamily="18" charset="0"/>
              </a:rPr>
              <a:t>đất</a:t>
            </a:r>
            <a:r>
              <a:rPr lang="en-US" sz="3200" dirty="0" smtClean="0">
                <a:latin typeface="UTM Avo" panose="02040603050506020204" pitchFamily="18" charset="0"/>
              </a:rPr>
              <a:t>.</a:t>
            </a:r>
            <a:endParaRPr lang="en-US" sz="3200" dirty="0">
              <a:latin typeface="UTM Avo" panose="02040603050506020204" pitchFamily="18" charset="0"/>
            </a:endParaRPr>
          </a:p>
        </p:txBody>
      </p:sp>
      <p:sp>
        <p:nvSpPr>
          <p:cNvPr id="10" name="TextBox 9"/>
          <p:cNvSpPr txBox="1"/>
          <p:nvPr/>
        </p:nvSpPr>
        <p:spPr>
          <a:xfrm>
            <a:off x="9283147" y="2902251"/>
            <a:ext cx="1384853" cy="584775"/>
          </a:xfrm>
          <a:prstGeom prst="rect">
            <a:avLst/>
          </a:prstGeom>
          <a:noFill/>
        </p:spPr>
        <p:txBody>
          <a:bodyPr wrap="square" rtlCol="0">
            <a:spAutoFit/>
          </a:bodyPr>
          <a:lstStyle/>
          <a:p>
            <a:r>
              <a:rPr lang="en-US" sz="3200" b="1" dirty="0" err="1" smtClean="0">
                <a:solidFill>
                  <a:srgbClr val="C00000"/>
                </a:solidFill>
                <a:latin typeface="UTM Avo" panose="02040603050506020204" pitchFamily="18" charset="0"/>
              </a:rPr>
              <a:t>uych</a:t>
            </a:r>
            <a:endParaRPr lang="en-US" sz="3200" b="1" dirty="0">
              <a:solidFill>
                <a:srgbClr val="C00000"/>
              </a:solidFill>
              <a:latin typeface="UTM Avo" panose="02040603050506020204" pitchFamily="18" charset="0"/>
            </a:endParaRPr>
          </a:p>
        </p:txBody>
      </p:sp>
      <p:sp>
        <p:nvSpPr>
          <p:cNvPr id="11" name="Oval 10"/>
          <p:cNvSpPr/>
          <p:nvPr/>
        </p:nvSpPr>
        <p:spPr>
          <a:xfrm>
            <a:off x="9766852" y="3447270"/>
            <a:ext cx="5300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329109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a:noFill/>
        </a:ln>
      </a:spPr>
      <a:bodyPr rtlCol="0" anchor="ctr"/>
      <a:lstStyle>
        <a:defPPr algn="ctr">
          <a:defRPr sz="320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TotalTime>
  <Words>393</Words>
  <Application>Microsoft Office PowerPoint</Application>
  <PresentationFormat>Widescreen</PresentationFormat>
  <Paragraphs>78</Paragraphs>
  <Slides>19</Slides>
  <Notes>1</Notes>
  <HiddenSlides>0</HiddenSlides>
  <MMClips>1</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19</vt:i4>
      </vt:variant>
    </vt:vector>
  </HeadingPairs>
  <TitlesOfParts>
    <vt:vector size="33" baseType="lpstr">
      <vt:lpstr>Arial Unicode MS</vt:lpstr>
      <vt:lpstr>SimSun</vt:lpstr>
      <vt:lpstr>.VnAvant</vt:lpstr>
      <vt:lpstr>Arial</vt:lpstr>
      <vt:lpstr>Calibri</vt:lpstr>
      <vt:lpstr>Calibri Light</vt:lpstr>
      <vt:lpstr>Times New Roman</vt:lpstr>
      <vt:lpstr>UTM Avo</vt:lpstr>
      <vt:lpstr>VNI-Avo</vt:lpstr>
      <vt:lpstr>等线</vt:lpstr>
      <vt:lpstr>等线 Light</vt:lpstr>
      <vt:lpstr>1_Office Theme</vt:lpstr>
      <vt:lpstr>Office 主题</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15</cp:revision>
  <dcterms:created xsi:type="dcterms:W3CDTF">2021-01-19T04:17:31Z</dcterms:created>
  <dcterms:modified xsi:type="dcterms:W3CDTF">2021-04-06T10:26:52Z</dcterms:modified>
</cp:coreProperties>
</file>