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88A86-ECCC-42DF-9ED7-A1BEF64A5661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DCC26-A55A-47F7-B806-B0EC25608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6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9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6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811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87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7821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641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94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283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0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1893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8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8749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01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068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7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4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9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9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1926C-CF54-4CA4-ABB1-E4AB2ED0B98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3E217-7F2A-439A-B97A-1AC8009B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161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3.xml"/><Relationship Id="rId5" Type="http://schemas.openxmlformats.org/officeDocument/2006/relationships/image" Target="../media/image7.jp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Đọc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6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0" y="1"/>
            <a:ext cx="12563853" cy="78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2366" y="1512867"/>
            <a:ext cx="6118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khen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b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</a:b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ngoan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4800" i="0" u="none" strike="noStrike" kern="1200" cap="none" spc="0" normalizeH="0" baseline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kumimoji="0" lang="en-US" sz="4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đèn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trái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gió</a:t>
            </a:r>
            <a:endParaRPr kumimoji="0" lang="en-US" sz="4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236" y="1717339"/>
            <a:ext cx="8451631" cy="3191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7926" y="1850852"/>
            <a:ext cx="8858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2579" y="1512867"/>
            <a:ext cx="7598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kumimoji="0" lang="en-US" sz="4800" i="0" u="none" strike="noStrike" kern="1200" cap="none" spc="0" normalizeH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ngoan</a:t>
            </a:r>
            <a:endParaRPr kumimoji="0" lang="en-US" sz="4800" i="0" u="none" strike="noStrike" kern="1200" cap="none" spc="0" normalizeH="0" baseline="0" noProof="0" dirty="0" smtClean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3856731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bạn</a:t>
            </a:r>
            <a:endParaRPr kumimoji="0" lang="en-US" sz="4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85826407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90</Words>
  <Application>Microsoft Office PowerPoint</Application>
  <PresentationFormat>Widescreen</PresentationFormat>
  <Paragraphs>28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2021-01-19T06:55:10Z</dcterms:created>
  <dcterms:modified xsi:type="dcterms:W3CDTF">2021-04-27T09:30:23Z</dcterms:modified>
</cp:coreProperties>
</file>