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sldIdLst>
    <p:sldId id="276" r:id="rId4"/>
    <p:sldId id="258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13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4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5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charset="0"/>
              </a:rPr>
              <a:t>6</a:t>
            </a:fld>
            <a:endParaRPr 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2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26/3/2021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26/3/2021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26/3/2021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26/3/2021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7057A-3CB6-4482-95B3-991E6705BD35}" type="datetimeFigureOut">
              <a:rPr lang="en-US" smtClean="0"/>
              <a:pPr/>
              <a:t>26/3/2021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slide" Target="slide1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audio" Target="../media/audio1.wav"/><Relationship Id="rId10" Type="http://schemas.openxmlformats.org/officeDocument/2006/relationships/image" Target="../media/image19.png"/><Relationship Id="rId19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447" y="3192960"/>
            <a:ext cx="3441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1657" y="3697069"/>
            <a:ext cx="28956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Tập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Nắng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6761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6393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304800" y="-841375"/>
            <a:ext cx="12777788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Box 2"/>
          <p:cNvSpPr txBox="1"/>
          <p:nvPr/>
        </p:nvSpPr>
        <p:spPr>
          <a:xfrm>
            <a:off x="1289685" y="200977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Nắng đã giúp ai làm gì, em hãy nói tiếp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314450" y="282384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mẹ hong khô thóc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685" y="3732530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ông nhặt cỏ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289685" y="460946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bà sâu kim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4" grpId="0" bldLvl="0" animBg="1"/>
      <p:bldP spid="16394" grpId="0"/>
      <p:bldP spid="16394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Tìm những câu cho thấy nắng rất nhanh nhẹn?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trải vàng, chạy nhanh, thoắt, xuyên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01165" y="2098675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 thấy nắng giống ai</a:t>
            </a: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73555" y="932180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 thuộc 6 dòng thơ cuối</a:t>
            </a: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7285" y="2278380"/>
            <a:ext cx="4799965" cy="341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Tập đọc: Nắng</a:t>
            </a:r>
            <a:endParaRPr lang="en-US" sz="80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4000" dirty="0">
                <a:latin typeface="HP001 4 hàng" panose="020B0603050302020204" pitchFamily="34" charset="0"/>
              </a:rPr>
              <a:t>Thứ  ngày  tháng   năm 2021</a:t>
            </a:r>
          </a:p>
          <a:p>
            <a:pPr eaLnBrk="1" hangingPunct="1"/>
            <a:endParaRPr sz="4000" dirty="0">
              <a:latin typeface="HP001 4 hàng" panose="020B0603050302020204" pitchFamily="34" charset="0"/>
            </a:endParaRPr>
          </a:p>
          <a:p>
            <a:pPr eaLnBrk="1" hangingPunct="1"/>
            <a:endParaRPr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925" y="24399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538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6413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20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Content Placeholder 6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415" y="852805"/>
            <a:ext cx="8463280" cy="526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13425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6143625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9671050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3590925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 flipH="1">
            <a:off x="5872163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>
          <a:xfrm flipH="1">
            <a:off x="9774238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 flipH="1">
            <a:off x="6777038" y="5759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traight Connector 27"/>
          <p:cNvCxnSpPr/>
          <p:nvPr/>
        </p:nvCxnSpPr>
        <p:spPr>
          <a:xfrm flipH="1">
            <a:off x="6246813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24713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>
          <a:xfrm flipH="1">
            <a:off x="635000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traight Connector 32"/>
          <p:cNvCxnSpPr/>
          <p:nvPr/>
        </p:nvCxnSpPr>
        <p:spPr>
          <a:xfrm flipH="1">
            <a:off x="677735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traight Connector 33"/>
          <p:cNvCxnSpPr/>
          <p:nvPr/>
        </p:nvCxnSpPr>
        <p:spPr>
          <a:xfrm flipH="1">
            <a:off x="685990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 flipH="1">
            <a:off x="6143625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 flipH="1">
            <a:off x="6247130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 flipH="1">
            <a:off x="6350000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 flipH="1">
            <a:off x="6453505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 flipH="1">
            <a:off x="677735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" name="Straight Connector 40"/>
          <p:cNvCxnSpPr/>
          <p:nvPr/>
        </p:nvCxnSpPr>
        <p:spPr>
          <a:xfrm flipH="1">
            <a:off x="624713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traight Connector 41"/>
          <p:cNvCxnSpPr/>
          <p:nvPr/>
        </p:nvCxnSpPr>
        <p:spPr>
          <a:xfrm flipH="1">
            <a:off x="635000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traight Connector 42"/>
          <p:cNvCxnSpPr/>
          <p:nvPr/>
        </p:nvCxnSpPr>
        <p:spPr>
          <a:xfrm flipH="1">
            <a:off x="6143625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 flipH="1">
            <a:off x="6247130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traight Connector 44"/>
          <p:cNvCxnSpPr/>
          <p:nvPr/>
        </p:nvCxnSpPr>
        <p:spPr>
          <a:xfrm flipH="1">
            <a:off x="5937250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" name="Straight Connector 45"/>
          <p:cNvCxnSpPr/>
          <p:nvPr/>
        </p:nvCxnSpPr>
        <p:spPr>
          <a:xfrm flipH="1">
            <a:off x="6078855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" name="Straight Connector 46"/>
          <p:cNvCxnSpPr/>
          <p:nvPr/>
        </p:nvCxnSpPr>
        <p:spPr>
          <a:xfrm flipH="1">
            <a:off x="6143625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traight Connector 47"/>
          <p:cNvCxnSpPr/>
          <p:nvPr/>
        </p:nvCxnSpPr>
        <p:spPr>
          <a:xfrm flipH="1">
            <a:off x="6247130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traight Connector 48"/>
          <p:cNvCxnSpPr/>
          <p:nvPr/>
        </p:nvCxnSpPr>
        <p:spPr>
          <a:xfrm flipH="1">
            <a:off x="624713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traight Connector 49"/>
          <p:cNvCxnSpPr/>
          <p:nvPr/>
        </p:nvCxnSpPr>
        <p:spPr>
          <a:xfrm flipH="1">
            <a:off x="635000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HP001 4 hàng</vt:lpstr>
      <vt:lpstr>Times New Roman</vt:lpstr>
      <vt:lpstr>UTM Avo</vt:lpstr>
      <vt:lpstr>VNI-Avo</vt:lpstr>
      <vt:lpstr>等线</vt:lpstr>
      <vt:lpstr>Office 主题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2021-01-19T02:08:56Z</dcterms:created>
  <dcterms:modified xsi:type="dcterms:W3CDTF">2021-03-26T09:53:58Z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