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68" r:id="rId3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EBF0A-C6EF-40C3-8EFC-80753364921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B2E68-D75A-46FC-997D-AEEE041D7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Box 8"/>
          <p:cNvSpPr txBox="1">
            <a:spLocks noChangeArrowheads="1"/>
          </p:cNvSpPr>
          <p:nvPr/>
        </p:nvSpPr>
        <p:spPr bwMode="auto">
          <a:xfrm>
            <a:off x="228600" y="228600"/>
            <a:ext cx="761521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1: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Đặt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304800" y="813375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365 + 124	       405 + 271 	  678 – 64	   159 - 43 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04800" y="1336595"/>
            <a:ext cx="8534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2: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vi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tứ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4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5cm.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257827" y="2413813"/>
            <a:ext cx="8534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3:Tính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vi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3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7cm.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57827" y="3544876"/>
            <a:ext cx="8763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4* :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vi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24cm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cạnh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giác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</a:rPr>
              <a:t>đó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</a:rPr>
              <a:t>.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286011" y="4724400"/>
            <a:ext cx="8763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Ghi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nhớ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: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1-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Cạnh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tam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=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chu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vi : 3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	2-Chu vi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tứ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=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chu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vi : 4</a:t>
            </a:r>
          </a:p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(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tứ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, tam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4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3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cạnh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)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1"/>
      <p:bldP spid="57" grpId="0"/>
      <p:bldP spid="17" grpId="0"/>
      <p:bldP spid="18" grpId="0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66937e181cbb849d145c0b9c4f3b77bda76178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86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Welcome</cp:lastModifiedBy>
  <cp:revision>42</cp:revision>
  <dcterms:created xsi:type="dcterms:W3CDTF">2016-04-17T10:26:20Z</dcterms:created>
  <dcterms:modified xsi:type="dcterms:W3CDTF">2017-04-17T03:58:51Z</dcterms:modified>
</cp:coreProperties>
</file>