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0" r:id="rId3"/>
    <p:sldId id="261" r:id="rId4"/>
    <p:sldId id="263" r:id="rId5"/>
    <p:sldId id="265" r:id="rId6"/>
    <p:sldId id="257" r:id="rId7"/>
    <p:sldId id="266" r:id="rId8"/>
    <p:sldId id="267" r:id="rId9"/>
    <p:sldId id="268" r:id="rId10"/>
    <p:sldId id="269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6" d="100"/>
          <a:sy n="76" d="100"/>
        </p:scale>
        <p:origin x="-120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A1642E-797A-4862-9FF5-1E4B41D9C8D2}" type="datetimeFigureOut">
              <a:rPr lang="en-US" smtClean="0"/>
              <a:pPr/>
              <a:t>18/06/2020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A0330B-862E-42E7-9BD5-B2156F7DD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352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A0330B-862E-42E7-9BD5-B2156F7DD89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84832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07F33-0146-4F61-A630-A8D8305F5172}" type="datetimeFigureOut">
              <a:rPr lang="en-US" smtClean="0"/>
              <a:pPr/>
              <a:t>18/06/2020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6241-A7F8-40D7-86A4-D63FDA8854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16230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07F33-0146-4F61-A630-A8D8305F5172}" type="datetimeFigureOut">
              <a:rPr lang="en-US" smtClean="0"/>
              <a:pPr/>
              <a:t>18/06/2020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6241-A7F8-40D7-86A4-D63FDA8854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05472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07F33-0146-4F61-A630-A8D8305F5172}" type="datetimeFigureOut">
              <a:rPr lang="en-US" smtClean="0"/>
              <a:pPr/>
              <a:t>18/06/2020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6241-A7F8-40D7-86A4-D63FDA8854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2202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07F33-0146-4F61-A630-A8D8305F5172}" type="datetimeFigureOut">
              <a:rPr lang="en-US" smtClean="0"/>
              <a:pPr/>
              <a:t>18/06/2020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6241-A7F8-40D7-86A4-D63FDA8854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22132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07F33-0146-4F61-A630-A8D8305F5172}" type="datetimeFigureOut">
              <a:rPr lang="en-US" smtClean="0"/>
              <a:pPr/>
              <a:t>18/06/2020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6241-A7F8-40D7-86A4-D63FDA8854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7179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07F33-0146-4F61-A630-A8D8305F5172}" type="datetimeFigureOut">
              <a:rPr lang="en-US" smtClean="0"/>
              <a:pPr/>
              <a:t>18/06/2020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6241-A7F8-40D7-86A4-D63FDA8854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0231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07F33-0146-4F61-A630-A8D8305F5172}" type="datetimeFigureOut">
              <a:rPr lang="en-US" smtClean="0"/>
              <a:pPr/>
              <a:t>18/06/2020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6241-A7F8-40D7-86A4-D63FDA8854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55595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07F33-0146-4F61-A630-A8D8305F5172}" type="datetimeFigureOut">
              <a:rPr lang="en-US" smtClean="0"/>
              <a:pPr/>
              <a:t>18/06/2020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6241-A7F8-40D7-86A4-D63FDA8854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2203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07F33-0146-4F61-A630-A8D8305F5172}" type="datetimeFigureOut">
              <a:rPr lang="en-US" smtClean="0"/>
              <a:pPr/>
              <a:t>18/06/2020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6241-A7F8-40D7-86A4-D63FDA8854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5224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07F33-0146-4F61-A630-A8D8305F5172}" type="datetimeFigureOut">
              <a:rPr lang="en-US" smtClean="0"/>
              <a:pPr/>
              <a:t>18/06/2020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6241-A7F8-40D7-86A4-D63FDA8854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773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07F33-0146-4F61-A630-A8D8305F5172}" type="datetimeFigureOut">
              <a:rPr lang="en-US" smtClean="0"/>
              <a:pPr/>
              <a:t>18/06/2020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6241-A7F8-40D7-86A4-D63FDA8854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2326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07F33-0146-4F61-A630-A8D8305F5172}" type="datetimeFigureOut">
              <a:rPr lang="en-US" smtClean="0"/>
              <a:pPr/>
              <a:t>18/06/2020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76241-A7F8-40D7-86A4-D63FDA8854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6023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Thy\Desktop\Paper\hinh-nen-powerpoint-de-thuong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WordArt 14"/>
          <p:cNvSpPr>
            <a:spLocks noChangeArrowheads="1" noChangeShapeType="1" noTextEdit="1"/>
          </p:cNvSpPr>
          <p:nvPr/>
        </p:nvSpPr>
        <p:spPr bwMode="auto">
          <a:xfrm>
            <a:off x="990600" y="533400"/>
            <a:ext cx="7620000" cy="6019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8800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KÍNH CHÀO QUÝ THẦY CÔ  VỀ DỰ GIỜ</a:t>
            </a:r>
          </a:p>
        </p:txBody>
      </p:sp>
      <p:pic>
        <p:nvPicPr>
          <p:cNvPr id="6" name="Picture 14" descr="http://i1264.photobucket.com/albums/jj484/bichtram3/band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795963"/>
            <a:ext cx="1447800" cy="106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1" descr="whatluv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680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59" descr="2FF4A10BE8D543779575ADE7409EF7B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343401"/>
            <a:ext cx="12192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0" descr="0307_1j_s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82000" y="0"/>
            <a:ext cx="7620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2209800" y="2133600"/>
            <a:ext cx="5791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</a:rPr>
              <a:t>Phân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</a:rPr>
              <a:t>môn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</a:rPr>
              <a:t>Chính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</a:rPr>
              <a:t>tả</a:t>
            </a:r>
            <a:endParaRPr lang="en-US" sz="4800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5534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hy\Desktop\Paper\pp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3" descr="657798w8kz7t9wah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07375" y="0"/>
            <a:ext cx="936625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3" descr="657798w8kz7t9wah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36625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WordArt 3"/>
          <p:cNvSpPr>
            <a:spLocks noChangeArrowheads="1" noChangeShapeType="1" noTextEdit="1"/>
          </p:cNvSpPr>
          <p:nvPr/>
        </p:nvSpPr>
        <p:spPr bwMode="auto">
          <a:xfrm>
            <a:off x="2209800" y="2667000"/>
            <a:ext cx="5410200" cy="12192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97134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chemeClr val="accent1"/>
              </a:extrusionClr>
            </a:sp3d>
          </a:bodyPr>
          <a:lstStyle/>
          <a:p>
            <a:pPr algn="ctr"/>
            <a:r>
              <a:rPr lang="vi-VN" b="1" i="1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"/>
                <a:cs typeface="Arial"/>
              </a:rPr>
              <a:t>CỦNG CỐ- DẶN DÒ</a:t>
            </a:r>
            <a:endParaRPr lang="en-US" b="1" i="1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95400" y="533400"/>
            <a:ext cx="7391400" cy="3731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endParaRPr lang="en-US" sz="3200" dirty="0">
              <a:latin typeface="Times New Roman" pitchFamily="18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533400" y="0"/>
            <a:ext cx="8001000" cy="48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endParaRPr lang="en-US" sz="32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9186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1219200"/>
            <a:ext cx="7391400" cy="3731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		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   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Tiếng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chổi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tre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990600" y="1828800"/>
            <a:ext cx="8153400" cy="5093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Những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đêm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đông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			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Nhớ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em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nghe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Khi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cơn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giông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			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Tiếng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chổi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tre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Vừa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tắt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				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Chị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quét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Tôi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đứng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trông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			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Những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đêm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hè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Trên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đường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lặng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ngắt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		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Đêm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đông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gió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rét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Chị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lao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công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			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Tiếng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chổi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tre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Như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sắt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				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Sớm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tối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Như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đồng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				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Đi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về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Chị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lao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công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			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Giữ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sạch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lề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Đêm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đông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				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Đẹp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lối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Quét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rác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…			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Em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nghe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!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                                                                         </a:t>
            </a:r>
            <a:r>
              <a:rPr lang="en-US" sz="2600" dirty="0" err="1">
                <a:latin typeface="Times New Roman" pitchFamily="18" charset="0"/>
              </a:rPr>
              <a:t>Tố</a:t>
            </a:r>
            <a:r>
              <a:rPr lang="en-US" sz="2600" dirty="0">
                <a:latin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</a:rPr>
              <a:t>Hữu</a:t>
            </a:r>
            <a:endParaRPr lang="en-US" sz="2600" dirty="0">
              <a:latin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524000" y="4613565"/>
            <a:ext cx="9906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524000" y="5029200"/>
            <a:ext cx="1295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28955482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2521" y="769821"/>
            <a:ext cx="7391400" cy="3731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		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   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Tiếng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chổi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tre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1012521" y="1193634"/>
            <a:ext cx="8153400" cy="5093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</a:rPr>
              <a:t>Những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đêm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00FF"/>
                </a:solidFill>
                <a:latin typeface="Times New Roman" pitchFamily="18" charset="0"/>
              </a:rPr>
              <a:t>đông</a:t>
            </a:r>
            <a:r>
              <a:rPr lang="en-US" sz="2600" b="1" dirty="0" smtClean="0">
                <a:solidFill>
                  <a:srgbClr val="0000FF"/>
                </a:solidFill>
                <a:latin typeface="Times New Roman" pitchFamily="18" charset="0"/>
              </a:rPr>
              <a:t>		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</a:rPr>
              <a:t>Nhớ</a:t>
            </a:r>
            <a:r>
              <a:rPr lang="en-US" sz="2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em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nghe</a:t>
            </a:r>
            <a:endParaRPr lang="en-US" sz="26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</a:rPr>
              <a:t>Khi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cơn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00FF"/>
                </a:solidFill>
                <a:latin typeface="Times New Roman" pitchFamily="18" charset="0"/>
              </a:rPr>
              <a:t>giông</a:t>
            </a:r>
            <a:r>
              <a:rPr lang="en-US" sz="2600" b="1" dirty="0" smtClean="0">
                <a:solidFill>
                  <a:srgbClr val="0000FF"/>
                </a:solidFill>
                <a:latin typeface="Times New Roman" pitchFamily="18" charset="0"/>
              </a:rPr>
              <a:t>			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</a:rPr>
              <a:t>Tiếng</a:t>
            </a:r>
            <a:r>
              <a:rPr lang="en-US" sz="2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chổi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tre</a:t>
            </a:r>
            <a:endParaRPr lang="en-US" sz="26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</a:rPr>
              <a:t>Vừa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00FF"/>
                </a:solidFill>
                <a:latin typeface="Times New Roman" pitchFamily="18" charset="0"/>
              </a:rPr>
              <a:t>tắt</a:t>
            </a:r>
            <a:r>
              <a:rPr lang="en-US" sz="2600" b="1" dirty="0" smtClean="0">
                <a:solidFill>
                  <a:srgbClr val="0000FF"/>
                </a:solidFill>
                <a:latin typeface="Times New Roman" pitchFamily="18" charset="0"/>
              </a:rPr>
              <a:t>				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</a:rPr>
              <a:t>Chị</a:t>
            </a:r>
            <a:r>
              <a:rPr lang="en-US" sz="2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quét</a:t>
            </a:r>
            <a:endParaRPr lang="en-US" sz="26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</a:rPr>
              <a:t>Tôi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đứng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00FF"/>
                </a:solidFill>
                <a:latin typeface="Times New Roman" pitchFamily="18" charset="0"/>
              </a:rPr>
              <a:t>trông</a:t>
            </a:r>
            <a:r>
              <a:rPr lang="en-US" sz="2600" b="1" dirty="0" smtClean="0">
                <a:solidFill>
                  <a:srgbClr val="0000FF"/>
                </a:solidFill>
                <a:latin typeface="Times New Roman" pitchFamily="18" charset="0"/>
              </a:rPr>
              <a:t>			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</a:rPr>
              <a:t>Những</a:t>
            </a:r>
            <a:r>
              <a:rPr lang="en-US" sz="2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đêm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hè</a:t>
            </a:r>
            <a:endParaRPr lang="en-US" sz="26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</a:rPr>
              <a:t>Trên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đường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lặng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00FF"/>
                </a:solidFill>
                <a:latin typeface="Times New Roman" pitchFamily="18" charset="0"/>
              </a:rPr>
              <a:t>ngắt</a:t>
            </a:r>
            <a:r>
              <a:rPr lang="en-US" sz="2600" b="1" dirty="0" smtClean="0">
                <a:solidFill>
                  <a:srgbClr val="0000FF"/>
                </a:solidFill>
                <a:latin typeface="Times New Roman" pitchFamily="18" charset="0"/>
              </a:rPr>
              <a:t>		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</a:rPr>
              <a:t>Đêm</a:t>
            </a:r>
            <a:r>
              <a:rPr lang="en-US" sz="2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đông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gió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rét</a:t>
            </a:r>
            <a:endParaRPr lang="en-US" sz="26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</a:rPr>
              <a:t>Chị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lao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00FF"/>
                </a:solidFill>
                <a:latin typeface="Times New Roman" pitchFamily="18" charset="0"/>
              </a:rPr>
              <a:t>công</a:t>
            </a:r>
            <a:r>
              <a:rPr lang="en-US" sz="2600" b="1" dirty="0" smtClean="0">
                <a:solidFill>
                  <a:srgbClr val="0000FF"/>
                </a:solidFill>
                <a:latin typeface="Times New Roman" pitchFamily="18" charset="0"/>
              </a:rPr>
              <a:t>			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</a:rPr>
              <a:t>Tiếng</a:t>
            </a:r>
            <a:r>
              <a:rPr lang="en-US" sz="2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chổi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tre</a:t>
            </a:r>
            <a:endParaRPr lang="en-US" sz="26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</a:rPr>
              <a:t>Như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00FF"/>
                </a:solidFill>
                <a:latin typeface="Times New Roman" pitchFamily="18" charset="0"/>
              </a:rPr>
              <a:t>sắt</a:t>
            </a:r>
            <a:r>
              <a:rPr lang="en-US" sz="2600" b="1" dirty="0" smtClean="0">
                <a:solidFill>
                  <a:srgbClr val="0000FF"/>
                </a:solidFill>
                <a:latin typeface="Times New Roman" pitchFamily="18" charset="0"/>
              </a:rPr>
              <a:t>				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</a:rPr>
              <a:t>Sớm</a:t>
            </a:r>
            <a:r>
              <a:rPr lang="en-US" sz="2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tối</a:t>
            </a:r>
            <a:endParaRPr lang="en-US" sz="26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</a:rPr>
              <a:t>Như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00FF"/>
                </a:solidFill>
                <a:latin typeface="Times New Roman" pitchFamily="18" charset="0"/>
              </a:rPr>
              <a:t>đồng</a:t>
            </a:r>
            <a:r>
              <a:rPr lang="en-US" sz="2600" b="1" dirty="0" smtClean="0">
                <a:solidFill>
                  <a:srgbClr val="0000FF"/>
                </a:solidFill>
                <a:latin typeface="Times New Roman" pitchFamily="18" charset="0"/>
              </a:rPr>
              <a:t>				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</a:rPr>
              <a:t>Đi</a:t>
            </a:r>
            <a:r>
              <a:rPr lang="en-US" sz="2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về</a:t>
            </a:r>
            <a:endParaRPr lang="en-US" sz="26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</a:rPr>
              <a:t>Chị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lao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00FF"/>
                </a:solidFill>
                <a:latin typeface="Times New Roman" pitchFamily="18" charset="0"/>
              </a:rPr>
              <a:t>công</a:t>
            </a:r>
            <a:r>
              <a:rPr lang="en-US" sz="2600" b="1" dirty="0" smtClean="0">
                <a:solidFill>
                  <a:srgbClr val="0000FF"/>
                </a:solidFill>
                <a:latin typeface="Times New Roman" pitchFamily="18" charset="0"/>
              </a:rPr>
              <a:t>			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</a:rPr>
              <a:t>Giữ</a:t>
            </a:r>
            <a:r>
              <a:rPr lang="en-US" sz="2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sạch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lề</a:t>
            </a:r>
            <a:endParaRPr lang="en-US" sz="26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</a:rPr>
              <a:t>Đêm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00FF"/>
                </a:solidFill>
                <a:latin typeface="Times New Roman" pitchFamily="18" charset="0"/>
              </a:rPr>
              <a:t>đông</a:t>
            </a:r>
            <a:r>
              <a:rPr lang="en-US" sz="2600" b="1" dirty="0" smtClean="0">
                <a:solidFill>
                  <a:srgbClr val="0000FF"/>
                </a:solidFill>
                <a:latin typeface="Times New Roman" pitchFamily="18" charset="0"/>
              </a:rPr>
              <a:t>			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</a:rPr>
              <a:t>Đẹp</a:t>
            </a:r>
            <a:r>
              <a:rPr lang="en-US" sz="2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lối</a:t>
            </a:r>
            <a:endParaRPr lang="en-US" sz="26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</a:rPr>
              <a:t>Quét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00FF"/>
                </a:solidFill>
                <a:latin typeface="Times New Roman" pitchFamily="18" charset="0"/>
              </a:rPr>
              <a:t>rác</a:t>
            </a:r>
            <a:r>
              <a:rPr lang="en-US" sz="2600" b="1" dirty="0" smtClean="0">
                <a:solidFill>
                  <a:srgbClr val="0000FF"/>
                </a:solidFill>
                <a:latin typeface="Times New Roman" pitchFamily="18" charset="0"/>
              </a:rPr>
              <a:t>…			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</a:rPr>
              <a:t>Em</a:t>
            </a:r>
            <a:r>
              <a:rPr lang="en-US" sz="2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00FF"/>
                </a:solidFill>
                <a:latin typeface="Times New Roman" pitchFamily="18" charset="0"/>
              </a:rPr>
              <a:t>nghe</a:t>
            </a:r>
            <a:r>
              <a:rPr lang="en-US" sz="2600" b="1" dirty="0" smtClean="0">
                <a:solidFill>
                  <a:srgbClr val="0000FF"/>
                </a:solidFill>
                <a:latin typeface="Times New Roman" pitchFamily="18" charset="0"/>
              </a:rPr>
              <a:t>!</a:t>
            </a:r>
            <a:endParaRPr lang="en-US" sz="26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                                                                           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en-US" sz="2600" b="1" i="1" dirty="0" err="1">
                <a:solidFill>
                  <a:srgbClr val="CC3300"/>
                </a:solidFill>
                <a:latin typeface="Times New Roman" pitchFamily="18" charset="0"/>
              </a:rPr>
              <a:t>Tố</a:t>
            </a:r>
            <a:r>
              <a:rPr lang="en-US" sz="2600" b="1" i="1" dirty="0">
                <a:solidFill>
                  <a:srgbClr val="CC3300"/>
                </a:solidFill>
                <a:latin typeface="Times New Roman" pitchFamily="18" charset="0"/>
              </a:rPr>
              <a:t> </a:t>
            </a:r>
            <a:r>
              <a:rPr lang="en-US" sz="2600" b="1" i="1" dirty="0" err="1">
                <a:solidFill>
                  <a:srgbClr val="CC3300"/>
                </a:solidFill>
                <a:latin typeface="Times New Roman" pitchFamily="18" charset="0"/>
              </a:rPr>
              <a:t>Hữu</a:t>
            </a:r>
            <a:endParaRPr lang="en-US" sz="2600" b="1" i="1" dirty="0">
              <a:solidFill>
                <a:srgbClr val="CC33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6663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5" descr="tải xuống (7)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438400"/>
            <a:ext cx="39624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489449" y="2054225"/>
            <a:ext cx="5334001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Tư</a:t>
            </a:r>
            <a:r>
              <a:rPr lang="en-US" sz="3200" b="1" dirty="0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thế</a:t>
            </a:r>
            <a:r>
              <a:rPr lang="en-US" sz="3200" b="1" dirty="0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ngồi</a:t>
            </a:r>
            <a:r>
              <a:rPr lang="en-US" sz="3200" b="1" dirty="0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khi</a:t>
            </a:r>
            <a:r>
              <a:rPr lang="en-US" sz="3200" b="1" dirty="0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viết</a:t>
            </a:r>
            <a:r>
              <a:rPr lang="en-US" sz="3200" b="1" dirty="0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bài</a:t>
            </a:r>
            <a:endParaRPr lang="en-US" sz="3200" b="1" dirty="0">
              <a:effectLst>
                <a:glow rad="101600">
                  <a:srgbClr val="FFFF00">
                    <a:alpha val="60000"/>
                  </a:srgbClr>
                </a:glow>
              </a:effectLst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3733800" y="3276600"/>
            <a:ext cx="5638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Lưng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tì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ngực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cúi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25 cm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tì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thoải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1295400" y="533400"/>
            <a:ext cx="7391400" cy="3731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		</a:t>
            </a:r>
            <a:endParaRPr lang="en-US" sz="32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9573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4288" y="1657016"/>
            <a:ext cx="1066800" cy="5048584"/>
            <a:chOff x="243919" y="1961726"/>
            <a:chExt cx="1143794" cy="5049540"/>
          </a:xfrm>
        </p:grpSpPr>
        <p:cxnSp>
          <p:nvCxnSpPr>
            <p:cNvPr id="5" name="Straight Connector 4"/>
            <p:cNvCxnSpPr/>
            <p:nvPr/>
          </p:nvCxnSpPr>
          <p:spPr bwMode="auto">
            <a:xfrm>
              <a:off x="243919" y="1961726"/>
              <a:ext cx="1143794" cy="1588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 bwMode="auto">
            <a:xfrm>
              <a:off x="1387713" y="1963314"/>
              <a:ext cx="0" cy="5047952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7" name="Straight Connector 6"/>
          <p:cNvCxnSpPr/>
          <p:nvPr/>
        </p:nvCxnSpPr>
        <p:spPr bwMode="auto">
          <a:xfrm>
            <a:off x="1081088" y="6705600"/>
            <a:ext cx="7986712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1066800" y="1688098"/>
            <a:ext cx="7848600" cy="5093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nghe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cơn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giông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chổi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tre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quét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trông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hè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rét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chổi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tre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sắt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Sớm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tối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về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lề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lối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Quét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rác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…			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just">
              <a:spcBef>
                <a:spcPct val="50000"/>
              </a:spcBef>
            </a:pP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184661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38200" y="1719015"/>
            <a:ext cx="830580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342900" indent="-342900" algn="just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(2).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trống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a)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hay 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àm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ên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…on</a:t>
            </a:r>
          </a:p>
          <a:p>
            <a:pPr marL="342900" indent="-342900" algn="just"/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Ba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chụm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ên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hòn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úi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/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ngữ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/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Nhiễu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…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gương</a:t>
            </a:r>
            <a:endParaRPr lang="en-US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/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/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ngữ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108590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38200" y="1864816"/>
            <a:ext cx="830580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342900" indent="-342900"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2).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trống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a) 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àm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ên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on</a:t>
            </a:r>
            <a:endParaRPr lang="en-US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/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Ba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chụm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ên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hòn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úi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/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ngữ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/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Nhiễu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gương</a:t>
            </a:r>
            <a:endParaRPr lang="en-US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/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/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ngữ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5277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533400" y="2267902"/>
            <a:ext cx="830580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(2).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b) </a:t>
            </a:r>
            <a:r>
              <a:rPr lang="en-US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m… 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m…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lỉu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lợn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con.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… 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… 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lích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r… 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t…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múi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m…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đọng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xmlns="" val="10795324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533400" y="2267902"/>
            <a:ext cx="830580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(2).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b) </a:t>
            </a:r>
            <a:r>
              <a:rPr lang="en-US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lỉu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lợn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con.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nghịch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lích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rí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múi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đọng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6821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2f4f3953c9aa29f96584e41a5afddfa152915bd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312</Words>
  <Application>Microsoft Office PowerPoint</Application>
  <PresentationFormat>On-screen Show (4:3)</PresentationFormat>
  <Paragraphs>67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Thy</dc:creator>
  <cp:lastModifiedBy>NamNC</cp:lastModifiedBy>
  <cp:revision>16</cp:revision>
  <dcterms:created xsi:type="dcterms:W3CDTF">2016-04-12T14:22:35Z</dcterms:created>
  <dcterms:modified xsi:type="dcterms:W3CDTF">2020-06-18T09:10:20Z</dcterms:modified>
</cp:coreProperties>
</file>