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D8E-FA57-495F-B57F-2AE41D44F945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762-A05C-41A2-8AE6-1E4AABF5C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252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D8E-FA57-495F-B57F-2AE41D44F945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762-A05C-41A2-8AE6-1E4AABF5C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819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D8E-FA57-495F-B57F-2AE41D44F945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762-A05C-41A2-8AE6-1E4AABF5C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2375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CCD18-DBFA-4153-9FAF-01A1D8E22D37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0E991-FE90-452A-8998-633821070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668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D8E-FA57-495F-B57F-2AE41D44F945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762-A05C-41A2-8AE6-1E4AABF5C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199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D8E-FA57-495F-B57F-2AE41D44F945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762-A05C-41A2-8AE6-1E4AABF5C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189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D8E-FA57-495F-B57F-2AE41D44F945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762-A05C-41A2-8AE6-1E4AABF5C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809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D8E-FA57-495F-B57F-2AE41D44F945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762-A05C-41A2-8AE6-1E4AABF5C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569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D8E-FA57-495F-B57F-2AE41D44F945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762-A05C-41A2-8AE6-1E4AABF5C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99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683568" y="116632"/>
            <a:ext cx="77768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>
                <a:effectLst/>
                <a:latin typeface="Times New Roman" pitchFamily="18" charset="0"/>
                <a:cs typeface="Times New Roman" pitchFamily="18" charset="0"/>
              </a:rPr>
              <a:t>Toán:</a:t>
            </a:r>
          </a:p>
          <a:p>
            <a:pPr algn="ctr"/>
            <a:r>
              <a:rPr lang="en-US" sz="2800" b="1" u="none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none" baseline="0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TOÁN LIÊN QUAN ĐẾN RÚT VỀ ĐƠN VỊ (tiếp theo)</a:t>
            </a:r>
            <a:endParaRPr lang="en-US" sz="2800" b="1" u="none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177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D8E-FA57-495F-B57F-2AE41D44F945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762-A05C-41A2-8AE6-1E4AABF5C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34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7FD8E-FA57-495F-B57F-2AE41D44F945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C762-A05C-41A2-8AE6-1E4AABF5C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765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7FD8E-FA57-495F-B57F-2AE41D44F945}" type="datetimeFigureOut">
              <a:rPr lang="en-US" smtClean="0"/>
              <a:t>6/12/2020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AC762-A05C-41A2-8AE6-1E4AABF5C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471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ute Cartoon Kids And School Bus Frame Stock Vector - Imag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7550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807129" y="4800600"/>
            <a:ext cx="7498671" cy="4038600"/>
          </a:xfrm>
          <a:prstGeom prst="rect">
            <a:avLst/>
          </a:prstGeom>
          <a:noFill/>
        </p:spPr>
        <p:txBody>
          <a:bodyPr spcFirstLastPara="1" wrap="none" lIns="91426" tIns="45712" rIns="91426" bIns="45712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8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8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41942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Kids Peeping Behind Placard,Cute Little Children On Backgrou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0"/>
            <a:ext cx="92963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43608" y="4293096"/>
            <a:ext cx="7146961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lvl="0" algn="ctr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TOÁN LIÊN QUAN ĐẾN RÚT VỀ ĐƠN VỊ </a:t>
            </a:r>
          </a:p>
          <a:p>
            <a:pPr lvl="0" algn="ctr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(tiếp theo)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50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2780928"/>
            <a:ext cx="6768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+mj-lt"/>
                <a:cs typeface="Times New Roman" pitchFamily="18" charset="0"/>
              </a:rPr>
              <a:t>Đặt tính rồi tính</a:t>
            </a:r>
            <a:endParaRPr lang="en-US" sz="3600" b="1" dirty="0">
              <a:latin typeface="+mj-lt"/>
              <a:cs typeface="Times New Roman" pitchFamily="18" charset="0"/>
            </a:endParaRPr>
          </a:p>
          <a:p>
            <a:r>
              <a:rPr lang="en-US" sz="3600" dirty="0" smtClean="0">
                <a:latin typeface="+mj-lt"/>
                <a:cs typeface="Times New Roman" pitchFamily="18" charset="0"/>
              </a:rPr>
              <a:t>a) </a:t>
            </a:r>
            <a:r>
              <a:rPr lang="en-US" sz="3600" dirty="0" smtClean="0">
                <a:latin typeface="+mj-lt"/>
                <a:cs typeface="Times New Roman" pitchFamily="18" charset="0"/>
              </a:rPr>
              <a:t>12 015 </a:t>
            </a:r>
            <a:r>
              <a:rPr lang="en-US" sz="3600" dirty="0" smtClean="0">
                <a:latin typeface="+mj-lt"/>
                <a:cs typeface="Times New Roman" pitchFamily="18" charset="0"/>
              </a:rPr>
              <a:t>× 3		b) </a:t>
            </a:r>
            <a:r>
              <a:rPr lang="en-US" sz="3600" dirty="0" smtClean="0">
                <a:latin typeface="+mj-lt"/>
                <a:cs typeface="Times New Roman" pitchFamily="18" charset="0"/>
              </a:rPr>
              <a:t>25 855 </a:t>
            </a:r>
            <a:r>
              <a:rPr lang="en-US" sz="3600" dirty="0" smtClean="0">
                <a:latin typeface="+mj-lt"/>
                <a:cs typeface="Times New Roman" pitchFamily="18" charset="0"/>
              </a:rPr>
              <a:t>: 5</a:t>
            </a:r>
            <a:endParaRPr lang="en-US" sz="3600" dirty="0">
              <a:latin typeface="+mj-lt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19672" y="836712"/>
            <a:ext cx="5837674" cy="160450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Kiểm tra bài cũ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6335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5" descr="100+ hình nền powerpoint anime - hinhanhsieudep.n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4342"/>
            <a:ext cx="9142465" cy="6872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3528" y="1556792"/>
            <a:ext cx="88204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Bài toán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: Có 35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mật ong đựng đều vào 7 can. Nếu có 10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mật ong thì đựng đều vào mấy can như thế ?</a:t>
            </a:r>
          </a:p>
          <a:p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u="sng" dirty="0" smtClean="0">
                <a:latin typeface="Times New Roman" pitchFamily="18" charset="0"/>
                <a:cs typeface="Times New Roman" pitchFamily="18" charset="0"/>
              </a:rPr>
              <a:t>Tóm tắt </a:t>
            </a:r>
          </a:p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: 7  can		</a:t>
            </a:r>
          </a:p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30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: ... can?	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8028384" y="3429000"/>
            <a:ext cx="360040" cy="936104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15816" y="2950969"/>
            <a:ext cx="603208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5"/>
            <a:r>
              <a:rPr lang="en-US" sz="3000" u="sng" dirty="0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000" u="sng" dirty="0">
                <a:latin typeface="Times New Roman" pitchFamily="18" charset="0"/>
                <a:cs typeface="Times New Roman" pitchFamily="18" charset="0"/>
              </a:rPr>
              <a:t>giải</a:t>
            </a:r>
          </a:p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Số lít mật ong trong mỗi can là:</a:t>
            </a:r>
          </a:p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		35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7 = 5(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)		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Số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can cần có để đựng 10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mật ong là:</a:t>
            </a:r>
          </a:p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5 = 2(can)</a:t>
            </a:r>
          </a:p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3000" u="sng" dirty="0">
                <a:latin typeface="Times New Roman" pitchFamily="18" charset="0"/>
                <a:cs typeface="Times New Roman" pitchFamily="18" charset="0"/>
              </a:rPr>
              <a:t>Đáp số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2 can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097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276872"/>
            <a:ext cx="831641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 bài toán liên quan đến rút về đơn vị gồm </a:t>
            </a:r>
          </a:p>
          <a:p>
            <a:pPr algn="just"/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bước:</a:t>
            </a:r>
          </a:p>
          <a:p>
            <a:pPr marL="285750" indent="-285750" algn="just">
              <a:buFontTx/>
              <a:buChar char="-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Bước 1: Tìm giá trị của một phần</a:t>
            </a:r>
          </a:p>
          <a:p>
            <a:pPr marL="285750" indent="-285750" algn="just">
              <a:buFontTx/>
              <a:buChar char="-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Bước 2: Tìm số phần bằng nhau của một giá trị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468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100+ hình nền powerpoint anime - hinhanhsieudep.n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4342"/>
            <a:ext cx="9142465" cy="6872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188640"/>
            <a:ext cx="93965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Có 40kg đường đựng đều trong 8 túi. Hỏi 15kg đường đựng trong mấy túi như thế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	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67336" y="2968525"/>
            <a:ext cx="597666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Số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kg đường trong mỗi túi là: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40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8 = 5(kg)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Số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túi cần có để đựng 15kg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 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5 = 3(túi)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  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</a:t>
            </a:r>
            <a:r>
              <a:rPr lang="en-US" sz="28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 túi</a:t>
            </a:r>
          </a:p>
          <a:p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1583530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Tóm tắt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40kg đường : 8 túi	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15kg đường : ... túi ?</a:t>
            </a:r>
            <a:endParaRPr lang="en-US" sz="28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845579" y="1265858"/>
            <a:ext cx="248376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1231" y="1265858"/>
            <a:ext cx="248376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249474" y="727249"/>
            <a:ext cx="543686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8964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100+ hình nền powerpoint anime - hinhanhsieudep.n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4342"/>
            <a:ext cx="9142465" cy="6872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7504" y="304634"/>
            <a:ext cx="90364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smtClean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000" b="1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 Cứ 4 cái áo như nhau thì cần có 24 cúc áo. Hỏi có 42 cúc áo thì dùng cho mấy cái áo như thế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						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779912" y="2924944"/>
            <a:ext cx="518457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4"/>
            <a:r>
              <a:rPr lang="en-US" sz="30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giải   </a:t>
            </a:r>
          </a:p>
          <a:p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 cúc áo cần cho một cái áo là:</a:t>
            </a:r>
          </a:p>
          <a:p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24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4 = 6(cúc áo)</a:t>
            </a:r>
          </a:p>
          <a:p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 cái áo dùng hết 42 cúc áo là:</a:t>
            </a:r>
          </a:p>
          <a:p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42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6 = 7(cái áo)</a:t>
            </a:r>
          </a:p>
          <a:p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  </a:t>
            </a:r>
            <a:r>
              <a:rPr lang="en-US" sz="30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số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7 cái áo</a:t>
            </a:r>
          </a:p>
          <a:p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752" y="1605947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Tóm tắt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24 cúc áo : 4  cái áo 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42 cúc áo : ... cái áo ?</a:t>
            </a:r>
            <a:endParaRPr lang="en-US" sz="28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960834" y="764704"/>
            <a:ext cx="630019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51570" y="1255366"/>
            <a:ext cx="276424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444602" y="1255366"/>
            <a:ext cx="276424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304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5" descr="100+ hình nền powerpoint anime - hinhanhsieudep.n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4342"/>
            <a:ext cx="9142465" cy="6872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7133" y="2021532"/>
            <a:ext cx="876820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arenR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24 : 6 : 2 </a:t>
            </a:r>
            <a:r>
              <a:rPr lang="en-US" sz="3000" dirty="0" smtClean="0">
                <a:latin typeface="Verdana"/>
                <a:ea typeface="Verdana"/>
                <a:cs typeface="Verdana"/>
              </a:rPr>
              <a:t>=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4 : 2		b) 24 : 6 : 2</a:t>
            </a:r>
            <a:r>
              <a:rPr lang="en-US" sz="3000" dirty="0" smtClean="0">
                <a:latin typeface="Verdana"/>
                <a:ea typeface="Verdana"/>
                <a:cs typeface="Verdana"/>
              </a:rPr>
              <a:t> </a:t>
            </a:r>
            <a:r>
              <a:rPr lang="en-US" sz="3000" dirty="0">
                <a:latin typeface="Verdana"/>
                <a:ea typeface="Verdana"/>
                <a:cs typeface="Verdana"/>
              </a:rPr>
              <a:t>=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24 : 3</a:t>
            </a:r>
          </a:p>
          <a:p>
            <a:pPr lvl="2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000" dirty="0" smtClean="0">
                <a:latin typeface="Verdana"/>
                <a:ea typeface="Verdana"/>
                <a:cs typeface="Verdana"/>
              </a:rPr>
              <a:t>=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2					 </a:t>
            </a:r>
            <a:r>
              <a:rPr lang="en-US" sz="3000" dirty="0" smtClean="0">
                <a:latin typeface="Verdana"/>
                <a:ea typeface="Verdana"/>
                <a:cs typeface="Verdana"/>
              </a:rPr>
              <a:t>=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7133" y="4509953"/>
            <a:ext cx="87682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c) 18 : 3 × 2 </a:t>
            </a:r>
            <a:r>
              <a:rPr lang="en-US" sz="3000" dirty="0" smtClean="0">
                <a:latin typeface="Verdana"/>
                <a:ea typeface="Verdana"/>
                <a:cs typeface="Verdana"/>
              </a:rPr>
              <a:t>=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18 : 6		d) 18 : 3 × 2 </a:t>
            </a:r>
            <a:r>
              <a:rPr lang="en-US" sz="3000" dirty="0" smtClean="0">
                <a:latin typeface="Verdana"/>
                <a:ea typeface="Verdana"/>
                <a:cs typeface="Verdana"/>
              </a:rPr>
              <a:t>=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6 × 2</a:t>
            </a:r>
          </a:p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3000" dirty="0" smtClean="0">
                <a:latin typeface="Verdana"/>
                <a:ea typeface="Verdana"/>
                <a:cs typeface="Verdana"/>
              </a:rPr>
              <a:t>=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3				 	</a:t>
            </a:r>
            <a:r>
              <a:rPr lang="en-US" sz="3000" dirty="0">
                <a:latin typeface="Verdana"/>
                <a:ea typeface="Verdana"/>
                <a:cs typeface="Verdana"/>
              </a:rPr>
              <a:t> =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12 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437175" y="4623257"/>
            <a:ext cx="936104" cy="936104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S</a:t>
            </a:r>
            <a:endParaRPr lang="en-US" sz="4800" dirty="0"/>
          </a:p>
        </p:txBody>
      </p:sp>
      <p:sp>
        <p:nvSpPr>
          <p:cNvPr id="6" name="Oval 5"/>
          <p:cNvSpPr/>
          <p:nvPr/>
        </p:nvSpPr>
        <p:spPr>
          <a:xfrm>
            <a:off x="8032897" y="4487455"/>
            <a:ext cx="936104" cy="936104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Đ</a:t>
            </a:r>
          </a:p>
        </p:txBody>
      </p:sp>
      <p:sp>
        <p:nvSpPr>
          <p:cNvPr id="7" name="Oval 6"/>
          <p:cNvSpPr/>
          <p:nvPr/>
        </p:nvSpPr>
        <p:spPr>
          <a:xfrm>
            <a:off x="7988396" y="2451998"/>
            <a:ext cx="936104" cy="936104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S</a:t>
            </a:r>
            <a:endParaRPr lang="en-US" sz="4800" dirty="0"/>
          </a:p>
        </p:txBody>
      </p:sp>
      <p:sp>
        <p:nvSpPr>
          <p:cNvPr id="8" name="Oval 7"/>
          <p:cNvSpPr/>
          <p:nvPr/>
        </p:nvSpPr>
        <p:spPr>
          <a:xfrm>
            <a:off x="3437175" y="2487672"/>
            <a:ext cx="936104" cy="936104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Đ</a:t>
            </a:r>
          </a:p>
        </p:txBody>
      </p:sp>
      <p:sp>
        <p:nvSpPr>
          <p:cNvPr id="2" name="Rectangle 1"/>
          <p:cNvSpPr/>
          <p:nvPr/>
        </p:nvSpPr>
        <p:spPr>
          <a:xfrm>
            <a:off x="-2" y="697518"/>
            <a:ext cx="9144001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Bài 3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Cách nào làm đúng, cách nào làm sai ?</a:t>
            </a:r>
          </a:p>
        </p:txBody>
      </p:sp>
    </p:spTree>
    <p:extLst>
      <p:ext uri="{BB962C8B-B14F-4D97-AF65-F5344CB8AC3E}">
        <p14:creationId xmlns:p14="http://schemas.microsoft.com/office/powerpoint/2010/main" val="525143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5" descr="100+ hình nền powerpoint anime - hinhanhsieudep.ne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4342"/>
            <a:ext cx="9142465" cy="6872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6775" y="1484784"/>
            <a:ext cx="820891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Giải bài toán liên quan đến rút về đơn vị gồm mấy bước ? Đó là những bước nào ?</a:t>
            </a:r>
          </a:p>
          <a:p>
            <a:pPr algn="just"/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Gồm 2 bước:</a:t>
            </a:r>
          </a:p>
          <a:p>
            <a:pPr marL="285750" indent="-285750" algn="just">
              <a:buFontTx/>
              <a:buChar char="-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Bước 1: Tìm giá trị của một phần</a:t>
            </a:r>
          </a:p>
          <a:p>
            <a:pPr marL="285750" indent="-285750" algn="just">
              <a:buFontTx/>
              <a:buChar char="-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Bước 2: Tìm số phần bằng nhau của một giá trị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077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271</Words>
  <Application>Microsoft Office PowerPoint</Application>
  <PresentationFormat>On-screen Show (4:3)</PresentationFormat>
  <Paragraphs>58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TIỂU HỌC NGUYỄN VĂN TRỖI</dc:title>
  <dc:creator>ADMIN</dc:creator>
  <cp:lastModifiedBy>huy_ctn</cp:lastModifiedBy>
  <cp:revision>18</cp:revision>
  <dcterms:created xsi:type="dcterms:W3CDTF">2017-04-20T21:21:55Z</dcterms:created>
  <dcterms:modified xsi:type="dcterms:W3CDTF">2020-06-12T05:25:49Z</dcterms:modified>
</cp:coreProperties>
</file>