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76" r:id="rId3"/>
    <p:sldId id="264" r:id="rId4"/>
    <p:sldId id="267" r:id="rId5"/>
    <p:sldId id="277" r:id="rId6"/>
    <p:sldId id="278" r:id="rId7"/>
    <p:sldId id="279" r:id="rId8"/>
    <p:sldId id="280" r:id="rId9"/>
    <p:sldId id="281" r:id="rId10"/>
    <p:sldId id="268" r:id="rId11"/>
    <p:sldId id="270" r:id="rId12"/>
    <p:sldId id="271" r:id="rId13"/>
    <p:sldId id="272" r:id="rId14"/>
    <p:sldId id="273" r:id="rId15"/>
    <p:sldId id="284" r:id="rId16"/>
    <p:sldId id="274" r:id="rId17"/>
    <p:sldId id="257" r:id="rId18"/>
    <p:sldId id="275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0033"/>
    <a:srgbClr val="FFFFCC"/>
    <a:srgbClr val="FFFFFF"/>
    <a:srgbClr val="FF0000"/>
    <a:srgbClr val="00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41" d="100"/>
          <a:sy n="41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E5E2398-ED86-423E-AD90-70CEDBD347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6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91DAE-5047-44AB-9C54-7B274A16C78F}" type="slidenum">
              <a:rPr lang="en-US"/>
              <a:pPr/>
              <a:t>19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D39DE-06F0-4E71-B816-AB3F57A7E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D664-BD9D-4810-8495-D1C655089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4F14-DCF6-4501-8EA0-7713B589B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19BB-5BDE-49B2-BCAA-6C3587BE6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D62B6-5553-4554-9DBE-50423AF7F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6D1D9-32CA-4F4B-AFE2-D7565F287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53AD-04B1-4064-9944-D8B09B5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07BC-784B-47B0-AB2D-4BF3B9970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BB7E-4F14-4AB8-A67E-1793F8A3B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07E4D-A4F6-4DC0-812B-BE2C6CDE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657D-6664-4098-9FDB-4CC21846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1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28F673B-56FF-489F-8902-A1667C751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slide" Target="slide22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25.xml"/><Relationship Id="rId1" Type="http://schemas.openxmlformats.org/officeDocument/2006/relationships/audio" Target="file:///G:\Ti&#7873;n%20VN%20-%202\Unknown%20-%20Unknown.mp3" TargetMode="External"/><Relationship Id="rId6" Type="http://schemas.openxmlformats.org/officeDocument/2006/relationships/slide" Target="slide20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image" Target="../media/image12.png"/><Relationship Id="rId10" Type="http://schemas.openxmlformats.org/officeDocument/2006/relationships/slide" Target="slide19.xml"/><Relationship Id="rId4" Type="http://schemas.openxmlformats.org/officeDocument/2006/relationships/image" Target="../media/image10.gif"/><Relationship Id="rId9" Type="http://schemas.openxmlformats.org/officeDocument/2006/relationships/slide" Target="slide24.xml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-b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9"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Hoa-b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930400" y="2005013"/>
            <a:ext cx="5715000" cy="12049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Chào mừng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304800" y="3429000"/>
            <a:ext cx="8458200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Các thầy cô giáo đến dự giờ lớp 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34230" y="288924"/>
            <a:ext cx="77859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err="1">
                <a:solidFill>
                  <a:srgbClr val="000099"/>
                </a:solidFill>
                <a:latin typeface="Times New Roman" pitchFamily="18" charset="0"/>
              </a:rPr>
              <a:t>Trường</a:t>
            </a:r>
            <a:r>
              <a:rPr lang="en-US" sz="40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itchFamily="18" charset="0"/>
              </a:rPr>
              <a:t>Tiểu</a:t>
            </a:r>
            <a:r>
              <a:rPr lang="en-US" sz="40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itchFamily="18" charset="0"/>
              </a:rPr>
              <a:t>học</a:t>
            </a:r>
            <a:r>
              <a:rPr lang="en-US" sz="4000" i="1">
                <a:solidFill>
                  <a:srgbClr val="000099"/>
                </a:solidFill>
                <a:latin typeface="Times New Roman" pitchFamily="18" charset="0"/>
              </a:rPr>
              <a:t> ÁI MỘ A</a:t>
            </a:r>
            <a:endParaRPr lang="en-US" sz="40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/>
          <a:stretch>
            <a:fillRect/>
          </a:stretch>
        </p:blipFill>
        <p:spPr bwMode="auto">
          <a:xfrm>
            <a:off x="917575" y="457200"/>
            <a:ext cx="3324225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800px-10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3683" r="1819" b="4221"/>
          <a:stretch>
            <a:fillRect/>
          </a:stretch>
        </p:blipFill>
        <p:spPr bwMode="auto">
          <a:xfrm>
            <a:off x="5181600" y="457200"/>
            <a:ext cx="33528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914400" y="1993900"/>
            <a:ext cx="7620000" cy="1524000"/>
            <a:chOff x="288" y="1232"/>
            <a:chExt cx="4944" cy="960"/>
          </a:xfrm>
        </p:grpSpPr>
        <p:pic>
          <p:nvPicPr>
            <p:cNvPr id="14342" name="Picture 6" descr="200 VND_resize_resiz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288" y="1232"/>
              <a:ext cx="21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200 VND_resize_resiz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" t="51064" r="1318" b="2127"/>
            <a:stretch>
              <a:fillRect/>
            </a:stretch>
          </p:blipFill>
          <p:spPr bwMode="auto">
            <a:xfrm>
              <a:off x="3072" y="1248"/>
              <a:ext cx="2160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914400" y="3517900"/>
            <a:ext cx="7620000" cy="1676400"/>
            <a:chOff x="288" y="2208"/>
            <a:chExt cx="4944" cy="960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9" b="49333"/>
            <a:stretch>
              <a:fillRect/>
            </a:stretch>
          </p:blipFill>
          <p:spPr bwMode="auto">
            <a:xfrm>
              <a:off x="288" y="2208"/>
              <a:ext cx="21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67" r="3615"/>
            <a:stretch>
              <a:fillRect/>
            </a:stretch>
          </p:blipFill>
          <p:spPr bwMode="auto">
            <a:xfrm>
              <a:off x="3072" y="2208"/>
              <a:ext cx="21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914400" y="5194300"/>
            <a:ext cx="7694613" cy="1600200"/>
            <a:chOff x="288" y="3216"/>
            <a:chExt cx="4992" cy="1104"/>
          </a:xfrm>
        </p:grpSpPr>
        <p:pic>
          <p:nvPicPr>
            <p:cNvPr id="14346" name="Picture 10" descr="ap_201003040145251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b="51472"/>
            <a:stretch>
              <a:fillRect/>
            </a:stretch>
          </p:blipFill>
          <p:spPr bwMode="auto">
            <a:xfrm>
              <a:off x="288" y="3216"/>
              <a:ext cx="220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7" name="Picture 11" descr="ap_201003040145251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52747" r="2083" b="2945"/>
            <a:stretch>
              <a:fillRect/>
            </a:stretch>
          </p:blipFill>
          <p:spPr bwMode="auto">
            <a:xfrm>
              <a:off x="3072" y="3216"/>
              <a:ext cx="220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828800" y="7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Mặt trước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096000" y="7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Mặt sau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4724400" y="3048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14800" y="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17416" name="Picture 8" descr="200 VND_resize_re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784" r="1378" b="51352"/>
          <a:stretch>
            <a:fillRect/>
          </a:stretch>
        </p:blipFill>
        <p:spPr bwMode="auto">
          <a:xfrm>
            <a:off x="838200" y="1143000"/>
            <a:ext cx="2286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04800" y="6350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</a:rPr>
              <a:t>Bài 1</a:t>
            </a:r>
          </a:p>
        </p:txBody>
      </p:sp>
      <p:pic>
        <p:nvPicPr>
          <p:cNvPr id="17418" name="Picture 10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724400" y="1143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400800" y="1143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114800" y="3048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648200" y="3048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257800" y="3048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880100" y="3048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515100" y="30480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305300" y="5241925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Picture 21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838700" y="5241925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448300" y="5241925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070600" y="5241925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705600" y="5241925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25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318000" y="45212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851400" y="45212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5" name="Picture 27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461000" y="45212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6" name="Picture 28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083300" y="45212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7" name="Picture 29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718300" y="4521200"/>
            <a:ext cx="24257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905000" y="2273300"/>
            <a:ext cx="624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100 đồng + 100 đồng = 200 đồng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1905000" y="2620963"/>
            <a:ext cx="6248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200 đồng đổi được mấy tờ giấy bạc 100 đồng?</a:t>
            </a: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49333"/>
          <a:stretch>
            <a:fillRect/>
          </a:stretch>
        </p:blipFill>
        <p:spPr bwMode="auto">
          <a:xfrm>
            <a:off x="762000" y="3022600"/>
            <a:ext cx="2438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905000" y="4165600"/>
            <a:ext cx="624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500 đồng đổi được mấy tờ giấy bạc 100 đồng?</a:t>
            </a:r>
          </a:p>
        </p:txBody>
      </p:sp>
      <p:pic>
        <p:nvPicPr>
          <p:cNvPr id="17442" name="Picture 34" descr="ap_201003040145251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b="51472"/>
          <a:stretch>
            <a:fillRect/>
          </a:stretch>
        </p:blipFill>
        <p:spPr bwMode="auto">
          <a:xfrm>
            <a:off x="762000" y="4813300"/>
            <a:ext cx="2514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905000" y="6367463"/>
            <a:ext cx="6248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1000 đồng đổi được mấy tờ giấy bạc 100 đồng?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429000" y="4318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28600" y="137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228600" y="3276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28600" y="5257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18440" name="Picture 8" descr="200 VND_resize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784" r="1378" b="51352"/>
          <a:stretch>
            <a:fillRect/>
          </a:stretch>
        </p:blipFill>
        <p:spPr bwMode="auto">
          <a:xfrm>
            <a:off x="685800" y="2057400"/>
            <a:ext cx="34290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</a:rPr>
              <a:t>Bài 1</a:t>
            </a:r>
          </a:p>
        </p:txBody>
      </p:sp>
      <p:pic>
        <p:nvPicPr>
          <p:cNvPr id="18442" name="Picture 10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356100" y="1981200"/>
            <a:ext cx="32623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vn-p105_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727700" y="1981200"/>
            <a:ext cx="3263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371600" y="40386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100 đồng + 100 đồng = 200 đồng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62000" y="4267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200 đồng đổi được mấy tờ giấy bạc 100 đồng?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200400" y="762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52400" y="1752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6" grpId="0"/>
      <p:bldP spid="184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12954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</a:rPr>
              <a:t>Bài 1:</a:t>
            </a:r>
          </a:p>
        </p:txBody>
      </p:sp>
      <p:pic>
        <p:nvPicPr>
          <p:cNvPr id="19477" name="Picture 21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3124200" y="2176463"/>
            <a:ext cx="285750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3924300" y="2155825"/>
            <a:ext cx="28575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9" name="Picture 23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724400" y="2133600"/>
            <a:ext cx="28575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486400" y="2133600"/>
            <a:ext cx="28575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1" name="Picture 25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273800" y="2138363"/>
            <a:ext cx="2859088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49333"/>
          <a:stretch>
            <a:fillRect/>
          </a:stretch>
        </p:blipFill>
        <p:spPr bwMode="auto">
          <a:xfrm>
            <a:off x="76200" y="2133600"/>
            <a:ext cx="28956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62000" y="4267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500 đồng đổi được mấy tờ giấy bạc 100 đồng?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28600" y="3810000"/>
            <a:ext cx="891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100 đồng + 100 đồng + 100 đồng + 100 đồng + 100 đồng = 500 đồng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276600" y="685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6002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  <p:bldP spid="19483" grpId="1"/>
      <p:bldP spid="19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</a:rPr>
              <a:t>Bài 1:</a:t>
            </a:r>
          </a:p>
        </p:txBody>
      </p:sp>
      <p:pic>
        <p:nvPicPr>
          <p:cNvPr id="20494" name="Picture 14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3352800" y="2795588"/>
            <a:ext cx="271780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114800" y="2819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876800" y="2819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638800" y="2819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426200" y="2819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3352800" y="20701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114800" y="2057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21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4876800" y="2057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5638800" y="2057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3" name="Picture 23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009" r="2438" b="3699"/>
          <a:stretch>
            <a:fillRect/>
          </a:stretch>
        </p:blipFill>
        <p:spPr bwMode="auto">
          <a:xfrm>
            <a:off x="6426200" y="2057400"/>
            <a:ext cx="2717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4" name="Picture 24" descr="ap_20100304014525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b="51472"/>
          <a:stretch>
            <a:fillRect/>
          </a:stretch>
        </p:blipFill>
        <p:spPr bwMode="auto">
          <a:xfrm>
            <a:off x="152400" y="2209800"/>
            <a:ext cx="3048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3400" y="411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1000 đồng đổi được mấy tờ giấy bạc 100 đồng?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28600" y="44958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/>
              <a:t>100 đồng + 100 đồng + 100 đồng + 100 đồng + 100 đồng + 100 đồng + 100 đồng + 100 đồng + 100 đồng + 100 đồng = 1000 đồng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429000" y="685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676400" y="13335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  <p:bldP spid="20505" grpId="1"/>
      <p:bldP spid="20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429000" y="685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3030" r="1945" b="3030"/>
          <a:stretch>
            <a:fillRect/>
          </a:stretch>
        </p:blipFill>
        <p:spPr bwMode="auto">
          <a:xfrm>
            <a:off x="609600" y="1295400"/>
            <a:ext cx="533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 descr="200 VND_resize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784" r="1378" b="51352"/>
          <a:stretch>
            <a:fillRect/>
          </a:stretch>
        </p:blipFill>
        <p:spPr bwMode="auto">
          <a:xfrm>
            <a:off x="2819400" y="4030663"/>
            <a:ext cx="548640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114800" y="76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236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</a:rPr>
              <a:t>Bài 2: Số?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3400" y="1600200"/>
            <a:ext cx="525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850900" y="1803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451100" y="1803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051300" y="1803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010400" y="17526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600 đồng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791200" y="20574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315200" y="1879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33400" y="2590800"/>
            <a:ext cx="525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838200" y="3124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451100" y="27940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114800" y="3124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7010400" y="31242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…   đồng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91200" y="34290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533400" y="5257800"/>
            <a:ext cx="5257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762000" y="5791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500 đồng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438400" y="5410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4038600" y="5791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7010400" y="56388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     …  đồng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5791200" y="60198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451100" y="35306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100 đồng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533400" y="4267200"/>
            <a:ext cx="525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850900" y="4470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500 đồng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2451100" y="4470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200 đồng</a:t>
            </a: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4051300" y="4470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100 đồng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7010400" y="44196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…   đồng</a:t>
            </a: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5791200" y="4724400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2438400" y="60960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100 đồng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7200900" y="17907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7175500" y="3149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7162800" y="4445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800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086600" y="5664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3200400" y="533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762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a)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62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b)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7620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c)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63500" y="5791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d)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57" grpId="0"/>
      <p:bldP spid="21559" grpId="0"/>
      <p:bldP spid="21560" grpId="0"/>
      <p:bldP spid="215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33400" y="11684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 3: Chú lợn nào chứa nhiều tiền nhất?</a:t>
            </a:r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304800" y="1981200"/>
            <a:ext cx="8382000" cy="4711700"/>
            <a:chOff x="96" y="1344"/>
            <a:chExt cx="5280" cy="2968"/>
          </a:xfrm>
        </p:grpSpPr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44" y="1344"/>
              <a:ext cx="2544" cy="1200"/>
              <a:chOff x="384" y="1152"/>
              <a:chExt cx="4703" cy="2496"/>
            </a:xfrm>
          </p:grpSpPr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 rot="315087">
                <a:off x="384" y="1152"/>
                <a:ext cx="4703" cy="2496"/>
              </a:xfrm>
              <a:custGeom>
                <a:avLst/>
                <a:gdLst>
                  <a:gd name="T0" fmla="*/ 67 w 2727"/>
                  <a:gd name="T1" fmla="*/ 156 h 1463"/>
                  <a:gd name="T2" fmla="*/ 295 w 2727"/>
                  <a:gd name="T3" fmla="*/ 201 h 1463"/>
                  <a:gd name="T4" fmla="*/ 1155 w 2727"/>
                  <a:gd name="T5" fmla="*/ 46 h 1463"/>
                  <a:gd name="T6" fmla="*/ 1740 w 2727"/>
                  <a:gd name="T7" fmla="*/ 92 h 1463"/>
                  <a:gd name="T8" fmla="*/ 1895 w 2727"/>
                  <a:gd name="T9" fmla="*/ 156 h 1463"/>
                  <a:gd name="T10" fmla="*/ 1941 w 2727"/>
                  <a:gd name="T11" fmla="*/ 0 h 1463"/>
                  <a:gd name="T12" fmla="*/ 2014 w 2727"/>
                  <a:gd name="T13" fmla="*/ 174 h 1463"/>
                  <a:gd name="T14" fmla="*/ 2041 w 2727"/>
                  <a:gd name="T15" fmla="*/ 83 h 1463"/>
                  <a:gd name="T16" fmla="*/ 2151 w 2727"/>
                  <a:gd name="T17" fmla="*/ 147 h 1463"/>
                  <a:gd name="T18" fmla="*/ 2224 w 2727"/>
                  <a:gd name="T19" fmla="*/ 211 h 1463"/>
                  <a:gd name="T20" fmla="*/ 2361 w 2727"/>
                  <a:gd name="T21" fmla="*/ 293 h 1463"/>
                  <a:gd name="T22" fmla="*/ 2425 w 2727"/>
                  <a:gd name="T23" fmla="*/ 357 h 1463"/>
                  <a:gd name="T24" fmla="*/ 2645 w 2727"/>
                  <a:gd name="T25" fmla="*/ 457 h 1463"/>
                  <a:gd name="T26" fmla="*/ 2691 w 2727"/>
                  <a:gd name="T27" fmla="*/ 576 h 1463"/>
                  <a:gd name="T28" fmla="*/ 2700 w 2727"/>
                  <a:gd name="T29" fmla="*/ 686 h 1463"/>
                  <a:gd name="T30" fmla="*/ 2526 w 2727"/>
                  <a:gd name="T31" fmla="*/ 787 h 1463"/>
                  <a:gd name="T32" fmla="*/ 2444 w 2727"/>
                  <a:gd name="T33" fmla="*/ 869 h 1463"/>
                  <a:gd name="T34" fmla="*/ 2316 w 2727"/>
                  <a:gd name="T35" fmla="*/ 969 h 1463"/>
                  <a:gd name="T36" fmla="*/ 2060 w 2727"/>
                  <a:gd name="T37" fmla="*/ 1289 h 1463"/>
                  <a:gd name="T38" fmla="*/ 1886 w 2727"/>
                  <a:gd name="T39" fmla="*/ 1225 h 1463"/>
                  <a:gd name="T40" fmla="*/ 1859 w 2727"/>
                  <a:gd name="T41" fmla="*/ 1097 h 1463"/>
                  <a:gd name="T42" fmla="*/ 1822 w 2727"/>
                  <a:gd name="T43" fmla="*/ 1161 h 1463"/>
                  <a:gd name="T44" fmla="*/ 1795 w 2727"/>
                  <a:gd name="T45" fmla="*/ 1225 h 1463"/>
                  <a:gd name="T46" fmla="*/ 1648 w 2727"/>
                  <a:gd name="T47" fmla="*/ 1344 h 1463"/>
                  <a:gd name="T48" fmla="*/ 1712 w 2727"/>
                  <a:gd name="T49" fmla="*/ 1225 h 1463"/>
                  <a:gd name="T50" fmla="*/ 1621 w 2727"/>
                  <a:gd name="T51" fmla="*/ 1180 h 1463"/>
                  <a:gd name="T52" fmla="*/ 1365 w 2727"/>
                  <a:gd name="T53" fmla="*/ 1216 h 1463"/>
                  <a:gd name="T54" fmla="*/ 999 w 2727"/>
                  <a:gd name="T55" fmla="*/ 1225 h 1463"/>
                  <a:gd name="T56" fmla="*/ 825 w 2727"/>
                  <a:gd name="T57" fmla="*/ 1216 h 1463"/>
                  <a:gd name="T58" fmla="*/ 780 w 2727"/>
                  <a:gd name="T59" fmla="*/ 1271 h 1463"/>
                  <a:gd name="T60" fmla="*/ 707 w 2727"/>
                  <a:gd name="T61" fmla="*/ 1454 h 1463"/>
                  <a:gd name="T62" fmla="*/ 551 w 2727"/>
                  <a:gd name="T63" fmla="*/ 1445 h 1463"/>
                  <a:gd name="T64" fmla="*/ 579 w 2727"/>
                  <a:gd name="T65" fmla="*/ 1381 h 1463"/>
                  <a:gd name="T66" fmla="*/ 615 w 2727"/>
                  <a:gd name="T67" fmla="*/ 1235 h 1463"/>
                  <a:gd name="T68" fmla="*/ 496 w 2727"/>
                  <a:gd name="T69" fmla="*/ 1134 h 1463"/>
                  <a:gd name="T70" fmla="*/ 323 w 2727"/>
                  <a:gd name="T71" fmla="*/ 1043 h 1463"/>
                  <a:gd name="T72" fmla="*/ 213 w 2727"/>
                  <a:gd name="T73" fmla="*/ 595 h 1463"/>
                  <a:gd name="T74" fmla="*/ 103 w 2727"/>
                  <a:gd name="T75" fmla="*/ 320 h 1463"/>
                  <a:gd name="T76" fmla="*/ 67 w 2727"/>
                  <a:gd name="T77" fmla="*/ 284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27" h="1463">
                    <a:moveTo>
                      <a:pt x="76" y="320"/>
                    </a:moveTo>
                    <a:cubicBezTo>
                      <a:pt x="51" y="261"/>
                      <a:pt x="0" y="220"/>
                      <a:pt x="67" y="156"/>
                    </a:cubicBezTo>
                    <a:cubicBezTo>
                      <a:pt x="143" y="181"/>
                      <a:pt x="152" y="258"/>
                      <a:pt x="231" y="284"/>
                    </a:cubicBezTo>
                    <a:cubicBezTo>
                      <a:pt x="245" y="263"/>
                      <a:pt x="276" y="215"/>
                      <a:pt x="295" y="201"/>
                    </a:cubicBezTo>
                    <a:cubicBezTo>
                      <a:pt x="352" y="160"/>
                      <a:pt x="466" y="117"/>
                      <a:pt x="533" y="101"/>
                    </a:cubicBezTo>
                    <a:cubicBezTo>
                      <a:pt x="728" y="4"/>
                      <a:pt x="933" y="50"/>
                      <a:pt x="1155" y="46"/>
                    </a:cubicBezTo>
                    <a:cubicBezTo>
                      <a:pt x="1308" y="50"/>
                      <a:pt x="1475" y="41"/>
                      <a:pt x="1630" y="55"/>
                    </a:cubicBezTo>
                    <a:cubicBezTo>
                      <a:pt x="1667" y="67"/>
                      <a:pt x="1703" y="80"/>
                      <a:pt x="1740" y="92"/>
                    </a:cubicBezTo>
                    <a:cubicBezTo>
                      <a:pt x="1778" y="117"/>
                      <a:pt x="1807" y="145"/>
                      <a:pt x="1849" y="156"/>
                    </a:cubicBezTo>
                    <a:cubicBezTo>
                      <a:pt x="1852" y="159"/>
                      <a:pt x="1890" y="207"/>
                      <a:pt x="1895" y="156"/>
                    </a:cubicBezTo>
                    <a:cubicBezTo>
                      <a:pt x="1897" y="131"/>
                      <a:pt x="1877" y="83"/>
                      <a:pt x="1877" y="83"/>
                    </a:cubicBezTo>
                    <a:cubicBezTo>
                      <a:pt x="1889" y="0"/>
                      <a:pt x="1874" y="22"/>
                      <a:pt x="1941" y="0"/>
                    </a:cubicBezTo>
                    <a:cubicBezTo>
                      <a:pt x="1968" y="42"/>
                      <a:pt x="1978" y="88"/>
                      <a:pt x="2005" y="128"/>
                    </a:cubicBezTo>
                    <a:cubicBezTo>
                      <a:pt x="2008" y="143"/>
                      <a:pt x="2000" y="167"/>
                      <a:pt x="2014" y="174"/>
                    </a:cubicBezTo>
                    <a:cubicBezTo>
                      <a:pt x="2025" y="180"/>
                      <a:pt x="2019" y="149"/>
                      <a:pt x="2023" y="137"/>
                    </a:cubicBezTo>
                    <a:cubicBezTo>
                      <a:pt x="2028" y="119"/>
                      <a:pt x="2025" y="94"/>
                      <a:pt x="2041" y="83"/>
                    </a:cubicBezTo>
                    <a:cubicBezTo>
                      <a:pt x="2059" y="71"/>
                      <a:pt x="2096" y="46"/>
                      <a:pt x="2096" y="46"/>
                    </a:cubicBezTo>
                    <a:cubicBezTo>
                      <a:pt x="2149" y="56"/>
                      <a:pt x="2189" y="77"/>
                      <a:pt x="2151" y="147"/>
                    </a:cubicBezTo>
                    <a:cubicBezTo>
                      <a:pt x="2140" y="166"/>
                      <a:pt x="2112" y="168"/>
                      <a:pt x="2096" y="183"/>
                    </a:cubicBezTo>
                    <a:cubicBezTo>
                      <a:pt x="2146" y="230"/>
                      <a:pt x="2088" y="183"/>
                      <a:pt x="2224" y="211"/>
                    </a:cubicBezTo>
                    <a:cubicBezTo>
                      <a:pt x="2244" y="215"/>
                      <a:pt x="2261" y="228"/>
                      <a:pt x="2279" y="238"/>
                    </a:cubicBezTo>
                    <a:cubicBezTo>
                      <a:pt x="2308" y="254"/>
                      <a:pt x="2333" y="275"/>
                      <a:pt x="2361" y="293"/>
                    </a:cubicBezTo>
                    <a:cubicBezTo>
                      <a:pt x="2370" y="299"/>
                      <a:pt x="2389" y="311"/>
                      <a:pt x="2389" y="311"/>
                    </a:cubicBezTo>
                    <a:cubicBezTo>
                      <a:pt x="2411" y="378"/>
                      <a:pt x="2380" y="302"/>
                      <a:pt x="2425" y="357"/>
                    </a:cubicBezTo>
                    <a:cubicBezTo>
                      <a:pt x="2461" y="400"/>
                      <a:pt x="2404" y="374"/>
                      <a:pt x="2462" y="393"/>
                    </a:cubicBezTo>
                    <a:cubicBezTo>
                      <a:pt x="2505" y="439"/>
                      <a:pt x="2587" y="438"/>
                      <a:pt x="2645" y="457"/>
                    </a:cubicBezTo>
                    <a:cubicBezTo>
                      <a:pt x="2683" y="484"/>
                      <a:pt x="2700" y="472"/>
                      <a:pt x="2727" y="512"/>
                    </a:cubicBezTo>
                    <a:cubicBezTo>
                      <a:pt x="2716" y="534"/>
                      <a:pt x="2701" y="554"/>
                      <a:pt x="2691" y="576"/>
                    </a:cubicBezTo>
                    <a:cubicBezTo>
                      <a:pt x="2683" y="594"/>
                      <a:pt x="2672" y="631"/>
                      <a:pt x="2672" y="631"/>
                    </a:cubicBezTo>
                    <a:cubicBezTo>
                      <a:pt x="2678" y="639"/>
                      <a:pt x="2703" y="672"/>
                      <a:pt x="2700" y="686"/>
                    </a:cubicBezTo>
                    <a:cubicBezTo>
                      <a:pt x="2696" y="706"/>
                      <a:pt x="2617" y="726"/>
                      <a:pt x="2599" y="732"/>
                    </a:cubicBezTo>
                    <a:cubicBezTo>
                      <a:pt x="2574" y="748"/>
                      <a:pt x="2548" y="767"/>
                      <a:pt x="2526" y="787"/>
                    </a:cubicBezTo>
                    <a:cubicBezTo>
                      <a:pt x="2510" y="801"/>
                      <a:pt x="2480" y="832"/>
                      <a:pt x="2480" y="832"/>
                    </a:cubicBezTo>
                    <a:cubicBezTo>
                      <a:pt x="2456" y="906"/>
                      <a:pt x="2492" y="821"/>
                      <a:pt x="2444" y="869"/>
                    </a:cubicBezTo>
                    <a:cubicBezTo>
                      <a:pt x="2437" y="876"/>
                      <a:pt x="2440" y="888"/>
                      <a:pt x="2435" y="896"/>
                    </a:cubicBezTo>
                    <a:cubicBezTo>
                      <a:pt x="2411" y="935"/>
                      <a:pt x="2357" y="955"/>
                      <a:pt x="2316" y="969"/>
                    </a:cubicBezTo>
                    <a:cubicBezTo>
                      <a:pt x="2233" y="1025"/>
                      <a:pt x="2119" y="984"/>
                      <a:pt x="2023" y="1015"/>
                    </a:cubicBezTo>
                    <a:cubicBezTo>
                      <a:pt x="2010" y="1068"/>
                      <a:pt x="2011" y="1243"/>
                      <a:pt x="2060" y="1289"/>
                    </a:cubicBezTo>
                    <a:cubicBezTo>
                      <a:pt x="2040" y="1353"/>
                      <a:pt x="2042" y="1376"/>
                      <a:pt x="1904" y="1299"/>
                    </a:cubicBezTo>
                    <a:cubicBezTo>
                      <a:pt x="1882" y="1287"/>
                      <a:pt x="1886" y="1225"/>
                      <a:pt x="1886" y="1225"/>
                    </a:cubicBezTo>
                    <a:cubicBezTo>
                      <a:pt x="1883" y="1192"/>
                      <a:pt x="1884" y="1158"/>
                      <a:pt x="1877" y="1125"/>
                    </a:cubicBezTo>
                    <a:cubicBezTo>
                      <a:pt x="1875" y="1114"/>
                      <a:pt x="1870" y="1094"/>
                      <a:pt x="1859" y="1097"/>
                    </a:cubicBezTo>
                    <a:cubicBezTo>
                      <a:pt x="1846" y="1100"/>
                      <a:pt x="1847" y="1122"/>
                      <a:pt x="1840" y="1134"/>
                    </a:cubicBezTo>
                    <a:cubicBezTo>
                      <a:pt x="1835" y="1143"/>
                      <a:pt x="1828" y="1152"/>
                      <a:pt x="1822" y="1161"/>
                    </a:cubicBezTo>
                    <a:cubicBezTo>
                      <a:pt x="1819" y="1170"/>
                      <a:pt x="1817" y="1180"/>
                      <a:pt x="1813" y="1189"/>
                    </a:cubicBezTo>
                    <a:cubicBezTo>
                      <a:pt x="1808" y="1201"/>
                      <a:pt x="1800" y="1212"/>
                      <a:pt x="1795" y="1225"/>
                    </a:cubicBezTo>
                    <a:cubicBezTo>
                      <a:pt x="1776" y="1275"/>
                      <a:pt x="1770" y="1317"/>
                      <a:pt x="1740" y="1363"/>
                    </a:cubicBezTo>
                    <a:cubicBezTo>
                      <a:pt x="1709" y="1357"/>
                      <a:pt x="1674" y="1361"/>
                      <a:pt x="1648" y="1344"/>
                    </a:cubicBezTo>
                    <a:cubicBezTo>
                      <a:pt x="1639" y="1338"/>
                      <a:pt x="1662" y="1327"/>
                      <a:pt x="1667" y="1317"/>
                    </a:cubicBezTo>
                    <a:cubicBezTo>
                      <a:pt x="1682" y="1287"/>
                      <a:pt x="1697" y="1256"/>
                      <a:pt x="1712" y="1225"/>
                    </a:cubicBezTo>
                    <a:cubicBezTo>
                      <a:pt x="1706" y="1198"/>
                      <a:pt x="1719" y="1155"/>
                      <a:pt x="1694" y="1143"/>
                    </a:cubicBezTo>
                    <a:cubicBezTo>
                      <a:pt x="1670" y="1131"/>
                      <a:pt x="1648" y="1174"/>
                      <a:pt x="1621" y="1180"/>
                    </a:cubicBezTo>
                    <a:cubicBezTo>
                      <a:pt x="1609" y="1183"/>
                      <a:pt x="1596" y="1186"/>
                      <a:pt x="1584" y="1189"/>
                    </a:cubicBezTo>
                    <a:cubicBezTo>
                      <a:pt x="1503" y="1212"/>
                      <a:pt x="1467" y="1210"/>
                      <a:pt x="1365" y="1216"/>
                    </a:cubicBezTo>
                    <a:cubicBezTo>
                      <a:pt x="1261" y="1213"/>
                      <a:pt x="1157" y="1215"/>
                      <a:pt x="1054" y="1207"/>
                    </a:cubicBezTo>
                    <a:cubicBezTo>
                      <a:pt x="995" y="1202"/>
                      <a:pt x="1033" y="1158"/>
                      <a:pt x="999" y="1225"/>
                    </a:cubicBezTo>
                    <a:cubicBezTo>
                      <a:pt x="1026" y="1443"/>
                      <a:pt x="1053" y="1405"/>
                      <a:pt x="825" y="1381"/>
                    </a:cubicBezTo>
                    <a:cubicBezTo>
                      <a:pt x="831" y="1333"/>
                      <a:pt x="846" y="1264"/>
                      <a:pt x="825" y="1216"/>
                    </a:cubicBezTo>
                    <a:cubicBezTo>
                      <a:pt x="822" y="1208"/>
                      <a:pt x="813" y="1228"/>
                      <a:pt x="807" y="1235"/>
                    </a:cubicBezTo>
                    <a:cubicBezTo>
                      <a:pt x="798" y="1247"/>
                      <a:pt x="789" y="1259"/>
                      <a:pt x="780" y="1271"/>
                    </a:cubicBezTo>
                    <a:cubicBezTo>
                      <a:pt x="758" y="1361"/>
                      <a:pt x="788" y="1269"/>
                      <a:pt x="752" y="1326"/>
                    </a:cubicBezTo>
                    <a:cubicBezTo>
                      <a:pt x="730" y="1361"/>
                      <a:pt x="746" y="1428"/>
                      <a:pt x="707" y="1454"/>
                    </a:cubicBezTo>
                    <a:cubicBezTo>
                      <a:pt x="696" y="1461"/>
                      <a:pt x="682" y="1460"/>
                      <a:pt x="670" y="1463"/>
                    </a:cubicBezTo>
                    <a:cubicBezTo>
                      <a:pt x="630" y="1457"/>
                      <a:pt x="588" y="1462"/>
                      <a:pt x="551" y="1445"/>
                    </a:cubicBezTo>
                    <a:cubicBezTo>
                      <a:pt x="541" y="1440"/>
                      <a:pt x="565" y="1427"/>
                      <a:pt x="569" y="1417"/>
                    </a:cubicBezTo>
                    <a:cubicBezTo>
                      <a:pt x="574" y="1406"/>
                      <a:pt x="576" y="1393"/>
                      <a:pt x="579" y="1381"/>
                    </a:cubicBezTo>
                    <a:cubicBezTo>
                      <a:pt x="589" y="1342"/>
                      <a:pt x="597" y="1309"/>
                      <a:pt x="606" y="1271"/>
                    </a:cubicBezTo>
                    <a:cubicBezTo>
                      <a:pt x="609" y="1259"/>
                      <a:pt x="615" y="1235"/>
                      <a:pt x="615" y="1235"/>
                    </a:cubicBezTo>
                    <a:cubicBezTo>
                      <a:pt x="580" y="1222"/>
                      <a:pt x="539" y="1191"/>
                      <a:pt x="515" y="1161"/>
                    </a:cubicBezTo>
                    <a:cubicBezTo>
                      <a:pt x="508" y="1152"/>
                      <a:pt x="505" y="1141"/>
                      <a:pt x="496" y="1134"/>
                    </a:cubicBezTo>
                    <a:cubicBezTo>
                      <a:pt x="489" y="1129"/>
                      <a:pt x="435" y="1117"/>
                      <a:pt x="432" y="1116"/>
                    </a:cubicBezTo>
                    <a:cubicBezTo>
                      <a:pt x="390" y="1094"/>
                      <a:pt x="367" y="1058"/>
                      <a:pt x="323" y="1043"/>
                    </a:cubicBezTo>
                    <a:cubicBezTo>
                      <a:pt x="295" y="1015"/>
                      <a:pt x="276" y="987"/>
                      <a:pt x="259" y="951"/>
                    </a:cubicBezTo>
                    <a:cubicBezTo>
                      <a:pt x="240" y="832"/>
                      <a:pt x="282" y="698"/>
                      <a:pt x="213" y="595"/>
                    </a:cubicBezTo>
                    <a:cubicBezTo>
                      <a:pt x="193" y="494"/>
                      <a:pt x="214" y="408"/>
                      <a:pt x="121" y="348"/>
                    </a:cubicBezTo>
                    <a:cubicBezTo>
                      <a:pt x="115" y="339"/>
                      <a:pt x="112" y="327"/>
                      <a:pt x="103" y="320"/>
                    </a:cubicBezTo>
                    <a:cubicBezTo>
                      <a:pt x="96" y="314"/>
                      <a:pt x="83" y="318"/>
                      <a:pt x="76" y="311"/>
                    </a:cubicBezTo>
                    <a:cubicBezTo>
                      <a:pt x="69" y="304"/>
                      <a:pt x="67" y="275"/>
                      <a:pt x="67" y="284"/>
                    </a:cubicBezTo>
                    <a:cubicBezTo>
                      <a:pt x="67" y="296"/>
                      <a:pt x="73" y="308"/>
                      <a:pt x="76" y="320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auto">
              <a:xfrm rot="315087">
                <a:off x="4208" y="1990"/>
                <a:ext cx="151" cy="1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5" name="Group 23"/>
            <p:cNvGrpSpPr>
              <a:grpSpLocks/>
            </p:cNvGrpSpPr>
            <p:nvPr/>
          </p:nvGrpSpPr>
          <p:grpSpPr bwMode="auto">
            <a:xfrm>
              <a:off x="2832" y="1344"/>
              <a:ext cx="2544" cy="1200"/>
              <a:chOff x="384" y="1152"/>
              <a:chExt cx="4703" cy="2496"/>
            </a:xfrm>
          </p:grpSpPr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 rot="315087">
                <a:off x="384" y="1152"/>
                <a:ext cx="4703" cy="2496"/>
              </a:xfrm>
              <a:custGeom>
                <a:avLst/>
                <a:gdLst>
                  <a:gd name="T0" fmla="*/ 67 w 2727"/>
                  <a:gd name="T1" fmla="*/ 156 h 1463"/>
                  <a:gd name="T2" fmla="*/ 295 w 2727"/>
                  <a:gd name="T3" fmla="*/ 201 h 1463"/>
                  <a:gd name="T4" fmla="*/ 1155 w 2727"/>
                  <a:gd name="T5" fmla="*/ 46 h 1463"/>
                  <a:gd name="T6" fmla="*/ 1740 w 2727"/>
                  <a:gd name="T7" fmla="*/ 92 h 1463"/>
                  <a:gd name="T8" fmla="*/ 1895 w 2727"/>
                  <a:gd name="T9" fmla="*/ 156 h 1463"/>
                  <a:gd name="T10" fmla="*/ 1941 w 2727"/>
                  <a:gd name="T11" fmla="*/ 0 h 1463"/>
                  <a:gd name="T12" fmla="*/ 2014 w 2727"/>
                  <a:gd name="T13" fmla="*/ 174 h 1463"/>
                  <a:gd name="T14" fmla="*/ 2041 w 2727"/>
                  <a:gd name="T15" fmla="*/ 83 h 1463"/>
                  <a:gd name="T16" fmla="*/ 2151 w 2727"/>
                  <a:gd name="T17" fmla="*/ 147 h 1463"/>
                  <a:gd name="T18" fmla="*/ 2224 w 2727"/>
                  <a:gd name="T19" fmla="*/ 211 h 1463"/>
                  <a:gd name="T20" fmla="*/ 2361 w 2727"/>
                  <a:gd name="T21" fmla="*/ 293 h 1463"/>
                  <a:gd name="T22" fmla="*/ 2425 w 2727"/>
                  <a:gd name="T23" fmla="*/ 357 h 1463"/>
                  <a:gd name="T24" fmla="*/ 2645 w 2727"/>
                  <a:gd name="T25" fmla="*/ 457 h 1463"/>
                  <a:gd name="T26" fmla="*/ 2691 w 2727"/>
                  <a:gd name="T27" fmla="*/ 576 h 1463"/>
                  <a:gd name="T28" fmla="*/ 2700 w 2727"/>
                  <a:gd name="T29" fmla="*/ 686 h 1463"/>
                  <a:gd name="T30" fmla="*/ 2526 w 2727"/>
                  <a:gd name="T31" fmla="*/ 787 h 1463"/>
                  <a:gd name="T32" fmla="*/ 2444 w 2727"/>
                  <a:gd name="T33" fmla="*/ 869 h 1463"/>
                  <a:gd name="T34" fmla="*/ 2316 w 2727"/>
                  <a:gd name="T35" fmla="*/ 969 h 1463"/>
                  <a:gd name="T36" fmla="*/ 2060 w 2727"/>
                  <a:gd name="T37" fmla="*/ 1289 h 1463"/>
                  <a:gd name="T38" fmla="*/ 1886 w 2727"/>
                  <a:gd name="T39" fmla="*/ 1225 h 1463"/>
                  <a:gd name="T40" fmla="*/ 1859 w 2727"/>
                  <a:gd name="T41" fmla="*/ 1097 h 1463"/>
                  <a:gd name="T42" fmla="*/ 1822 w 2727"/>
                  <a:gd name="T43" fmla="*/ 1161 h 1463"/>
                  <a:gd name="T44" fmla="*/ 1795 w 2727"/>
                  <a:gd name="T45" fmla="*/ 1225 h 1463"/>
                  <a:gd name="T46" fmla="*/ 1648 w 2727"/>
                  <a:gd name="T47" fmla="*/ 1344 h 1463"/>
                  <a:gd name="T48" fmla="*/ 1712 w 2727"/>
                  <a:gd name="T49" fmla="*/ 1225 h 1463"/>
                  <a:gd name="T50" fmla="*/ 1621 w 2727"/>
                  <a:gd name="T51" fmla="*/ 1180 h 1463"/>
                  <a:gd name="T52" fmla="*/ 1365 w 2727"/>
                  <a:gd name="T53" fmla="*/ 1216 h 1463"/>
                  <a:gd name="T54" fmla="*/ 999 w 2727"/>
                  <a:gd name="T55" fmla="*/ 1225 h 1463"/>
                  <a:gd name="T56" fmla="*/ 825 w 2727"/>
                  <a:gd name="T57" fmla="*/ 1216 h 1463"/>
                  <a:gd name="T58" fmla="*/ 780 w 2727"/>
                  <a:gd name="T59" fmla="*/ 1271 h 1463"/>
                  <a:gd name="T60" fmla="*/ 707 w 2727"/>
                  <a:gd name="T61" fmla="*/ 1454 h 1463"/>
                  <a:gd name="T62" fmla="*/ 551 w 2727"/>
                  <a:gd name="T63" fmla="*/ 1445 h 1463"/>
                  <a:gd name="T64" fmla="*/ 579 w 2727"/>
                  <a:gd name="T65" fmla="*/ 1381 h 1463"/>
                  <a:gd name="T66" fmla="*/ 615 w 2727"/>
                  <a:gd name="T67" fmla="*/ 1235 h 1463"/>
                  <a:gd name="T68" fmla="*/ 496 w 2727"/>
                  <a:gd name="T69" fmla="*/ 1134 h 1463"/>
                  <a:gd name="T70" fmla="*/ 323 w 2727"/>
                  <a:gd name="T71" fmla="*/ 1043 h 1463"/>
                  <a:gd name="T72" fmla="*/ 213 w 2727"/>
                  <a:gd name="T73" fmla="*/ 595 h 1463"/>
                  <a:gd name="T74" fmla="*/ 103 w 2727"/>
                  <a:gd name="T75" fmla="*/ 320 h 1463"/>
                  <a:gd name="T76" fmla="*/ 67 w 2727"/>
                  <a:gd name="T77" fmla="*/ 284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27" h="1463">
                    <a:moveTo>
                      <a:pt x="76" y="320"/>
                    </a:moveTo>
                    <a:cubicBezTo>
                      <a:pt x="51" y="261"/>
                      <a:pt x="0" y="220"/>
                      <a:pt x="67" y="156"/>
                    </a:cubicBezTo>
                    <a:cubicBezTo>
                      <a:pt x="143" y="181"/>
                      <a:pt x="152" y="258"/>
                      <a:pt x="231" y="284"/>
                    </a:cubicBezTo>
                    <a:cubicBezTo>
                      <a:pt x="245" y="263"/>
                      <a:pt x="276" y="215"/>
                      <a:pt x="295" y="201"/>
                    </a:cubicBezTo>
                    <a:cubicBezTo>
                      <a:pt x="352" y="160"/>
                      <a:pt x="466" y="117"/>
                      <a:pt x="533" y="101"/>
                    </a:cubicBezTo>
                    <a:cubicBezTo>
                      <a:pt x="728" y="4"/>
                      <a:pt x="933" y="50"/>
                      <a:pt x="1155" y="46"/>
                    </a:cubicBezTo>
                    <a:cubicBezTo>
                      <a:pt x="1308" y="50"/>
                      <a:pt x="1475" y="41"/>
                      <a:pt x="1630" y="55"/>
                    </a:cubicBezTo>
                    <a:cubicBezTo>
                      <a:pt x="1667" y="67"/>
                      <a:pt x="1703" y="80"/>
                      <a:pt x="1740" y="92"/>
                    </a:cubicBezTo>
                    <a:cubicBezTo>
                      <a:pt x="1778" y="117"/>
                      <a:pt x="1807" y="145"/>
                      <a:pt x="1849" y="156"/>
                    </a:cubicBezTo>
                    <a:cubicBezTo>
                      <a:pt x="1852" y="159"/>
                      <a:pt x="1890" y="207"/>
                      <a:pt x="1895" y="156"/>
                    </a:cubicBezTo>
                    <a:cubicBezTo>
                      <a:pt x="1897" y="131"/>
                      <a:pt x="1877" y="83"/>
                      <a:pt x="1877" y="83"/>
                    </a:cubicBezTo>
                    <a:cubicBezTo>
                      <a:pt x="1889" y="0"/>
                      <a:pt x="1874" y="22"/>
                      <a:pt x="1941" y="0"/>
                    </a:cubicBezTo>
                    <a:cubicBezTo>
                      <a:pt x="1968" y="42"/>
                      <a:pt x="1978" y="88"/>
                      <a:pt x="2005" y="128"/>
                    </a:cubicBezTo>
                    <a:cubicBezTo>
                      <a:pt x="2008" y="143"/>
                      <a:pt x="2000" y="167"/>
                      <a:pt x="2014" y="174"/>
                    </a:cubicBezTo>
                    <a:cubicBezTo>
                      <a:pt x="2025" y="180"/>
                      <a:pt x="2019" y="149"/>
                      <a:pt x="2023" y="137"/>
                    </a:cubicBezTo>
                    <a:cubicBezTo>
                      <a:pt x="2028" y="119"/>
                      <a:pt x="2025" y="94"/>
                      <a:pt x="2041" y="83"/>
                    </a:cubicBezTo>
                    <a:cubicBezTo>
                      <a:pt x="2059" y="71"/>
                      <a:pt x="2096" y="46"/>
                      <a:pt x="2096" y="46"/>
                    </a:cubicBezTo>
                    <a:cubicBezTo>
                      <a:pt x="2149" y="56"/>
                      <a:pt x="2189" y="77"/>
                      <a:pt x="2151" y="147"/>
                    </a:cubicBezTo>
                    <a:cubicBezTo>
                      <a:pt x="2140" y="166"/>
                      <a:pt x="2112" y="168"/>
                      <a:pt x="2096" y="183"/>
                    </a:cubicBezTo>
                    <a:cubicBezTo>
                      <a:pt x="2146" y="230"/>
                      <a:pt x="2088" y="183"/>
                      <a:pt x="2224" y="211"/>
                    </a:cubicBezTo>
                    <a:cubicBezTo>
                      <a:pt x="2244" y="215"/>
                      <a:pt x="2261" y="228"/>
                      <a:pt x="2279" y="238"/>
                    </a:cubicBezTo>
                    <a:cubicBezTo>
                      <a:pt x="2308" y="254"/>
                      <a:pt x="2333" y="275"/>
                      <a:pt x="2361" y="293"/>
                    </a:cubicBezTo>
                    <a:cubicBezTo>
                      <a:pt x="2370" y="299"/>
                      <a:pt x="2389" y="311"/>
                      <a:pt x="2389" y="311"/>
                    </a:cubicBezTo>
                    <a:cubicBezTo>
                      <a:pt x="2411" y="378"/>
                      <a:pt x="2380" y="302"/>
                      <a:pt x="2425" y="357"/>
                    </a:cubicBezTo>
                    <a:cubicBezTo>
                      <a:pt x="2461" y="400"/>
                      <a:pt x="2404" y="374"/>
                      <a:pt x="2462" y="393"/>
                    </a:cubicBezTo>
                    <a:cubicBezTo>
                      <a:pt x="2505" y="439"/>
                      <a:pt x="2587" y="438"/>
                      <a:pt x="2645" y="457"/>
                    </a:cubicBezTo>
                    <a:cubicBezTo>
                      <a:pt x="2683" y="484"/>
                      <a:pt x="2700" y="472"/>
                      <a:pt x="2727" y="512"/>
                    </a:cubicBezTo>
                    <a:cubicBezTo>
                      <a:pt x="2716" y="534"/>
                      <a:pt x="2701" y="554"/>
                      <a:pt x="2691" y="576"/>
                    </a:cubicBezTo>
                    <a:cubicBezTo>
                      <a:pt x="2683" y="594"/>
                      <a:pt x="2672" y="631"/>
                      <a:pt x="2672" y="631"/>
                    </a:cubicBezTo>
                    <a:cubicBezTo>
                      <a:pt x="2678" y="639"/>
                      <a:pt x="2703" y="672"/>
                      <a:pt x="2700" y="686"/>
                    </a:cubicBezTo>
                    <a:cubicBezTo>
                      <a:pt x="2696" y="706"/>
                      <a:pt x="2617" y="726"/>
                      <a:pt x="2599" y="732"/>
                    </a:cubicBezTo>
                    <a:cubicBezTo>
                      <a:pt x="2574" y="748"/>
                      <a:pt x="2548" y="767"/>
                      <a:pt x="2526" y="787"/>
                    </a:cubicBezTo>
                    <a:cubicBezTo>
                      <a:pt x="2510" y="801"/>
                      <a:pt x="2480" y="832"/>
                      <a:pt x="2480" y="832"/>
                    </a:cubicBezTo>
                    <a:cubicBezTo>
                      <a:pt x="2456" y="906"/>
                      <a:pt x="2492" y="821"/>
                      <a:pt x="2444" y="869"/>
                    </a:cubicBezTo>
                    <a:cubicBezTo>
                      <a:pt x="2437" y="876"/>
                      <a:pt x="2440" y="888"/>
                      <a:pt x="2435" y="896"/>
                    </a:cubicBezTo>
                    <a:cubicBezTo>
                      <a:pt x="2411" y="935"/>
                      <a:pt x="2357" y="955"/>
                      <a:pt x="2316" y="969"/>
                    </a:cubicBezTo>
                    <a:cubicBezTo>
                      <a:pt x="2233" y="1025"/>
                      <a:pt x="2119" y="984"/>
                      <a:pt x="2023" y="1015"/>
                    </a:cubicBezTo>
                    <a:cubicBezTo>
                      <a:pt x="2010" y="1068"/>
                      <a:pt x="2011" y="1243"/>
                      <a:pt x="2060" y="1289"/>
                    </a:cubicBezTo>
                    <a:cubicBezTo>
                      <a:pt x="2040" y="1353"/>
                      <a:pt x="2042" y="1376"/>
                      <a:pt x="1904" y="1299"/>
                    </a:cubicBezTo>
                    <a:cubicBezTo>
                      <a:pt x="1882" y="1287"/>
                      <a:pt x="1886" y="1225"/>
                      <a:pt x="1886" y="1225"/>
                    </a:cubicBezTo>
                    <a:cubicBezTo>
                      <a:pt x="1883" y="1192"/>
                      <a:pt x="1884" y="1158"/>
                      <a:pt x="1877" y="1125"/>
                    </a:cubicBezTo>
                    <a:cubicBezTo>
                      <a:pt x="1875" y="1114"/>
                      <a:pt x="1870" y="1094"/>
                      <a:pt x="1859" y="1097"/>
                    </a:cubicBezTo>
                    <a:cubicBezTo>
                      <a:pt x="1846" y="1100"/>
                      <a:pt x="1847" y="1122"/>
                      <a:pt x="1840" y="1134"/>
                    </a:cubicBezTo>
                    <a:cubicBezTo>
                      <a:pt x="1835" y="1143"/>
                      <a:pt x="1828" y="1152"/>
                      <a:pt x="1822" y="1161"/>
                    </a:cubicBezTo>
                    <a:cubicBezTo>
                      <a:pt x="1819" y="1170"/>
                      <a:pt x="1817" y="1180"/>
                      <a:pt x="1813" y="1189"/>
                    </a:cubicBezTo>
                    <a:cubicBezTo>
                      <a:pt x="1808" y="1201"/>
                      <a:pt x="1800" y="1212"/>
                      <a:pt x="1795" y="1225"/>
                    </a:cubicBezTo>
                    <a:cubicBezTo>
                      <a:pt x="1776" y="1275"/>
                      <a:pt x="1770" y="1317"/>
                      <a:pt x="1740" y="1363"/>
                    </a:cubicBezTo>
                    <a:cubicBezTo>
                      <a:pt x="1709" y="1357"/>
                      <a:pt x="1674" y="1361"/>
                      <a:pt x="1648" y="1344"/>
                    </a:cubicBezTo>
                    <a:cubicBezTo>
                      <a:pt x="1639" y="1338"/>
                      <a:pt x="1662" y="1327"/>
                      <a:pt x="1667" y="1317"/>
                    </a:cubicBezTo>
                    <a:cubicBezTo>
                      <a:pt x="1682" y="1287"/>
                      <a:pt x="1697" y="1256"/>
                      <a:pt x="1712" y="1225"/>
                    </a:cubicBezTo>
                    <a:cubicBezTo>
                      <a:pt x="1706" y="1198"/>
                      <a:pt x="1719" y="1155"/>
                      <a:pt x="1694" y="1143"/>
                    </a:cubicBezTo>
                    <a:cubicBezTo>
                      <a:pt x="1670" y="1131"/>
                      <a:pt x="1648" y="1174"/>
                      <a:pt x="1621" y="1180"/>
                    </a:cubicBezTo>
                    <a:cubicBezTo>
                      <a:pt x="1609" y="1183"/>
                      <a:pt x="1596" y="1186"/>
                      <a:pt x="1584" y="1189"/>
                    </a:cubicBezTo>
                    <a:cubicBezTo>
                      <a:pt x="1503" y="1212"/>
                      <a:pt x="1467" y="1210"/>
                      <a:pt x="1365" y="1216"/>
                    </a:cubicBezTo>
                    <a:cubicBezTo>
                      <a:pt x="1261" y="1213"/>
                      <a:pt x="1157" y="1215"/>
                      <a:pt x="1054" y="1207"/>
                    </a:cubicBezTo>
                    <a:cubicBezTo>
                      <a:pt x="995" y="1202"/>
                      <a:pt x="1033" y="1158"/>
                      <a:pt x="999" y="1225"/>
                    </a:cubicBezTo>
                    <a:cubicBezTo>
                      <a:pt x="1026" y="1443"/>
                      <a:pt x="1053" y="1405"/>
                      <a:pt x="825" y="1381"/>
                    </a:cubicBezTo>
                    <a:cubicBezTo>
                      <a:pt x="831" y="1333"/>
                      <a:pt x="846" y="1264"/>
                      <a:pt x="825" y="1216"/>
                    </a:cubicBezTo>
                    <a:cubicBezTo>
                      <a:pt x="822" y="1208"/>
                      <a:pt x="813" y="1228"/>
                      <a:pt x="807" y="1235"/>
                    </a:cubicBezTo>
                    <a:cubicBezTo>
                      <a:pt x="798" y="1247"/>
                      <a:pt x="789" y="1259"/>
                      <a:pt x="780" y="1271"/>
                    </a:cubicBezTo>
                    <a:cubicBezTo>
                      <a:pt x="758" y="1361"/>
                      <a:pt x="788" y="1269"/>
                      <a:pt x="752" y="1326"/>
                    </a:cubicBezTo>
                    <a:cubicBezTo>
                      <a:pt x="730" y="1361"/>
                      <a:pt x="746" y="1428"/>
                      <a:pt x="707" y="1454"/>
                    </a:cubicBezTo>
                    <a:cubicBezTo>
                      <a:pt x="696" y="1461"/>
                      <a:pt x="682" y="1460"/>
                      <a:pt x="670" y="1463"/>
                    </a:cubicBezTo>
                    <a:cubicBezTo>
                      <a:pt x="630" y="1457"/>
                      <a:pt x="588" y="1462"/>
                      <a:pt x="551" y="1445"/>
                    </a:cubicBezTo>
                    <a:cubicBezTo>
                      <a:pt x="541" y="1440"/>
                      <a:pt x="565" y="1427"/>
                      <a:pt x="569" y="1417"/>
                    </a:cubicBezTo>
                    <a:cubicBezTo>
                      <a:pt x="574" y="1406"/>
                      <a:pt x="576" y="1393"/>
                      <a:pt x="579" y="1381"/>
                    </a:cubicBezTo>
                    <a:cubicBezTo>
                      <a:pt x="589" y="1342"/>
                      <a:pt x="597" y="1309"/>
                      <a:pt x="606" y="1271"/>
                    </a:cubicBezTo>
                    <a:cubicBezTo>
                      <a:pt x="609" y="1259"/>
                      <a:pt x="615" y="1235"/>
                      <a:pt x="615" y="1235"/>
                    </a:cubicBezTo>
                    <a:cubicBezTo>
                      <a:pt x="580" y="1222"/>
                      <a:pt x="539" y="1191"/>
                      <a:pt x="515" y="1161"/>
                    </a:cubicBezTo>
                    <a:cubicBezTo>
                      <a:pt x="508" y="1152"/>
                      <a:pt x="505" y="1141"/>
                      <a:pt x="496" y="1134"/>
                    </a:cubicBezTo>
                    <a:cubicBezTo>
                      <a:pt x="489" y="1129"/>
                      <a:pt x="435" y="1117"/>
                      <a:pt x="432" y="1116"/>
                    </a:cubicBezTo>
                    <a:cubicBezTo>
                      <a:pt x="390" y="1094"/>
                      <a:pt x="367" y="1058"/>
                      <a:pt x="323" y="1043"/>
                    </a:cubicBezTo>
                    <a:cubicBezTo>
                      <a:pt x="295" y="1015"/>
                      <a:pt x="276" y="987"/>
                      <a:pt x="259" y="951"/>
                    </a:cubicBezTo>
                    <a:cubicBezTo>
                      <a:pt x="240" y="832"/>
                      <a:pt x="282" y="698"/>
                      <a:pt x="213" y="595"/>
                    </a:cubicBezTo>
                    <a:cubicBezTo>
                      <a:pt x="193" y="494"/>
                      <a:pt x="214" y="408"/>
                      <a:pt x="121" y="348"/>
                    </a:cubicBezTo>
                    <a:cubicBezTo>
                      <a:pt x="115" y="339"/>
                      <a:pt x="112" y="327"/>
                      <a:pt x="103" y="320"/>
                    </a:cubicBezTo>
                    <a:cubicBezTo>
                      <a:pt x="96" y="314"/>
                      <a:pt x="83" y="318"/>
                      <a:pt x="76" y="311"/>
                    </a:cubicBezTo>
                    <a:cubicBezTo>
                      <a:pt x="69" y="304"/>
                      <a:pt x="67" y="275"/>
                      <a:pt x="67" y="284"/>
                    </a:cubicBezTo>
                    <a:cubicBezTo>
                      <a:pt x="67" y="296"/>
                      <a:pt x="73" y="308"/>
                      <a:pt x="76" y="320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Oval 25"/>
              <p:cNvSpPr>
                <a:spLocks noChangeArrowheads="1"/>
              </p:cNvSpPr>
              <p:nvPr/>
            </p:nvSpPr>
            <p:spPr bwMode="auto">
              <a:xfrm rot="315087">
                <a:off x="4208" y="1990"/>
                <a:ext cx="151" cy="1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8" name="Group 26"/>
            <p:cNvGrpSpPr>
              <a:grpSpLocks/>
            </p:cNvGrpSpPr>
            <p:nvPr/>
          </p:nvGrpSpPr>
          <p:grpSpPr bwMode="auto">
            <a:xfrm>
              <a:off x="96" y="2928"/>
              <a:ext cx="2544" cy="1200"/>
              <a:chOff x="384" y="1152"/>
              <a:chExt cx="4703" cy="2496"/>
            </a:xfrm>
          </p:grpSpPr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 rot="315087">
                <a:off x="384" y="1152"/>
                <a:ext cx="4703" cy="2496"/>
              </a:xfrm>
              <a:custGeom>
                <a:avLst/>
                <a:gdLst>
                  <a:gd name="T0" fmla="*/ 67 w 2727"/>
                  <a:gd name="T1" fmla="*/ 156 h 1463"/>
                  <a:gd name="T2" fmla="*/ 295 w 2727"/>
                  <a:gd name="T3" fmla="*/ 201 h 1463"/>
                  <a:gd name="T4" fmla="*/ 1155 w 2727"/>
                  <a:gd name="T5" fmla="*/ 46 h 1463"/>
                  <a:gd name="T6" fmla="*/ 1740 w 2727"/>
                  <a:gd name="T7" fmla="*/ 92 h 1463"/>
                  <a:gd name="T8" fmla="*/ 1895 w 2727"/>
                  <a:gd name="T9" fmla="*/ 156 h 1463"/>
                  <a:gd name="T10" fmla="*/ 1941 w 2727"/>
                  <a:gd name="T11" fmla="*/ 0 h 1463"/>
                  <a:gd name="T12" fmla="*/ 2014 w 2727"/>
                  <a:gd name="T13" fmla="*/ 174 h 1463"/>
                  <a:gd name="T14" fmla="*/ 2041 w 2727"/>
                  <a:gd name="T15" fmla="*/ 83 h 1463"/>
                  <a:gd name="T16" fmla="*/ 2151 w 2727"/>
                  <a:gd name="T17" fmla="*/ 147 h 1463"/>
                  <a:gd name="T18" fmla="*/ 2224 w 2727"/>
                  <a:gd name="T19" fmla="*/ 211 h 1463"/>
                  <a:gd name="T20" fmla="*/ 2361 w 2727"/>
                  <a:gd name="T21" fmla="*/ 293 h 1463"/>
                  <a:gd name="T22" fmla="*/ 2425 w 2727"/>
                  <a:gd name="T23" fmla="*/ 357 h 1463"/>
                  <a:gd name="T24" fmla="*/ 2645 w 2727"/>
                  <a:gd name="T25" fmla="*/ 457 h 1463"/>
                  <a:gd name="T26" fmla="*/ 2691 w 2727"/>
                  <a:gd name="T27" fmla="*/ 576 h 1463"/>
                  <a:gd name="T28" fmla="*/ 2700 w 2727"/>
                  <a:gd name="T29" fmla="*/ 686 h 1463"/>
                  <a:gd name="T30" fmla="*/ 2526 w 2727"/>
                  <a:gd name="T31" fmla="*/ 787 h 1463"/>
                  <a:gd name="T32" fmla="*/ 2444 w 2727"/>
                  <a:gd name="T33" fmla="*/ 869 h 1463"/>
                  <a:gd name="T34" fmla="*/ 2316 w 2727"/>
                  <a:gd name="T35" fmla="*/ 969 h 1463"/>
                  <a:gd name="T36" fmla="*/ 2060 w 2727"/>
                  <a:gd name="T37" fmla="*/ 1289 h 1463"/>
                  <a:gd name="T38" fmla="*/ 1886 w 2727"/>
                  <a:gd name="T39" fmla="*/ 1225 h 1463"/>
                  <a:gd name="T40" fmla="*/ 1859 w 2727"/>
                  <a:gd name="T41" fmla="*/ 1097 h 1463"/>
                  <a:gd name="T42" fmla="*/ 1822 w 2727"/>
                  <a:gd name="T43" fmla="*/ 1161 h 1463"/>
                  <a:gd name="T44" fmla="*/ 1795 w 2727"/>
                  <a:gd name="T45" fmla="*/ 1225 h 1463"/>
                  <a:gd name="T46" fmla="*/ 1648 w 2727"/>
                  <a:gd name="T47" fmla="*/ 1344 h 1463"/>
                  <a:gd name="T48" fmla="*/ 1712 w 2727"/>
                  <a:gd name="T49" fmla="*/ 1225 h 1463"/>
                  <a:gd name="T50" fmla="*/ 1621 w 2727"/>
                  <a:gd name="T51" fmla="*/ 1180 h 1463"/>
                  <a:gd name="T52" fmla="*/ 1365 w 2727"/>
                  <a:gd name="T53" fmla="*/ 1216 h 1463"/>
                  <a:gd name="T54" fmla="*/ 999 w 2727"/>
                  <a:gd name="T55" fmla="*/ 1225 h 1463"/>
                  <a:gd name="T56" fmla="*/ 825 w 2727"/>
                  <a:gd name="T57" fmla="*/ 1216 h 1463"/>
                  <a:gd name="T58" fmla="*/ 780 w 2727"/>
                  <a:gd name="T59" fmla="*/ 1271 h 1463"/>
                  <a:gd name="T60" fmla="*/ 707 w 2727"/>
                  <a:gd name="T61" fmla="*/ 1454 h 1463"/>
                  <a:gd name="T62" fmla="*/ 551 w 2727"/>
                  <a:gd name="T63" fmla="*/ 1445 h 1463"/>
                  <a:gd name="T64" fmla="*/ 579 w 2727"/>
                  <a:gd name="T65" fmla="*/ 1381 h 1463"/>
                  <a:gd name="T66" fmla="*/ 615 w 2727"/>
                  <a:gd name="T67" fmla="*/ 1235 h 1463"/>
                  <a:gd name="T68" fmla="*/ 496 w 2727"/>
                  <a:gd name="T69" fmla="*/ 1134 h 1463"/>
                  <a:gd name="T70" fmla="*/ 323 w 2727"/>
                  <a:gd name="T71" fmla="*/ 1043 h 1463"/>
                  <a:gd name="T72" fmla="*/ 213 w 2727"/>
                  <a:gd name="T73" fmla="*/ 595 h 1463"/>
                  <a:gd name="T74" fmla="*/ 103 w 2727"/>
                  <a:gd name="T75" fmla="*/ 320 h 1463"/>
                  <a:gd name="T76" fmla="*/ 67 w 2727"/>
                  <a:gd name="T77" fmla="*/ 284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27" h="1463">
                    <a:moveTo>
                      <a:pt x="76" y="320"/>
                    </a:moveTo>
                    <a:cubicBezTo>
                      <a:pt x="51" y="261"/>
                      <a:pt x="0" y="220"/>
                      <a:pt x="67" y="156"/>
                    </a:cubicBezTo>
                    <a:cubicBezTo>
                      <a:pt x="143" y="181"/>
                      <a:pt x="152" y="258"/>
                      <a:pt x="231" y="284"/>
                    </a:cubicBezTo>
                    <a:cubicBezTo>
                      <a:pt x="245" y="263"/>
                      <a:pt x="276" y="215"/>
                      <a:pt x="295" y="201"/>
                    </a:cubicBezTo>
                    <a:cubicBezTo>
                      <a:pt x="352" y="160"/>
                      <a:pt x="466" y="117"/>
                      <a:pt x="533" y="101"/>
                    </a:cubicBezTo>
                    <a:cubicBezTo>
                      <a:pt x="728" y="4"/>
                      <a:pt x="933" y="50"/>
                      <a:pt x="1155" y="46"/>
                    </a:cubicBezTo>
                    <a:cubicBezTo>
                      <a:pt x="1308" y="50"/>
                      <a:pt x="1475" y="41"/>
                      <a:pt x="1630" y="55"/>
                    </a:cubicBezTo>
                    <a:cubicBezTo>
                      <a:pt x="1667" y="67"/>
                      <a:pt x="1703" y="80"/>
                      <a:pt x="1740" y="92"/>
                    </a:cubicBezTo>
                    <a:cubicBezTo>
                      <a:pt x="1778" y="117"/>
                      <a:pt x="1807" y="145"/>
                      <a:pt x="1849" y="156"/>
                    </a:cubicBezTo>
                    <a:cubicBezTo>
                      <a:pt x="1852" y="159"/>
                      <a:pt x="1890" y="207"/>
                      <a:pt x="1895" y="156"/>
                    </a:cubicBezTo>
                    <a:cubicBezTo>
                      <a:pt x="1897" y="131"/>
                      <a:pt x="1877" y="83"/>
                      <a:pt x="1877" y="83"/>
                    </a:cubicBezTo>
                    <a:cubicBezTo>
                      <a:pt x="1889" y="0"/>
                      <a:pt x="1874" y="22"/>
                      <a:pt x="1941" y="0"/>
                    </a:cubicBezTo>
                    <a:cubicBezTo>
                      <a:pt x="1968" y="42"/>
                      <a:pt x="1978" y="88"/>
                      <a:pt x="2005" y="128"/>
                    </a:cubicBezTo>
                    <a:cubicBezTo>
                      <a:pt x="2008" y="143"/>
                      <a:pt x="2000" y="167"/>
                      <a:pt x="2014" y="174"/>
                    </a:cubicBezTo>
                    <a:cubicBezTo>
                      <a:pt x="2025" y="180"/>
                      <a:pt x="2019" y="149"/>
                      <a:pt x="2023" y="137"/>
                    </a:cubicBezTo>
                    <a:cubicBezTo>
                      <a:pt x="2028" y="119"/>
                      <a:pt x="2025" y="94"/>
                      <a:pt x="2041" y="83"/>
                    </a:cubicBezTo>
                    <a:cubicBezTo>
                      <a:pt x="2059" y="71"/>
                      <a:pt x="2096" y="46"/>
                      <a:pt x="2096" y="46"/>
                    </a:cubicBezTo>
                    <a:cubicBezTo>
                      <a:pt x="2149" y="56"/>
                      <a:pt x="2189" y="77"/>
                      <a:pt x="2151" y="147"/>
                    </a:cubicBezTo>
                    <a:cubicBezTo>
                      <a:pt x="2140" y="166"/>
                      <a:pt x="2112" y="168"/>
                      <a:pt x="2096" y="183"/>
                    </a:cubicBezTo>
                    <a:cubicBezTo>
                      <a:pt x="2146" y="230"/>
                      <a:pt x="2088" y="183"/>
                      <a:pt x="2224" y="211"/>
                    </a:cubicBezTo>
                    <a:cubicBezTo>
                      <a:pt x="2244" y="215"/>
                      <a:pt x="2261" y="228"/>
                      <a:pt x="2279" y="238"/>
                    </a:cubicBezTo>
                    <a:cubicBezTo>
                      <a:pt x="2308" y="254"/>
                      <a:pt x="2333" y="275"/>
                      <a:pt x="2361" y="293"/>
                    </a:cubicBezTo>
                    <a:cubicBezTo>
                      <a:pt x="2370" y="299"/>
                      <a:pt x="2389" y="311"/>
                      <a:pt x="2389" y="311"/>
                    </a:cubicBezTo>
                    <a:cubicBezTo>
                      <a:pt x="2411" y="378"/>
                      <a:pt x="2380" y="302"/>
                      <a:pt x="2425" y="357"/>
                    </a:cubicBezTo>
                    <a:cubicBezTo>
                      <a:pt x="2461" y="400"/>
                      <a:pt x="2404" y="374"/>
                      <a:pt x="2462" y="393"/>
                    </a:cubicBezTo>
                    <a:cubicBezTo>
                      <a:pt x="2505" y="439"/>
                      <a:pt x="2587" y="438"/>
                      <a:pt x="2645" y="457"/>
                    </a:cubicBezTo>
                    <a:cubicBezTo>
                      <a:pt x="2683" y="484"/>
                      <a:pt x="2700" y="472"/>
                      <a:pt x="2727" y="512"/>
                    </a:cubicBezTo>
                    <a:cubicBezTo>
                      <a:pt x="2716" y="534"/>
                      <a:pt x="2701" y="554"/>
                      <a:pt x="2691" y="576"/>
                    </a:cubicBezTo>
                    <a:cubicBezTo>
                      <a:pt x="2683" y="594"/>
                      <a:pt x="2672" y="631"/>
                      <a:pt x="2672" y="631"/>
                    </a:cubicBezTo>
                    <a:cubicBezTo>
                      <a:pt x="2678" y="639"/>
                      <a:pt x="2703" y="672"/>
                      <a:pt x="2700" y="686"/>
                    </a:cubicBezTo>
                    <a:cubicBezTo>
                      <a:pt x="2696" y="706"/>
                      <a:pt x="2617" y="726"/>
                      <a:pt x="2599" y="732"/>
                    </a:cubicBezTo>
                    <a:cubicBezTo>
                      <a:pt x="2574" y="748"/>
                      <a:pt x="2548" y="767"/>
                      <a:pt x="2526" y="787"/>
                    </a:cubicBezTo>
                    <a:cubicBezTo>
                      <a:pt x="2510" y="801"/>
                      <a:pt x="2480" y="832"/>
                      <a:pt x="2480" y="832"/>
                    </a:cubicBezTo>
                    <a:cubicBezTo>
                      <a:pt x="2456" y="906"/>
                      <a:pt x="2492" y="821"/>
                      <a:pt x="2444" y="869"/>
                    </a:cubicBezTo>
                    <a:cubicBezTo>
                      <a:pt x="2437" y="876"/>
                      <a:pt x="2440" y="888"/>
                      <a:pt x="2435" y="896"/>
                    </a:cubicBezTo>
                    <a:cubicBezTo>
                      <a:pt x="2411" y="935"/>
                      <a:pt x="2357" y="955"/>
                      <a:pt x="2316" y="969"/>
                    </a:cubicBezTo>
                    <a:cubicBezTo>
                      <a:pt x="2233" y="1025"/>
                      <a:pt x="2119" y="984"/>
                      <a:pt x="2023" y="1015"/>
                    </a:cubicBezTo>
                    <a:cubicBezTo>
                      <a:pt x="2010" y="1068"/>
                      <a:pt x="2011" y="1243"/>
                      <a:pt x="2060" y="1289"/>
                    </a:cubicBezTo>
                    <a:cubicBezTo>
                      <a:pt x="2040" y="1353"/>
                      <a:pt x="2042" y="1376"/>
                      <a:pt x="1904" y="1299"/>
                    </a:cubicBezTo>
                    <a:cubicBezTo>
                      <a:pt x="1882" y="1287"/>
                      <a:pt x="1886" y="1225"/>
                      <a:pt x="1886" y="1225"/>
                    </a:cubicBezTo>
                    <a:cubicBezTo>
                      <a:pt x="1883" y="1192"/>
                      <a:pt x="1884" y="1158"/>
                      <a:pt x="1877" y="1125"/>
                    </a:cubicBezTo>
                    <a:cubicBezTo>
                      <a:pt x="1875" y="1114"/>
                      <a:pt x="1870" y="1094"/>
                      <a:pt x="1859" y="1097"/>
                    </a:cubicBezTo>
                    <a:cubicBezTo>
                      <a:pt x="1846" y="1100"/>
                      <a:pt x="1847" y="1122"/>
                      <a:pt x="1840" y="1134"/>
                    </a:cubicBezTo>
                    <a:cubicBezTo>
                      <a:pt x="1835" y="1143"/>
                      <a:pt x="1828" y="1152"/>
                      <a:pt x="1822" y="1161"/>
                    </a:cubicBezTo>
                    <a:cubicBezTo>
                      <a:pt x="1819" y="1170"/>
                      <a:pt x="1817" y="1180"/>
                      <a:pt x="1813" y="1189"/>
                    </a:cubicBezTo>
                    <a:cubicBezTo>
                      <a:pt x="1808" y="1201"/>
                      <a:pt x="1800" y="1212"/>
                      <a:pt x="1795" y="1225"/>
                    </a:cubicBezTo>
                    <a:cubicBezTo>
                      <a:pt x="1776" y="1275"/>
                      <a:pt x="1770" y="1317"/>
                      <a:pt x="1740" y="1363"/>
                    </a:cubicBezTo>
                    <a:cubicBezTo>
                      <a:pt x="1709" y="1357"/>
                      <a:pt x="1674" y="1361"/>
                      <a:pt x="1648" y="1344"/>
                    </a:cubicBezTo>
                    <a:cubicBezTo>
                      <a:pt x="1639" y="1338"/>
                      <a:pt x="1662" y="1327"/>
                      <a:pt x="1667" y="1317"/>
                    </a:cubicBezTo>
                    <a:cubicBezTo>
                      <a:pt x="1682" y="1287"/>
                      <a:pt x="1697" y="1256"/>
                      <a:pt x="1712" y="1225"/>
                    </a:cubicBezTo>
                    <a:cubicBezTo>
                      <a:pt x="1706" y="1198"/>
                      <a:pt x="1719" y="1155"/>
                      <a:pt x="1694" y="1143"/>
                    </a:cubicBezTo>
                    <a:cubicBezTo>
                      <a:pt x="1670" y="1131"/>
                      <a:pt x="1648" y="1174"/>
                      <a:pt x="1621" y="1180"/>
                    </a:cubicBezTo>
                    <a:cubicBezTo>
                      <a:pt x="1609" y="1183"/>
                      <a:pt x="1596" y="1186"/>
                      <a:pt x="1584" y="1189"/>
                    </a:cubicBezTo>
                    <a:cubicBezTo>
                      <a:pt x="1503" y="1212"/>
                      <a:pt x="1467" y="1210"/>
                      <a:pt x="1365" y="1216"/>
                    </a:cubicBezTo>
                    <a:cubicBezTo>
                      <a:pt x="1261" y="1213"/>
                      <a:pt x="1157" y="1215"/>
                      <a:pt x="1054" y="1207"/>
                    </a:cubicBezTo>
                    <a:cubicBezTo>
                      <a:pt x="995" y="1202"/>
                      <a:pt x="1033" y="1158"/>
                      <a:pt x="999" y="1225"/>
                    </a:cubicBezTo>
                    <a:cubicBezTo>
                      <a:pt x="1026" y="1443"/>
                      <a:pt x="1053" y="1405"/>
                      <a:pt x="825" y="1381"/>
                    </a:cubicBezTo>
                    <a:cubicBezTo>
                      <a:pt x="831" y="1333"/>
                      <a:pt x="846" y="1264"/>
                      <a:pt x="825" y="1216"/>
                    </a:cubicBezTo>
                    <a:cubicBezTo>
                      <a:pt x="822" y="1208"/>
                      <a:pt x="813" y="1228"/>
                      <a:pt x="807" y="1235"/>
                    </a:cubicBezTo>
                    <a:cubicBezTo>
                      <a:pt x="798" y="1247"/>
                      <a:pt x="789" y="1259"/>
                      <a:pt x="780" y="1271"/>
                    </a:cubicBezTo>
                    <a:cubicBezTo>
                      <a:pt x="758" y="1361"/>
                      <a:pt x="788" y="1269"/>
                      <a:pt x="752" y="1326"/>
                    </a:cubicBezTo>
                    <a:cubicBezTo>
                      <a:pt x="730" y="1361"/>
                      <a:pt x="746" y="1428"/>
                      <a:pt x="707" y="1454"/>
                    </a:cubicBezTo>
                    <a:cubicBezTo>
                      <a:pt x="696" y="1461"/>
                      <a:pt x="682" y="1460"/>
                      <a:pt x="670" y="1463"/>
                    </a:cubicBezTo>
                    <a:cubicBezTo>
                      <a:pt x="630" y="1457"/>
                      <a:pt x="588" y="1462"/>
                      <a:pt x="551" y="1445"/>
                    </a:cubicBezTo>
                    <a:cubicBezTo>
                      <a:pt x="541" y="1440"/>
                      <a:pt x="565" y="1427"/>
                      <a:pt x="569" y="1417"/>
                    </a:cubicBezTo>
                    <a:cubicBezTo>
                      <a:pt x="574" y="1406"/>
                      <a:pt x="576" y="1393"/>
                      <a:pt x="579" y="1381"/>
                    </a:cubicBezTo>
                    <a:cubicBezTo>
                      <a:pt x="589" y="1342"/>
                      <a:pt x="597" y="1309"/>
                      <a:pt x="606" y="1271"/>
                    </a:cubicBezTo>
                    <a:cubicBezTo>
                      <a:pt x="609" y="1259"/>
                      <a:pt x="615" y="1235"/>
                      <a:pt x="615" y="1235"/>
                    </a:cubicBezTo>
                    <a:cubicBezTo>
                      <a:pt x="580" y="1222"/>
                      <a:pt x="539" y="1191"/>
                      <a:pt x="515" y="1161"/>
                    </a:cubicBezTo>
                    <a:cubicBezTo>
                      <a:pt x="508" y="1152"/>
                      <a:pt x="505" y="1141"/>
                      <a:pt x="496" y="1134"/>
                    </a:cubicBezTo>
                    <a:cubicBezTo>
                      <a:pt x="489" y="1129"/>
                      <a:pt x="435" y="1117"/>
                      <a:pt x="432" y="1116"/>
                    </a:cubicBezTo>
                    <a:cubicBezTo>
                      <a:pt x="390" y="1094"/>
                      <a:pt x="367" y="1058"/>
                      <a:pt x="323" y="1043"/>
                    </a:cubicBezTo>
                    <a:cubicBezTo>
                      <a:pt x="295" y="1015"/>
                      <a:pt x="276" y="987"/>
                      <a:pt x="259" y="951"/>
                    </a:cubicBezTo>
                    <a:cubicBezTo>
                      <a:pt x="240" y="832"/>
                      <a:pt x="282" y="698"/>
                      <a:pt x="213" y="595"/>
                    </a:cubicBezTo>
                    <a:cubicBezTo>
                      <a:pt x="193" y="494"/>
                      <a:pt x="214" y="408"/>
                      <a:pt x="121" y="348"/>
                    </a:cubicBezTo>
                    <a:cubicBezTo>
                      <a:pt x="115" y="339"/>
                      <a:pt x="112" y="327"/>
                      <a:pt x="103" y="320"/>
                    </a:cubicBezTo>
                    <a:cubicBezTo>
                      <a:pt x="96" y="314"/>
                      <a:pt x="83" y="318"/>
                      <a:pt x="76" y="311"/>
                    </a:cubicBezTo>
                    <a:cubicBezTo>
                      <a:pt x="69" y="304"/>
                      <a:pt x="67" y="275"/>
                      <a:pt x="67" y="284"/>
                    </a:cubicBezTo>
                    <a:cubicBezTo>
                      <a:pt x="67" y="296"/>
                      <a:pt x="73" y="308"/>
                      <a:pt x="76" y="320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Oval 28"/>
              <p:cNvSpPr>
                <a:spLocks noChangeArrowheads="1"/>
              </p:cNvSpPr>
              <p:nvPr/>
            </p:nvSpPr>
            <p:spPr bwMode="auto">
              <a:xfrm rot="315087">
                <a:off x="4208" y="1990"/>
                <a:ext cx="151" cy="1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1" name="Group 29"/>
            <p:cNvGrpSpPr>
              <a:grpSpLocks/>
            </p:cNvGrpSpPr>
            <p:nvPr/>
          </p:nvGrpSpPr>
          <p:grpSpPr bwMode="auto">
            <a:xfrm>
              <a:off x="2784" y="2880"/>
              <a:ext cx="2544" cy="1200"/>
              <a:chOff x="384" y="1152"/>
              <a:chExt cx="4703" cy="2496"/>
            </a:xfrm>
          </p:grpSpPr>
          <p:sp>
            <p:nvSpPr>
              <p:cNvPr id="3102" name="Freeform 30"/>
              <p:cNvSpPr>
                <a:spLocks/>
              </p:cNvSpPr>
              <p:nvPr/>
            </p:nvSpPr>
            <p:spPr bwMode="auto">
              <a:xfrm rot="315087">
                <a:off x="384" y="1152"/>
                <a:ext cx="4703" cy="2496"/>
              </a:xfrm>
              <a:custGeom>
                <a:avLst/>
                <a:gdLst>
                  <a:gd name="T0" fmla="*/ 67 w 2727"/>
                  <a:gd name="T1" fmla="*/ 156 h 1463"/>
                  <a:gd name="T2" fmla="*/ 295 w 2727"/>
                  <a:gd name="T3" fmla="*/ 201 h 1463"/>
                  <a:gd name="T4" fmla="*/ 1155 w 2727"/>
                  <a:gd name="T5" fmla="*/ 46 h 1463"/>
                  <a:gd name="T6" fmla="*/ 1740 w 2727"/>
                  <a:gd name="T7" fmla="*/ 92 h 1463"/>
                  <a:gd name="T8" fmla="*/ 1895 w 2727"/>
                  <a:gd name="T9" fmla="*/ 156 h 1463"/>
                  <a:gd name="T10" fmla="*/ 1941 w 2727"/>
                  <a:gd name="T11" fmla="*/ 0 h 1463"/>
                  <a:gd name="T12" fmla="*/ 2014 w 2727"/>
                  <a:gd name="T13" fmla="*/ 174 h 1463"/>
                  <a:gd name="T14" fmla="*/ 2041 w 2727"/>
                  <a:gd name="T15" fmla="*/ 83 h 1463"/>
                  <a:gd name="T16" fmla="*/ 2151 w 2727"/>
                  <a:gd name="T17" fmla="*/ 147 h 1463"/>
                  <a:gd name="T18" fmla="*/ 2224 w 2727"/>
                  <a:gd name="T19" fmla="*/ 211 h 1463"/>
                  <a:gd name="T20" fmla="*/ 2361 w 2727"/>
                  <a:gd name="T21" fmla="*/ 293 h 1463"/>
                  <a:gd name="T22" fmla="*/ 2425 w 2727"/>
                  <a:gd name="T23" fmla="*/ 357 h 1463"/>
                  <a:gd name="T24" fmla="*/ 2645 w 2727"/>
                  <a:gd name="T25" fmla="*/ 457 h 1463"/>
                  <a:gd name="T26" fmla="*/ 2691 w 2727"/>
                  <a:gd name="T27" fmla="*/ 576 h 1463"/>
                  <a:gd name="T28" fmla="*/ 2700 w 2727"/>
                  <a:gd name="T29" fmla="*/ 686 h 1463"/>
                  <a:gd name="T30" fmla="*/ 2526 w 2727"/>
                  <a:gd name="T31" fmla="*/ 787 h 1463"/>
                  <a:gd name="T32" fmla="*/ 2444 w 2727"/>
                  <a:gd name="T33" fmla="*/ 869 h 1463"/>
                  <a:gd name="T34" fmla="*/ 2316 w 2727"/>
                  <a:gd name="T35" fmla="*/ 969 h 1463"/>
                  <a:gd name="T36" fmla="*/ 2060 w 2727"/>
                  <a:gd name="T37" fmla="*/ 1289 h 1463"/>
                  <a:gd name="T38" fmla="*/ 1886 w 2727"/>
                  <a:gd name="T39" fmla="*/ 1225 h 1463"/>
                  <a:gd name="T40" fmla="*/ 1859 w 2727"/>
                  <a:gd name="T41" fmla="*/ 1097 h 1463"/>
                  <a:gd name="T42" fmla="*/ 1822 w 2727"/>
                  <a:gd name="T43" fmla="*/ 1161 h 1463"/>
                  <a:gd name="T44" fmla="*/ 1795 w 2727"/>
                  <a:gd name="T45" fmla="*/ 1225 h 1463"/>
                  <a:gd name="T46" fmla="*/ 1648 w 2727"/>
                  <a:gd name="T47" fmla="*/ 1344 h 1463"/>
                  <a:gd name="T48" fmla="*/ 1712 w 2727"/>
                  <a:gd name="T49" fmla="*/ 1225 h 1463"/>
                  <a:gd name="T50" fmla="*/ 1621 w 2727"/>
                  <a:gd name="T51" fmla="*/ 1180 h 1463"/>
                  <a:gd name="T52" fmla="*/ 1365 w 2727"/>
                  <a:gd name="T53" fmla="*/ 1216 h 1463"/>
                  <a:gd name="T54" fmla="*/ 999 w 2727"/>
                  <a:gd name="T55" fmla="*/ 1225 h 1463"/>
                  <a:gd name="T56" fmla="*/ 825 w 2727"/>
                  <a:gd name="T57" fmla="*/ 1216 h 1463"/>
                  <a:gd name="T58" fmla="*/ 780 w 2727"/>
                  <a:gd name="T59" fmla="*/ 1271 h 1463"/>
                  <a:gd name="T60" fmla="*/ 707 w 2727"/>
                  <a:gd name="T61" fmla="*/ 1454 h 1463"/>
                  <a:gd name="T62" fmla="*/ 551 w 2727"/>
                  <a:gd name="T63" fmla="*/ 1445 h 1463"/>
                  <a:gd name="T64" fmla="*/ 579 w 2727"/>
                  <a:gd name="T65" fmla="*/ 1381 h 1463"/>
                  <a:gd name="T66" fmla="*/ 615 w 2727"/>
                  <a:gd name="T67" fmla="*/ 1235 h 1463"/>
                  <a:gd name="T68" fmla="*/ 496 w 2727"/>
                  <a:gd name="T69" fmla="*/ 1134 h 1463"/>
                  <a:gd name="T70" fmla="*/ 323 w 2727"/>
                  <a:gd name="T71" fmla="*/ 1043 h 1463"/>
                  <a:gd name="T72" fmla="*/ 213 w 2727"/>
                  <a:gd name="T73" fmla="*/ 595 h 1463"/>
                  <a:gd name="T74" fmla="*/ 103 w 2727"/>
                  <a:gd name="T75" fmla="*/ 320 h 1463"/>
                  <a:gd name="T76" fmla="*/ 67 w 2727"/>
                  <a:gd name="T77" fmla="*/ 284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27" h="1463">
                    <a:moveTo>
                      <a:pt x="76" y="320"/>
                    </a:moveTo>
                    <a:cubicBezTo>
                      <a:pt x="51" y="261"/>
                      <a:pt x="0" y="220"/>
                      <a:pt x="67" y="156"/>
                    </a:cubicBezTo>
                    <a:cubicBezTo>
                      <a:pt x="143" y="181"/>
                      <a:pt x="152" y="258"/>
                      <a:pt x="231" y="284"/>
                    </a:cubicBezTo>
                    <a:cubicBezTo>
                      <a:pt x="245" y="263"/>
                      <a:pt x="276" y="215"/>
                      <a:pt x="295" y="201"/>
                    </a:cubicBezTo>
                    <a:cubicBezTo>
                      <a:pt x="352" y="160"/>
                      <a:pt x="466" y="117"/>
                      <a:pt x="533" y="101"/>
                    </a:cubicBezTo>
                    <a:cubicBezTo>
                      <a:pt x="728" y="4"/>
                      <a:pt x="933" y="50"/>
                      <a:pt x="1155" y="46"/>
                    </a:cubicBezTo>
                    <a:cubicBezTo>
                      <a:pt x="1308" y="50"/>
                      <a:pt x="1475" y="41"/>
                      <a:pt x="1630" y="55"/>
                    </a:cubicBezTo>
                    <a:cubicBezTo>
                      <a:pt x="1667" y="67"/>
                      <a:pt x="1703" y="80"/>
                      <a:pt x="1740" y="92"/>
                    </a:cubicBezTo>
                    <a:cubicBezTo>
                      <a:pt x="1778" y="117"/>
                      <a:pt x="1807" y="145"/>
                      <a:pt x="1849" y="156"/>
                    </a:cubicBezTo>
                    <a:cubicBezTo>
                      <a:pt x="1852" y="159"/>
                      <a:pt x="1890" y="207"/>
                      <a:pt x="1895" y="156"/>
                    </a:cubicBezTo>
                    <a:cubicBezTo>
                      <a:pt x="1897" y="131"/>
                      <a:pt x="1877" y="83"/>
                      <a:pt x="1877" y="83"/>
                    </a:cubicBezTo>
                    <a:cubicBezTo>
                      <a:pt x="1889" y="0"/>
                      <a:pt x="1874" y="22"/>
                      <a:pt x="1941" y="0"/>
                    </a:cubicBezTo>
                    <a:cubicBezTo>
                      <a:pt x="1968" y="42"/>
                      <a:pt x="1978" y="88"/>
                      <a:pt x="2005" y="128"/>
                    </a:cubicBezTo>
                    <a:cubicBezTo>
                      <a:pt x="2008" y="143"/>
                      <a:pt x="2000" y="167"/>
                      <a:pt x="2014" y="174"/>
                    </a:cubicBezTo>
                    <a:cubicBezTo>
                      <a:pt x="2025" y="180"/>
                      <a:pt x="2019" y="149"/>
                      <a:pt x="2023" y="137"/>
                    </a:cubicBezTo>
                    <a:cubicBezTo>
                      <a:pt x="2028" y="119"/>
                      <a:pt x="2025" y="94"/>
                      <a:pt x="2041" y="83"/>
                    </a:cubicBezTo>
                    <a:cubicBezTo>
                      <a:pt x="2059" y="71"/>
                      <a:pt x="2096" y="46"/>
                      <a:pt x="2096" y="46"/>
                    </a:cubicBezTo>
                    <a:cubicBezTo>
                      <a:pt x="2149" y="56"/>
                      <a:pt x="2189" y="77"/>
                      <a:pt x="2151" y="147"/>
                    </a:cubicBezTo>
                    <a:cubicBezTo>
                      <a:pt x="2140" y="166"/>
                      <a:pt x="2112" y="168"/>
                      <a:pt x="2096" y="183"/>
                    </a:cubicBezTo>
                    <a:cubicBezTo>
                      <a:pt x="2146" y="230"/>
                      <a:pt x="2088" y="183"/>
                      <a:pt x="2224" y="211"/>
                    </a:cubicBezTo>
                    <a:cubicBezTo>
                      <a:pt x="2244" y="215"/>
                      <a:pt x="2261" y="228"/>
                      <a:pt x="2279" y="238"/>
                    </a:cubicBezTo>
                    <a:cubicBezTo>
                      <a:pt x="2308" y="254"/>
                      <a:pt x="2333" y="275"/>
                      <a:pt x="2361" y="293"/>
                    </a:cubicBezTo>
                    <a:cubicBezTo>
                      <a:pt x="2370" y="299"/>
                      <a:pt x="2389" y="311"/>
                      <a:pt x="2389" y="311"/>
                    </a:cubicBezTo>
                    <a:cubicBezTo>
                      <a:pt x="2411" y="378"/>
                      <a:pt x="2380" y="302"/>
                      <a:pt x="2425" y="357"/>
                    </a:cubicBezTo>
                    <a:cubicBezTo>
                      <a:pt x="2461" y="400"/>
                      <a:pt x="2404" y="374"/>
                      <a:pt x="2462" y="393"/>
                    </a:cubicBezTo>
                    <a:cubicBezTo>
                      <a:pt x="2505" y="439"/>
                      <a:pt x="2587" y="438"/>
                      <a:pt x="2645" y="457"/>
                    </a:cubicBezTo>
                    <a:cubicBezTo>
                      <a:pt x="2683" y="484"/>
                      <a:pt x="2700" y="472"/>
                      <a:pt x="2727" y="512"/>
                    </a:cubicBezTo>
                    <a:cubicBezTo>
                      <a:pt x="2716" y="534"/>
                      <a:pt x="2701" y="554"/>
                      <a:pt x="2691" y="576"/>
                    </a:cubicBezTo>
                    <a:cubicBezTo>
                      <a:pt x="2683" y="594"/>
                      <a:pt x="2672" y="631"/>
                      <a:pt x="2672" y="631"/>
                    </a:cubicBezTo>
                    <a:cubicBezTo>
                      <a:pt x="2678" y="639"/>
                      <a:pt x="2703" y="672"/>
                      <a:pt x="2700" y="686"/>
                    </a:cubicBezTo>
                    <a:cubicBezTo>
                      <a:pt x="2696" y="706"/>
                      <a:pt x="2617" y="726"/>
                      <a:pt x="2599" y="732"/>
                    </a:cubicBezTo>
                    <a:cubicBezTo>
                      <a:pt x="2574" y="748"/>
                      <a:pt x="2548" y="767"/>
                      <a:pt x="2526" y="787"/>
                    </a:cubicBezTo>
                    <a:cubicBezTo>
                      <a:pt x="2510" y="801"/>
                      <a:pt x="2480" y="832"/>
                      <a:pt x="2480" y="832"/>
                    </a:cubicBezTo>
                    <a:cubicBezTo>
                      <a:pt x="2456" y="906"/>
                      <a:pt x="2492" y="821"/>
                      <a:pt x="2444" y="869"/>
                    </a:cubicBezTo>
                    <a:cubicBezTo>
                      <a:pt x="2437" y="876"/>
                      <a:pt x="2440" y="888"/>
                      <a:pt x="2435" y="896"/>
                    </a:cubicBezTo>
                    <a:cubicBezTo>
                      <a:pt x="2411" y="935"/>
                      <a:pt x="2357" y="955"/>
                      <a:pt x="2316" y="969"/>
                    </a:cubicBezTo>
                    <a:cubicBezTo>
                      <a:pt x="2233" y="1025"/>
                      <a:pt x="2119" y="984"/>
                      <a:pt x="2023" y="1015"/>
                    </a:cubicBezTo>
                    <a:cubicBezTo>
                      <a:pt x="2010" y="1068"/>
                      <a:pt x="2011" y="1243"/>
                      <a:pt x="2060" y="1289"/>
                    </a:cubicBezTo>
                    <a:cubicBezTo>
                      <a:pt x="2040" y="1353"/>
                      <a:pt x="2042" y="1376"/>
                      <a:pt x="1904" y="1299"/>
                    </a:cubicBezTo>
                    <a:cubicBezTo>
                      <a:pt x="1882" y="1287"/>
                      <a:pt x="1886" y="1225"/>
                      <a:pt x="1886" y="1225"/>
                    </a:cubicBezTo>
                    <a:cubicBezTo>
                      <a:pt x="1883" y="1192"/>
                      <a:pt x="1884" y="1158"/>
                      <a:pt x="1877" y="1125"/>
                    </a:cubicBezTo>
                    <a:cubicBezTo>
                      <a:pt x="1875" y="1114"/>
                      <a:pt x="1870" y="1094"/>
                      <a:pt x="1859" y="1097"/>
                    </a:cubicBezTo>
                    <a:cubicBezTo>
                      <a:pt x="1846" y="1100"/>
                      <a:pt x="1847" y="1122"/>
                      <a:pt x="1840" y="1134"/>
                    </a:cubicBezTo>
                    <a:cubicBezTo>
                      <a:pt x="1835" y="1143"/>
                      <a:pt x="1828" y="1152"/>
                      <a:pt x="1822" y="1161"/>
                    </a:cubicBezTo>
                    <a:cubicBezTo>
                      <a:pt x="1819" y="1170"/>
                      <a:pt x="1817" y="1180"/>
                      <a:pt x="1813" y="1189"/>
                    </a:cubicBezTo>
                    <a:cubicBezTo>
                      <a:pt x="1808" y="1201"/>
                      <a:pt x="1800" y="1212"/>
                      <a:pt x="1795" y="1225"/>
                    </a:cubicBezTo>
                    <a:cubicBezTo>
                      <a:pt x="1776" y="1275"/>
                      <a:pt x="1770" y="1317"/>
                      <a:pt x="1740" y="1363"/>
                    </a:cubicBezTo>
                    <a:cubicBezTo>
                      <a:pt x="1709" y="1357"/>
                      <a:pt x="1674" y="1361"/>
                      <a:pt x="1648" y="1344"/>
                    </a:cubicBezTo>
                    <a:cubicBezTo>
                      <a:pt x="1639" y="1338"/>
                      <a:pt x="1662" y="1327"/>
                      <a:pt x="1667" y="1317"/>
                    </a:cubicBezTo>
                    <a:cubicBezTo>
                      <a:pt x="1682" y="1287"/>
                      <a:pt x="1697" y="1256"/>
                      <a:pt x="1712" y="1225"/>
                    </a:cubicBezTo>
                    <a:cubicBezTo>
                      <a:pt x="1706" y="1198"/>
                      <a:pt x="1719" y="1155"/>
                      <a:pt x="1694" y="1143"/>
                    </a:cubicBezTo>
                    <a:cubicBezTo>
                      <a:pt x="1670" y="1131"/>
                      <a:pt x="1648" y="1174"/>
                      <a:pt x="1621" y="1180"/>
                    </a:cubicBezTo>
                    <a:cubicBezTo>
                      <a:pt x="1609" y="1183"/>
                      <a:pt x="1596" y="1186"/>
                      <a:pt x="1584" y="1189"/>
                    </a:cubicBezTo>
                    <a:cubicBezTo>
                      <a:pt x="1503" y="1212"/>
                      <a:pt x="1467" y="1210"/>
                      <a:pt x="1365" y="1216"/>
                    </a:cubicBezTo>
                    <a:cubicBezTo>
                      <a:pt x="1261" y="1213"/>
                      <a:pt x="1157" y="1215"/>
                      <a:pt x="1054" y="1207"/>
                    </a:cubicBezTo>
                    <a:cubicBezTo>
                      <a:pt x="995" y="1202"/>
                      <a:pt x="1033" y="1158"/>
                      <a:pt x="999" y="1225"/>
                    </a:cubicBezTo>
                    <a:cubicBezTo>
                      <a:pt x="1026" y="1443"/>
                      <a:pt x="1053" y="1405"/>
                      <a:pt x="825" y="1381"/>
                    </a:cubicBezTo>
                    <a:cubicBezTo>
                      <a:pt x="831" y="1333"/>
                      <a:pt x="846" y="1264"/>
                      <a:pt x="825" y="1216"/>
                    </a:cubicBezTo>
                    <a:cubicBezTo>
                      <a:pt x="822" y="1208"/>
                      <a:pt x="813" y="1228"/>
                      <a:pt x="807" y="1235"/>
                    </a:cubicBezTo>
                    <a:cubicBezTo>
                      <a:pt x="798" y="1247"/>
                      <a:pt x="789" y="1259"/>
                      <a:pt x="780" y="1271"/>
                    </a:cubicBezTo>
                    <a:cubicBezTo>
                      <a:pt x="758" y="1361"/>
                      <a:pt x="788" y="1269"/>
                      <a:pt x="752" y="1326"/>
                    </a:cubicBezTo>
                    <a:cubicBezTo>
                      <a:pt x="730" y="1361"/>
                      <a:pt x="746" y="1428"/>
                      <a:pt x="707" y="1454"/>
                    </a:cubicBezTo>
                    <a:cubicBezTo>
                      <a:pt x="696" y="1461"/>
                      <a:pt x="682" y="1460"/>
                      <a:pt x="670" y="1463"/>
                    </a:cubicBezTo>
                    <a:cubicBezTo>
                      <a:pt x="630" y="1457"/>
                      <a:pt x="588" y="1462"/>
                      <a:pt x="551" y="1445"/>
                    </a:cubicBezTo>
                    <a:cubicBezTo>
                      <a:pt x="541" y="1440"/>
                      <a:pt x="565" y="1427"/>
                      <a:pt x="569" y="1417"/>
                    </a:cubicBezTo>
                    <a:cubicBezTo>
                      <a:pt x="574" y="1406"/>
                      <a:pt x="576" y="1393"/>
                      <a:pt x="579" y="1381"/>
                    </a:cubicBezTo>
                    <a:cubicBezTo>
                      <a:pt x="589" y="1342"/>
                      <a:pt x="597" y="1309"/>
                      <a:pt x="606" y="1271"/>
                    </a:cubicBezTo>
                    <a:cubicBezTo>
                      <a:pt x="609" y="1259"/>
                      <a:pt x="615" y="1235"/>
                      <a:pt x="615" y="1235"/>
                    </a:cubicBezTo>
                    <a:cubicBezTo>
                      <a:pt x="580" y="1222"/>
                      <a:pt x="539" y="1191"/>
                      <a:pt x="515" y="1161"/>
                    </a:cubicBezTo>
                    <a:cubicBezTo>
                      <a:pt x="508" y="1152"/>
                      <a:pt x="505" y="1141"/>
                      <a:pt x="496" y="1134"/>
                    </a:cubicBezTo>
                    <a:cubicBezTo>
                      <a:pt x="489" y="1129"/>
                      <a:pt x="435" y="1117"/>
                      <a:pt x="432" y="1116"/>
                    </a:cubicBezTo>
                    <a:cubicBezTo>
                      <a:pt x="390" y="1094"/>
                      <a:pt x="367" y="1058"/>
                      <a:pt x="323" y="1043"/>
                    </a:cubicBezTo>
                    <a:cubicBezTo>
                      <a:pt x="295" y="1015"/>
                      <a:pt x="276" y="987"/>
                      <a:pt x="259" y="951"/>
                    </a:cubicBezTo>
                    <a:cubicBezTo>
                      <a:pt x="240" y="832"/>
                      <a:pt x="282" y="698"/>
                      <a:pt x="213" y="595"/>
                    </a:cubicBezTo>
                    <a:cubicBezTo>
                      <a:pt x="193" y="494"/>
                      <a:pt x="214" y="408"/>
                      <a:pt x="121" y="348"/>
                    </a:cubicBezTo>
                    <a:cubicBezTo>
                      <a:pt x="115" y="339"/>
                      <a:pt x="112" y="327"/>
                      <a:pt x="103" y="320"/>
                    </a:cubicBezTo>
                    <a:cubicBezTo>
                      <a:pt x="96" y="314"/>
                      <a:pt x="83" y="318"/>
                      <a:pt x="76" y="311"/>
                    </a:cubicBezTo>
                    <a:cubicBezTo>
                      <a:pt x="69" y="304"/>
                      <a:pt x="67" y="275"/>
                      <a:pt x="67" y="284"/>
                    </a:cubicBezTo>
                    <a:cubicBezTo>
                      <a:pt x="67" y="296"/>
                      <a:pt x="73" y="308"/>
                      <a:pt x="76" y="320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 rot="315087">
                <a:off x="4208" y="1990"/>
                <a:ext cx="151" cy="1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93" y="1640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357" y="1640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960" y="1968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100 đồng</a:t>
              </a: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3149" y="1632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013" y="1632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3616" y="1960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3093" y="3176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500 đồng</a:t>
              </a: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3957" y="3176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3560" y="3504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100 đồng</a:t>
              </a: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432" y="3312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500 đồng</a:t>
              </a: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296" y="3312"/>
              <a:ext cx="795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0"/>
                <a:t>200 đồng</a:t>
              </a:r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1248" y="2496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66"/>
                  </a:solidFill>
                </a:rPr>
                <a:t>A</a:t>
              </a:r>
            </a:p>
          </p:txBody>
        </p:sp>
        <p:sp>
          <p:nvSpPr>
            <p:cNvPr id="3117" name="Text Box 45"/>
            <p:cNvSpPr txBox="1">
              <a:spLocks noChangeArrowheads="1"/>
            </p:cNvSpPr>
            <p:nvPr/>
          </p:nvSpPr>
          <p:spPr bwMode="auto">
            <a:xfrm>
              <a:off x="3936" y="2448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66"/>
                  </a:solidFill>
                </a:rPr>
                <a:t>B</a:t>
              </a:r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1200" y="4004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66"/>
                  </a:solidFill>
                </a:rPr>
                <a:t>C</a:t>
              </a:r>
            </a:p>
          </p:txBody>
        </p:sp>
        <p:sp>
          <p:nvSpPr>
            <p:cNvPr id="3119" name="Text Box 47"/>
            <p:cNvSpPr txBox="1">
              <a:spLocks noChangeArrowheads="1"/>
            </p:cNvSpPr>
            <p:nvPr/>
          </p:nvSpPr>
          <p:spPr bwMode="auto">
            <a:xfrm>
              <a:off x="3888" y="3972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66"/>
                  </a:solidFill>
                </a:rPr>
                <a:t>D</a:t>
              </a:r>
            </a:p>
          </p:txBody>
        </p:sp>
      </p:grp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6248400" y="61214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3429000" y="685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1" grpId="0" animBg="1"/>
      <p:bldP spid="31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14800" y="228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3400" y="1736725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Tính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514600" y="2620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 đồng + 400 đồng = 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514600" y="33067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900 đồng - 200 đồng = 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514600" y="3976688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700 đồng + 100 đồng =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514600" y="46783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800 đồng - 300 đồng = 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200400" y="6858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emanh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52400" y="457200"/>
            <a:ext cx="5715000" cy="5776913"/>
          </a:xfrm>
          <a:prstGeom prst="ellipse">
            <a:avLst/>
          </a:prstGeom>
          <a:solidFill>
            <a:srgbClr val="D5F5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69863" y="457200"/>
            <a:ext cx="5715000" cy="5715000"/>
          </a:xfrm>
          <a:prstGeom prst="ellipse">
            <a:avLst/>
          </a:prstGeom>
          <a:noFill/>
          <a:ln w="76200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533400" y="1968500"/>
            <a:ext cx="2247900" cy="1092200"/>
          </a:xfrm>
          <a:custGeom>
            <a:avLst/>
            <a:gdLst>
              <a:gd name="T0" fmla="*/ 0 w 1416"/>
              <a:gd name="T1" fmla="*/ 0 h 688"/>
              <a:gd name="T2" fmla="*/ 1416 w 1416"/>
              <a:gd name="T3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16" h="688">
                <a:moveTo>
                  <a:pt x="0" y="0"/>
                </a:moveTo>
                <a:lnTo>
                  <a:pt x="1416" y="688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 rot="-300425">
            <a:off x="3200400" y="3606800"/>
            <a:ext cx="1333500" cy="2108200"/>
          </a:xfrm>
          <a:custGeom>
            <a:avLst/>
            <a:gdLst>
              <a:gd name="T0" fmla="*/ 0 w 688"/>
              <a:gd name="T1" fmla="*/ 0 h 1400"/>
              <a:gd name="T2" fmla="*/ 688 w 688"/>
              <a:gd name="T3" fmla="*/ 1400 h 1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400">
                <a:moveTo>
                  <a:pt x="0" y="0"/>
                </a:moveTo>
                <a:lnTo>
                  <a:pt x="688" y="140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 rot="187776">
            <a:off x="1663700" y="3581400"/>
            <a:ext cx="1168400" cy="2209800"/>
          </a:xfrm>
          <a:custGeom>
            <a:avLst/>
            <a:gdLst>
              <a:gd name="T0" fmla="*/ 872 w 872"/>
              <a:gd name="T1" fmla="*/ 0 h 1320"/>
              <a:gd name="T2" fmla="*/ 0 w 872"/>
              <a:gd name="T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2" h="1320">
                <a:moveTo>
                  <a:pt x="872" y="0"/>
                </a:moveTo>
                <a:lnTo>
                  <a:pt x="0" y="1320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052763" y="3619500"/>
            <a:ext cx="0" cy="2590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352800" y="3276600"/>
            <a:ext cx="2514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95263" y="3327400"/>
            <a:ext cx="2514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4665663" y="1866900"/>
            <a:ext cx="838200" cy="533400"/>
          </a:xfrm>
          <a:custGeom>
            <a:avLst/>
            <a:gdLst>
              <a:gd name="T0" fmla="*/ 0 w 1320"/>
              <a:gd name="T1" fmla="*/ 792 h 792"/>
              <a:gd name="T2" fmla="*/ 1320 w 1320"/>
              <a:gd name="T3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20" h="792">
                <a:moveTo>
                  <a:pt x="0" y="792"/>
                </a:moveTo>
                <a:lnTo>
                  <a:pt x="1320" y="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724400" y="4191000"/>
            <a:ext cx="914400" cy="457200"/>
          </a:xfrm>
          <a:custGeom>
            <a:avLst/>
            <a:gdLst>
              <a:gd name="T0" fmla="*/ 0 w 1480"/>
              <a:gd name="T1" fmla="*/ 0 h 680"/>
              <a:gd name="T2" fmla="*/ 1480 w 1480"/>
              <a:gd name="T3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" h="680">
                <a:moveTo>
                  <a:pt x="0" y="0"/>
                </a:moveTo>
                <a:lnTo>
                  <a:pt x="1480" y="68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546100" y="4216400"/>
            <a:ext cx="914400" cy="533400"/>
          </a:xfrm>
          <a:custGeom>
            <a:avLst/>
            <a:gdLst>
              <a:gd name="T0" fmla="*/ 0 w 1432"/>
              <a:gd name="T1" fmla="*/ 680 h 680"/>
              <a:gd name="T2" fmla="*/ 1432 w 1432"/>
              <a:gd name="T3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32" h="680">
                <a:moveTo>
                  <a:pt x="0" y="680"/>
                </a:moveTo>
                <a:lnTo>
                  <a:pt x="1432" y="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3200400" y="863600"/>
            <a:ext cx="1219200" cy="2159000"/>
          </a:xfrm>
          <a:custGeom>
            <a:avLst/>
            <a:gdLst>
              <a:gd name="T0" fmla="*/ 768 w 768"/>
              <a:gd name="T1" fmla="*/ 0 h 1360"/>
              <a:gd name="T2" fmla="*/ 0 w 768"/>
              <a:gd name="T3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8" h="1360">
                <a:moveTo>
                  <a:pt x="768" y="0"/>
                </a:moveTo>
                <a:lnTo>
                  <a:pt x="0" y="136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065463" y="495300"/>
            <a:ext cx="0" cy="2590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1600200" y="876300"/>
            <a:ext cx="533400" cy="838200"/>
          </a:xfrm>
          <a:custGeom>
            <a:avLst/>
            <a:gdLst>
              <a:gd name="T0" fmla="*/ 0 w 928"/>
              <a:gd name="T1" fmla="*/ 0 h 1272"/>
              <a:gd name="T2" fmla="*/ 928 w 928"/>
              <a:gd name="T3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8" h="1272">
                <a:moveTo>
                  <a:pt x="0" y="0"/>
                </a:moveTo>
                <a:lnTo>
                  <a:pt x="928" y="1272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6400800" y="533400"/>
            <a:ext cx="2438400" cy="556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VÒNG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QUAY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KÌ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DIỆU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 rot="-125573481">
            <a:off x="2425700" y="11811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-67757732">
            <a:off x="1485900" y="44831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 rot="-33343612">
            <a:off x="4876800" y="2590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-71266399">
            <a:off x="3467100" y="50419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-42194246">
            <a:off x="914400" y="2667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 rot="-30418292">
            <a:off x="4419600" y="44958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1219200" y="1447800"/>
            <a:ext cx="3722688" cy="3714750"/>
            <a:chOff x="767" y="904"/>
            <a:chExt cx="2345" cy="2340"/>
          </a:xfrm>
        </p:grpSpPr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787" y="2105"/>
              <a:ext cx="2275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1933" y="967"/>
              <a:ext cx="1" cy="22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auto">
            <a:xfrm>
              <a:off x="1944" y="904"/>
              <a:ext cx="567" cy="1158"/>
            </a:xfrm>
            <a:custGeom>
              <a:avLst/>
              <a:gdLst>
                <a:gd name="T0" fmla="*/ 0 w 555"/>
                <a:gd name="T1" fmla="*/ 0 h 1158"/>
                <a:gd name="T2" fmla="*/ 6 w 555"/>
                <a:gd name="T3" fmla="*/ 1158 h 1158"/>
                <a:gd name="T4" fmla="*/ 555 w 555"/>
                <a:gd name="T5" fmla="*/ 144 h 1158"/>
                <a:gd name="T6" fmla="*/ 474 w 555"/>
                <a:gd name="T7" fmla="*/ 106 h 1158"/>
                <a:gd name="T8" fmla="*/ 402 w 555"/>
                <a:gd name="T9" fmla="*/ 75 h 1158"/>
                <a:gd name="T10" fmla="*/ 315 w 555"/>
                <a:gd name="T11" fmla="*/ 48 h 1158"/>
                <a:gd name="T12" fmla="*/ 236 w 555"/>
                <a:gd name="T13" fmla="*/ 27 h 1158"/>
                <a:gd name="T14" fmla="*/ 176 w 555"/>
                <a:gd name="T15" fmla="*/ 13 h 1158"/>
                <a:gd name="T16" fmla="*/ 105 w 555"/>
                <a:gd name="T17" fmla="*/ 4 h 1158"/>
                <a:gd name="T18" fmla="*/ 47 w 555"/>
                <a:gd name="T19" fmla="*/ 0 h 1158"/>
                <a:gd name="T20" fmla="*/ 0 w 555"/>
                <a:gd name="T21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5" h="1158">
                  <a:moveTo>
                    <a:pt x="0" y="0"/>
                  </a:moveTo>
                  <a:lnTo>
                    <a:pt x="6" y="1158"/>
                  </a:lnTo>
                  <a:lnTo>
                    <a:pt x="555" y="144"/>
                  </a:lnTo>
                  <a:lnTo>
                    <a:pt x="474" y="106"/>
                  </a:lnTo>
                  <a:lnTo>
                    <a:pt x="402" y="75"/>
                  </a:lnTo>
                  <a:lnTo>
                    <a:pt x="315" y="48"/>
                  </a:lnTo>
                  <a:lnTo>
                    <a:pt x="236" y="27"/>
                  </a:lnTo>
                  <a:lnTo>
                    <a:pt x="176" y="13"/>
                  </a:lnTo>
                  <a:lnTo>
                    <a:pt x="105" y="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30"/>
            <p:cNvSpPr>
              <a:spLocks/>
            </p:cNvSpPr>
            <p:nvPr/>
          </p:nvSpPr>
          <p:spPr bwMode="auto">
            <a:xfrm>
              <a:off x="1952" y="1054"/>
              <a:ext cx="989" cy="1001"/>
            </a:xfrm>
            <a:custGeom>
              <a:avLst/>
              <a:gdLst>
                <a:gd name="T0" fmla="*/ 558 w 969"/>
                <a:gd name="T1" fmla="*/ 0 h 1001"/>
                <a:gd name="T2" fmla="*/ 0 w 969"/>
                <a:gd name="T3" fmla="*/ 1001 h 1001"/>
                <a:gd name="T4" fmla="*/ 969 w 969"/>
                <a:gd name="T5" fmla="*/ 432 h 1001"/>
                <a:gd name="T6" fmla="*/ 899 w 969"/>
                <a:gd name="T7" fmla="*/ 321 h 1001"/>
                <a:gd name="T8" fmla="*/ 845 w 969"/>
                <a:gd name="T9" fmla="*/ 252 h 1001"/>
                <a:gd name="T10" fmla="*/ 785 w 969"/>
                <a:gd name="T11" fmla="*/ 185 h 1001"/>
                <a:gd name="T12" fmla="*/ 742 w 969"/>
                <a:gd name="T13" fmla="*/ 140 h 1001"/>
                <a:gd name="T14" fmla="*/ 715 w 969"/>
                <a:gd name="T15" fmla="*/ 116 h 1001"/>
                <a:gd name="T16" fmla="*/ 679 w 969"/>
                <a:gd name="T17" fmla="*/ 87 h 1001"/>
                <a:gd name="T18" fmla="*/ 631 w 969"/>
                <a:gd name="T19" fmla="*/ 53 h 1001"/>
                <a:gd name="T20" fmla="*/ 594 w 969"/>
                <a:gd name="T21" fmla="*/ 27 h 1001"/>
                <a:gd name="T22" fmla="*/ 558 w 969"/>
                <a:gd name="T2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9" h="1001">
                  <a:moveTo>
                    <a:pt x="558" y="0"/>
                  </a:moveTo>
                  <a:lnTo>
                    <a:pt x="0" y="1001"/>
                  </a:lnTo>
                  <a:lnTo>
                    <a:pt x="969" y="432"/>
                  </a:lnTo>
                  <a:lnTo>
                    <a:pt x="899" y="321"/>
                  </a:lnTo>
                  <a:lnTo>
                    <a:pt x="845" y="252"/>
                  </a:lnTo>
                  <a:lnTo>
                    <a:pt x="785" y="185"/>
                  </a:lnTo>
                  <a:lnTo>
                    <a:pt x="742" y="140"/>
                  </a:lnTo>
                  <a:lnTo>
                    <a:pt x="715" y="116"/>
                  </a:lnTo>
                  <a:lnTo>
                    <a:pt x="679" y="87"/>
                  </a:lnTo>
                  <a:lnTo>
                    <a:pt x="631" y="53"/>
                  </a:lnTo>
                  <a:lnTo>
                    <a:pt x="594" y="27"/>
                  </a:lnTo>
                  <a:lnTo>
                    <a:pt x="55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auto">
            <a:xfrm>
              <a:off x="1328" y="904"/>
              <a:ext cx="609" cy="1164"/>
            </a:xfrm>
            <a:custGeom>
              <a:avLst/>
              <a:gdLst>
                <a:gd name="T0" fmla="*/ 0 w 597"/>
                <a:gd name="T1" fmla="*/ 168 h 1164"/>
                <a:gd name="T2" fmla="*/ 597 w 597"/>
                <a:gd name="T3" fmla="*/ 1164 h 1164"/>
                <a:gd name="T4" fmla="*/ 594 w 597"/>
                <a:gd name="T5" fmla="*/ 0 h 1164"/>
                <a:gd name="T6" fmla="*/ 507 w 597"/>
                <a:gd name="T7" fmla="*/ 9 h 1164"/>
                <a:gd name="T8" fmla="*/ 403 w 597"/>
                <a:gd name="T9" fmla="*/ 25 h 1164"/>
                <a:gd name="T10" fmla="*/ 314 w 597"/>
                <a:gd name="T11" fmla="*/ 44 h 1164"/>
                <a:gd name="T12" fmla="*/ 235 w 597"/>
                <a:gd name="T13" fmla="*/ 63 h 1164"/>
                <a:gd name="T14" fmla="*/ 176 w 597"/>
                <a:gd name="T15" fmla="*/ 80 h 1164"/>
                <a:gd name="T16" fmla="*/ 109 w 597"/>
                <a:gd name="T17" fmla="*/ 106 h 1164"/>
                <a:gd name="T18" fmla="*/ 56 w 597"/>
                <a:gd name="T19" fmla="*/ 131 h 1164"/>
                <a:gd name="T20" fmla="*/ 0 w 597"/>
                <a:gd name="T21" fmla="*/ 16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64">
                  <a:moveTo>
                    <a:pt x="0" y="168"/>
                  </a:moveTo>
                  <a:lnTo>
                    <a:pt x="597" y="1164"/>
                  </a:lnTo>
                  <a:lnTo>
                    <a:pt x="594" y="0"/>
                  </a:lnTo>
                  <a:lnTo>
                    <a:pt x="507" y="9"/>
                  </a:lnTo>
                  <a:lnTo>
                    <a:pt x="403" y="25"/>
                  </a:lnTo>
                  <a:lnTo>
                    <a:pt x="314" y="44"/>
                  </a:lnTo>
                  <a:lnTo>
                    <a:pt x="235" y="63"/>
                  </a:lnTo>
                  <a:lnTo>
                    <a:pt x="176" y="80"/>
                  </a:lnTo>
                  <a:lnTo>
                    <a:pt x="109" y="106"/>
                  </a:lnTo>
                  <a:lnTo>
                    <a:pt x="56" y="131"/>
                  </a:lnTo>
                  <a:lnTo>
                    <a:pt x="0" y="16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FF"/>
                </a:gs>
                <a:gs pos="100000">
                  <a:schemeClr val="bg1"/>
                </a:gs>
              </a:gsLst>
              <a:lin ang="189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auto">
            <a:xfrm>
              <a:off x="912" y="1064"/>
              <a:ext cx="1057" cy="1027"/>
            </a:xfrm>
            <a:custGeom>
              <a:avLst/>
              <a:gdLst>
                <a:gd name="T0" fmla="*/ 0 w 1035"/>
                <a:gd name="T1" fmla="*/ 418 h 1004"/>
                <a:gd name="T2" fmla="*/ 1035 w 1035"/>
                <a:gd name="T3" fmla="*/ 1004 h 1004"/>
                <a:gd name="T4" fmla="*/ 413 w 1035"/>
                <a:gd name="T5" fmla="*/ 0 h 1004"/>
                <a:gd name="T6" fmla="*/ 348 w 1035"/>
                <a:gd name="T7" fmla="*/ 37 h 1004"/>
                <a:gd name="T8" fmla="*/ 290 w 1035"/>
                <a:gd name="T9" fmla="*/ 84 h 1004"/>
                <a:gd name="T10" fmla="*/ 219 w 1035"/>
                <a:gd name="T11" fmla="*/ 147 h 1004"/>
                <a:gd name="T12" fmla="*/ 165 w 1035"/>
                <a:gd name="T13" fmla="*/ 196 h 1004"/>
                <a:gd name="T14" fmla="*/ 159 w 1035"/>
                <a:gd name="T15" fmla="*/ 204 h 1004"/>
                <a:gd name="T16" fmla="*/ 122 w 1035"/>
                <a:gd name="T17" fmla="*/ 250 h 1004"/>
                <a:gd name="T18" fmla="*/ 74 w 1035"/>
                <a:gd name="T19" fmla="*/ 312 h 1004"/>
                <a:gd name="T20" fmla="*/ 33 w 1035"/>
                <a:gd name="T21" fmla="*/ 366 h 1004"/>
                <a:gd name="T22" fmla="*/ 0 w 1035"/>
                <a:gd name="T23" fmla="*/ 418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5" h="1004">
                  <a:moveTo>
                    <a:pt x="0" y="418"/>
                  </a:moveTo>
                  <a:lnTo>
                    <a:pt x="1035" y="1004"/>
                  </a:lnTo>
                  <a:lnTo>
                    <a:pt x="413" y="0"/>
                  </a:lnTo>
                  <a:lnTo>
                    <a:pt x="348" y="37"/>
                  </a:lnTo>
                  <a:lnTo>
                    <a:pt x="290" y="84"/>
                  </a:lnTo>
                  <a:lnTo>
                    <a:pt x="219" y="147"/>
                  </a:lnTo>
                  <a:lnTo>
                    <a:pt x="165" y="196"/>
                  </a:lnTo>
                  <a:lnTo>
                    <a:pt x="159" y="204"/>
                  </a:lnTo>
                  <a:lnTo>
                    <a:pt x="122" y="250"/>
                  </a:lnTo>
                  <a:lnTo>
                    <a:pt x="74" y="312"/>
                  </a:lnTo>
                  <a:lnTo>
                    <a:pt x="33" y="366"/>
                  </a:lnTo>
                  <a:lnTo>
                    <a:pt x="0" y="418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auto">
            <a:xfrm>
              <a:off x="1943" y="1502"/>
              <a:ext cx="1169" cy="578"/>
            </a:xfrm>
            <a:custGeom>
              <a:avLst/>
              <a:gdLst>
                <a:gd name="T0" fmla="*/ 989 w 1145"/>
                <a:gd name="T1" fmla="*/ 0 h 578"/>
                <a:gd name="T2" fmla="*/ 0 w 1145"/>
                <a:gd name="T3" fmla="*/ 564 h 578"/>
                <a:gd name="T4" fmla="*/ 3 w 1145"/>
                <a:gd name="T5" fmla="*/ 576 h 578"/>
                <a:gd name="T6" fmla="*/ 1145 w 1145"/>
                <a:gd name="T7" fmla="*/ 578 h 578"/>
                <a:gd name="T8" fmla="*/ 1125 w 1145"/>
                <a:gd name="T9" fmla="*/ 448 h 578"/>
                <a:gd name="T10" fmla="*/ 1113 w 1145"/>
                <a:gd name="T11" fmla="*/ 361 h 578"/>
                <a:gd name="T12" fmla="*/ 1094 w 1145"/>
                <a:gd name="T13" fmla="*/ 273 h 578"/>
                <a:gd name="T14" fmla="*/ 1079 w 1145"/>
                <a:gd name="T15" fmla="*/ 213 h 578"/>
                <a:gd name="T16" fmla="*/ 1067 w 1145"/>
                <a:gd name="T17" fmla="*/ 178 h 578"/>
                <a:gd name="T18" fmla="*/ 1050 w 1145"/>
                <a:gd name="T19" fmla="*/ 135 h 578"/>
                <a:gd name="T20" fmla="*/ 1026 w 1145"/>
                <a:gd name="T21" fmla="*/ 82 h 578"/>
                <a:gd name="T22" fmla="*/ 1006 w 1145"/>
                <a:gd name="T23" fmla="*/ 41 h 578"/>
                <a:gd name="T24" fmla="*/ 989 w 1145"/>
                <a:gd name="T2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5" h="578">
                  <a:moveTo>
                    <a:pt x="989" y="0"/>
                  </a:moveTo>
                  <a:lnTo>
                    <a:pt x="0" y="564"/>
                  </a:lnTo>
                  <a:lnTo>
                    <a:pt x="3" y="576"/>
                  </a:lnTo>
                  <a:lnTo>
                    <a:pt x="1145" y="578"/>
                  </a:lnTo>
                  <a:lnTo>
                    <a:pt x="1125" y="448"/>
                  </a:lnTo>
                  <a:lnTo>
                    <a:pt x="1113" y="361"/>
                  </a:lnTo>
                  <a:lnTo>
                    <a:pt x="1094" y="273"/>
                  </a:lnTo>
                  <a:lnTo>
                    <a:pt x="1079" y="213"/>
                  </a:lnTo>
                  <a:lnTo>
                    <a:pt x="1067" y="178"/>
                  </a:lnTo>
                  <a:lnTo>
                    <a:pt x="1050" y="135"/>
                  </a:lnTo>
                  <a:lnTo>
                    <a:pt x="1026" y="82"/>
                  </a:lnTo>
                  <a:lnTo>
                    <a:pt x="1006" y="41"/>
                  </a:lnTo>
                  <a:lnTo>
                    <a:pt x="98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lin ang="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auto">
            <a:xfrm>
              <a:off x="767" y="1506"/>
              <a:ext cx="1187" cy="577"/>
            </a:xfrm>
            <a:custGeom>
              <a:avLst/>
              <a:gdLst>
                <a:gd name="T0" fmla="*/ 4 w 1163"/>
                <a:gd name="T1" fmla="*/ 570 h 577"/>
                <a:gd name="T2" fmla="*/ 1163 w 1163"/>
                <a:gd name="T3" fmla="*/ 577 h 577"/>
                <a:gd name="T4" fmla="*/ 133 w 1163"/>
                <a:gd name="T5" fmla="*/ 0 h 577"/>
                <a:gd name="T6" fmla="*/ 102 w 1163"/>
                <a:gd name="T7" fmla="*/ 62 h 577"/>
                <a:gd name="T8" fmla="*/ 69 w 1163"/>
                <a:gd name="T9" fmla="*/ 134 h 577"/>
                <a:gd name="T10" fmla="*/ 49 w 1163"/>
                <a:gd name="T11" fmla="*/ 192 h 577"/>
                <a:gd name="T12" fmla="*/ 31 w 1163"/>
                <a:gd name="T13" fmla="*/ 255 h 577"/>
                <a:gd name="T14" fmla="*/ 25 w 1163"/>
                <a:gd name="T15" fmla="*/ 285 h 577"/>
                <a:gd name="T16" fmla="*/ 19 w 1163"/>
                <a:gd name="T17" fmla="*/ 306 h 577"/>
                <a:gd name="T18" fmla="*/ 13 w 1163"/>
                <a:gd name="T19" fmla="*/ 333 h 577"/>
                <a:gd name="T20" fmla="*/ 7 w 1163"/>
                <a:gd name="T21" fmla="*/ 368 h 577"/>
                <a:gd name="T22" fmla="*/ 0 w 1163"/>
                <a:gd name="T23" fmla="*/ 441 h 577"/>
                <a:gd name="T24" fmla="*/ 0 w 1163"/>
                <a:gd name="T25" fmla="*/ 495 h 577"/>
                <a:gd name="T26" fmla="*/ 4 w 1163"/>
                <a:gd name="T27" fmla="*/ 57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3" h="577">
                  <a:moveTo>
                    <a:pt x="4" y="570"/>
                  </a:moveTo>
                  <a:lnTo>
                    <a:pt x="1163" y="577"/>
                  </a:lnTo>
                  <a:lnTo>
                    <a:pt x="133" y="0"/>
                  </a:lnTo>
                  <a:lnTo>
                    <a:pt x="102" y="62"/>
                  </a:lnTo>
                  <a:lnTo>
                    <a:pt x="69" y="134"/>
                  </a:lnTo>
                  <a:lnTo>
                    <a:pt x="49" y="192"/>
                  </a:lnTo>
                  <a:lnTo>
                    <a:pt x="31" y="255"/>
                  </a:lnTo>
                  <a:lnTo>
                    <a:pt x="25" y="285"/>
                  </a:lnTo>
                  <a:lnTo>
                    <a:pt x="19" y="306"/>
                  </a:lnTo>
                  <a:lnTo>
                    <a:pt x="13" y="333"/>
                  </a:lnTo>
                  <a:lnTo>
                    <a:pt x="7" y="368"/>
                  </a:lnTo>
                  <a:lnTo>
                    <a:pt x="0" y="441"/>
                  </a:lnTo>
                  <a:lnTo>
                    <a:pt x="0" y="495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660033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auto">
            <a:xfrm rot="10800000">
              <a:off x="1360" y="2060"/>
              <a:ext cx="567" cy="1158"/>
            </a:xfrm>
            <a:custGeom>
              <a:avLst/>
              <a:gdLst>
                <a:gd name="T0" fmla="*/ 0 w 555"/>
                <a:gd name="T1" fmla="*/ 0 h 1158"/>
                <a:gd name="T2" fmla="*/ 6 w 555"/>
                <a:gd name="T3" fmla="*/ 1158 h 1158"/>
                <a:gd name="T4" fmla="*/ 555 w 555"/>
                <a:gd name="T5" fmla="*/ 144 h 1158"/>
                <a:gd name="T6" fmla="*/ 474 w 555"/>
                <a:gd name="T7" fmla="*/ 106 h 1158"/>
                <a:gd name="T8" fmla="*/ 402 w 555"/>
                <a:gd name="T9" fmla="*/ 75 h 1158"/>
                <a:gd name="T10" fmla="*/ 315 w 555"/>
                <a:gd name="T11" fmla="*/ 48 h 1158"/>
                <a:gd name="T12" fmla="*/ 236 w 555"/>
                <a:gd name="T13" fmla="*/ 27 h 1158"/>
                <a:gd name="T14" fmla="*/ 176 w 555"/>
                <a:gd name="T15" fmla="*/ 13 h 1158"/>
                <a:gd name="T16" fmla="*/ 105 w 555"/>
                <a:gd name="T17" fmla="*/ 4 h 1158"/>
                <a:gd name="T18" fmla="*/ 47 w 555"/>
                <a:gd name="T19" fmla="*/ 0 h 1158"/>
                <a:gd name="T20" fmla="*/ 0 w 555"/>
                <a:gd name="T21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5" h="1158">
                  <a:moveTo>
                    <a:pt x="0" y="0"/>
                  </a:moveTo>
                  <a:lnTo>
                    <a:pt x="6" y="1158"/>
                  </a:lnTo>
                  <a:lnTo>
                    <a:pt x="555" y="144"/>
                  </a:lnTo>
                  <a:lnTo>
                    <a:pt x="474" y="106"/>
                  </a:lnTo>
                  <a:lnTo>
                    <a:pt x="402" y="75"/>
                  </a:lnTo>
                  <a:lnTo>
                    <a:pt x="315" y="48"/>
                  </a:lnTo>
                  <a:lnTo>
                    <a:pt x="236" y="27"/>
                  </a:lnTo>
                  <a:lnTo>
                    <a:pt x="176" y="13"/>
                  </a:lnTo>
                  <a:lnTo>
                    <a:pt x="105" y="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33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auto">
            <a:xfrm rot="10800000">
              <a:off x="922" y="2066"/>
              <a:ext cx="989" cy="1001"/>
            </a:xfrm>
            <a:custGeom>
              <a:avLst/>
              <a:gdLst>
                <a:gd name="T0" fmla="*/ 558 w 969"/>
                <a:gd name="T1" fmla="*/ 0 h 1001"/>
                <a:gd name="T2" fmla="*/ 0 w 969"/>
                <a:gd name="T3" fmla="*/ 1001 h 1001"/>
                <a:gd name="T4" fmla="*/ 969 w 969"/>
                <a:gd name="T5" fmla="*/ 432 h 1001"/>
                <a:gd name="T6" fmla="*/ 899 w 969"/>
                <a:gd name="T7" fmla="*/ 321 h 1001"/>
                <a:gd name="T8" fmla="*/ 845 w 969"/>
                <a:gd name="T9" fmla="*/ 252 h 1001"/>
                <a:gd name="T10" fmla="*/ 785 w 969"/>
                <a:gd name="T11" fmla="*/ 185 h 1001"/>
                <a:gd name="T12" fmla="*/ 742 w 969"/>
                <a:gd name="T13" fmla="*/ 140 h 1001"/>
                <a:gd name="T14" fmla="*/ 715 w 969"/>
                <a:gd name="T15" fmla="*/ 116 h 1001"/>
                <a:gd name="T16" fmla="*/ 679 w 969"/>
                <a:gd name="T17" fmla="*/ 87 h 1001"/>
                <a:gd name="T18" fmla="*/ 631 w 969"/>
                <a:gd name="T19" fmla="*/ 53 h 1001"/>
                <a:gd name="T20" fmla="*/ 594 w 969"/>
                <a:gd name="T21" fmla="*/ 27 h 1001"/>
                <a:gd name="T22" fmla="*/ 558 w 969"/>
                <a:gd name="T2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9" h="1001">
                  <a:moveTo>
                    <a:pt x="558" y="0"/>
                  </a:moveTo>
                  <a:lnTo>
                    <a:pt x="0" y="1001"/>
                  </a:lnTo>
                  <a:lnTo>
                    <a:pt x="969" y="432"/>
                  </a:lnTo>
                  <a:lnTo>
                    <a:pt x="899" y="321"/>
                  </a:lnTo>
                  <a:lnTo>
                    <a:pt x="845" y="252"/>
                  </a:lnTo>
                  <a:lnTo>
                    <a:pt x="785" y="185"/>
                  </a:lnTo>
                  <a:lnTo>
                    <a:pt x="742" y="140"/>
                  </a:lnTo>
                  <a:lnTo>
                    <a:pt x="715" y="116"/>
                  </a:lnTo>
                  <a:lnTo>
                    <a:pt x="679" y="87"/>
                  </a:lnTo>
                  <a:lnTo>
                    <a:pt x="631" y="53"/>
                  </a:lnTo>
                  <a:lnTo>
                    <a:pt x="594" y="27"/>
                  </a:lnTo>
                  <a:lnTo>
                    <a:pt x="55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auto">
            <a:xfrm rot="10800000">
              <a:off x="1927" y="2062"/>
              <a:ext cx="609" cy="1164"/>
            </a:xfrm>
            <a:custGeom>
              <a:avLst/>
              <a:gdLst>
                <a:gd name="T0" fmla="*/ 0 w 597"/>
                <a:gd name="T1" fmla="*/ 168 h 1164"/>
                <a:gd name="T2" fmla="*/ 597 w 597"/>
                <a:gd name="T3" fmla="*/ 1164 h 1164"/>
                <a:gd name="T4" fmla="*/ 594 w 597"/>
                <a:gd name="T5" fmla="*/ 0 h 1164"/>
                <a:gd name="T6" fmla="*/ 507 w 597"/>
                <a:gd name="T7" fmla="*/ 9 h 1164"/>
                <a:gd name="T8" fmla="*/ 403 w 597"/>
                <a:gd name="T9" fmla="*/ 25 h 1164"/>
                <a:gd name="T10" fmla="*/ 314 w 597"/>
                <a:gd name="T11" fmla="*/ 44 h 1164"/>
                <a:gd name="T12" fmla="*/ 235 w 597"/>
                <a:gd name="T13" fmla="*/ 63 h 1164"/>
                <a:gd name="T14" fmla="*/ 176 w 597"/>
                <a:gd name="T15" fmla="*/ 80 h 1164"/>
                <a:gd name="T16" fmla="*/ 109 w 597"/>
                <a:gd name="T17" fmla="*/ 106 h 1164"/>
                <a:gd name="T18" fmla="*/ 56 w 597"/>
                <a:gd name="T19" fmla="*/ 131 h 1164"/>
                <a:gd name="T20" fmla="*/ 0 w 597"/>
                <a:gd name="T21" fmla="*/ 16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64">
                  <a:moveTo>
                    <a:pt x="0" y="168"/>
                  </a:moveTo>
                  <a:lnTo>
                    <a:pt x="597" y="1164"/>
                  </a:lnTo>
                  <a:lnTo>
                    <a:pt x="594" y="0"/>
                  </a:lnTo>
                  <a:lnTo>
                    <a:pt x="507" y="9"/>
                  </a:lnTo>
                  <a:lnTo>
                    <a:pt x="403" y="25"/>
                  </a:lnTo>
                  <a:lnTo>
                    <a:pt x="314" y="44"/>
                  </a:lnTo>
                  <a:lnTo>
                    <a:pt x="235" y="63"/>
                  </a:lnTo>
                  <a:lnTo>
                    <a:pt x="176" y="80"/>
                  </a:lnTo>
                  <a:lnTo>
                    <a:pt x="109" y="106"/>
                  </a:lnTo>
                  <a:lnTo>
                    <a:pt x="56" y="131"/>
                  </a:lnTo>
                  <a:lnTo>
                    <a:pt x="0" y="16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auto">
            <a:xfrm rot="10800000">
              <a:off x="1905" y="2057"/>
              <a:ext cx="1057" cy="1004"/>
            </a:xfrm>
            <a:custGeom>
              <a:avLst/>
              <a:gdLst>
                <a:gd name="T0" fmla="*/ 0 w 1035"/>
                <a:gd name="T1" fmla="*/ 418 h 1004"/>
                <a:gd name="T2" fmla="*/ 1035 w 1035"/>
                <a:gd name="T3" fmla="*/ 1004 h 1004"/>
                <a:gd name="T4" fmla="*/ 413 w 1035"/>
                <a:gd name="T5" fmla="*/ 0 h 1004"/>
                <a:gd name="T6" fmla="*/ 348 w 1035"/>
                <a:gd name="T7" fmla="*/ 37 h 1004"/>
                <a:gd name="T8" fmla="*/ 290 w 1035"/>
                <a:gd name="T9" fmla="*/ 84 h 1004"/>
                <a:gd name="T10" fmla="*/ 219 w 1035"/>
                <a:gd name="T11" fmla="*/ 147 h 1004"/>
                <a:gd name="T12" fmla="*/ 165 w 1035"/>
                <a:gd name="T13" fmla="*/ 196 h 1004"/>
                <a:gd name="T14" fmla="*/ 159 w 1035"/>
                <a:gd name="T15" fmla="*/ 204 h 1004"/>
                <a:gd name="T16" fmla="*/ 122 w 1035"/>
                <a:gd name="T17" fmla="*/ 250 h 1004"/>
                <a:gd name="T18" fmla="*/ 74 w 1035"/>
                <a:gd name="T19" fmla="*/ 312 h 1004"/>
                <a:gd name="T20" fmla="*/ 33 w 1035"/>
                <a:gd name="T21" fmla="*/ 366 h 1004"/>
                <a:gd name="T22" fmla="*/ 0 w 1035"/>
                <a:gd name="T23" fmla="*/ 418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5" h="1004">
                  <a:moveTo>
                    <a:pt x="0" y="418"/>
                  </a:moveTo>
                  <a:lnTo>
                    <a:pt x="1035" y="1004"/>
                  </a:lnTo>
                  <a:lnTo>
                    <a:pt x="413" y="0"/>
                  </a:lnTo>
                  <a:lnTo>
                    <a:pt x="348" y="37"/>
                  </a:lnTo>
                  <a:lnTo>
                    <a:pt x="290" y="84"/>
                  </a:lnTo>
                  <a:lnTo>
                    <a:pt x="219" y="147"/>
                  </a:lnTo>
                  <a:lnTo>
                    <a:pt x="165" y="196"/>
                  </a:lnTo>
                  <a:lnTo>
                    <a:pt x="159" y="204"/>
                  </a:lnTo>
                  <a:lnTo>
                    <a:pt x="122" y="250"/>
                  </a:lnTo>
                  <a:lnTo>
                    <a:pt x="74" y="312"/>
                  </a:lnTo>
                  <a:lnTo>
                    <a:pt x="33" y="366"/>
                  </a:lnTo>
                  <a:lnTo>
                    <a:pt x="0" y="418"/>
                  </a:lnTo>
                  <a:close/>
                </a:path>
              </a:pathLst>
            </a:custGeom>
            <a:gradFill rotWithShape="1">
              <a:gsLst>
                <a:gs pos="0">
                  <a:srgbClr val="990099"/>
                </a:gs>
                <a:gs pos="100000">
                  <a:schemeClr val="bg1"/>
                </a:gs>
              </a:gsLst>
              <a:lin ang="54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39"/>
            <p:cNvSpPr>
              <a:spLocks/>
            </p:cNvSpPr>
            <p:nvPr/>
          </p:nvSpPr>
          <p:spPr bwMode="auto">
            <a:xfrm>
              <a:off x="768" y="2080"/>
              <a:ext cx="1168" cy="580"/>
            </a:xfrm>
            <a:custGeom>
              <a:avLst/>
              <a:gdLst>
                <a:gd name="T0" fmla="*/ 155 w 1144"/>
                <a:gd name="T1" fmla="*/ 580 h 580"/>
                <a:gd name="T2" fmla="*/ 1144 w 1144"/>
                <a:gd name="T3" fmla="*/ 16 h 580"/>
                <a:gd name="T4" fmla="*/ 1141 w 1144"/>
                <a:gd name="T5" fmla="*/ 4 h 580"/>
                <a:gd name="T6" fmla="*/ 0 w 1144"/>
                <a:gd name="T7" fmla="*/ 0 h 580"/>
                <a:gd name="T8" fmla="*/ 19 w 1144"/>
                <a:gd name="T9" fmla="*/ 132 h 580"/>
                <a:gd name="T10" fmla="*/ 31 w 1144"/>
                <a:gd name="T11" fmla="*/ 219 h 580"/>
                <a:gd name="T12" fmla="*/ 50 w 1144"/>
                <a:gd name="T13" fmla="*/ 307 h 580"/>
                <a:gd name="T14" fmla="*/ 65 w 1144"/>
                <a:gd name="T15" fmla="*/ 367 h 580"/>
                <a:gd name="T16" fmla="*/ 77 w 1144"/>
                <a:gd name="T17" fmla="*/ 402 h 580"/>
                <a:gd name="T18" fmla="*/ 94 w 1144"/>
                <a:gd name="T19" fmla="*/ 445 h 580"/>
                <a:gd name="T20" fmla="*/ 118 w 1144"/>
                <a:gd name="T21" fmla="*/ 498 h 580"/>
                <a:gd name="T22" fmla="*/ 138 w 1144"/>
                <a:gd name="T23" fmla="*/ 539 h 580"/>
                <a:gd name="T24" fmla="*/ 155 w 1144"/>
                <a:gd name="T25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4" h="580">
                  <a:moveTo>
                    <a:pt x="155" y="580"/>
                  </a:moveTo>
                  <a:lnTo>
                    <a:pt x="1144" y="16"/>
                  </a:lnTo>
                  <a:lnTo>
                    <a:pt x="1141" y="4"/>
                  </a:lnTo>
                  <a:lnTo>
                    <a:pt x="0" y="0"/>
                  </a:lnTo>
                  <a:lnTo>
                    <a:pt x="19" y="132"/>
                  </a:lnTo>
                  <a:lnTo>
                    <a:pt x="31" y="219"/>
                  </a:lnTo>
                  <a:lnTo>
                    <a:pt x="50" y="307"/>
                  </a:lnTo>
                  <a:lnTo>
                    <a:pt x="65" y="367"/>
                  </a:lnTo>
                  <a:lnTo>
                    <a:pt x="77" y="402"/>
                  </a:lnTo>
                  <a:lnTo>
                    <a:pt x="94" y="445"/>
                  </a:lnTo>
                  <a:lnTo>
                    <a:pt x="118" y="498"/>
                  </a:lnTo>
                  <a:lnTo>
                    <a:pt x="138" y="539"/>
                  </a:lnTo>
                  <a:lnTo>
                    <a:pt x="155" y="58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40"/>
            <p:cNvSpPr>
              <a:spLocks/>
            </p:cNvSpPr>
            <p:nvPr/>
          </p:nvSpPr>
          <p:spPr bwMode="auto">
            <a:xfrm rot="10800000">
              <a:off x="1909" y="2062"/>
              <a:ext cx="1187" cy="577"/>
            </a:xfrm>
            <a:custGeom>
              <a:avLst/>
              <a:gdLst>
                <a:gd name="T0" fmla="*/ 4 w 1163"/>
                <a:gd name="T1" fmla="*/ 570 h 577"/>
                <a:gd name="T2" fmla="*/ 1163 w 1163"/>
                <a:gd name="T3" fmla="*/ 577 h 577"/>
                <a:gd name="T4" fmla="*/ 133 w 1163"/>
                <a:gd name="T5" fmla="*/ 0 h 577"/>
                <a:gd name="T6" fmla="*/ 102 w 1163"/>
                <a:gd name="T7" fmla="*/ 62 h 577"/>
                <a:gd name="T8" fmla="*/ 69 w 1163"/>
                <a:gd name="T9" fmla="*/ 134 h 577"/>
                <a:gd name="T10" fmla="*/ 49 w 1163"/>
                <a:gd name="T11" fmla="*/ 192 h 577"/>
                <a:gd name="T12" fmla="*/ 31 w 1163"/>
                <a:gd name="T13" fmla="*/ 255 h 577"/>
                <a:gd name="T14" fmla="*/ 25 w 1163"/>
                <a:gd name="T15" fmla="*/ 285 h 577"/>
                <a:gd name="T16" fmla="*/ 19 w 1163"/>
                <a:gd name="T17" fmla="*/ 306 h 577"/>
                <a:gd name="T18" fmla="*/ 13 w 1163"/>
                <a:gd name="T19" fmla="*/ 333 h 577"/>
                <a:gd name="T20" fmla="*/ 7 w 1163"/>
                <a:gd name="T21" fmla="*/ 368 h 577"/>
                <a:gd name="T22" fmla="*/ 0 w 1163"/>
                <a:gd name="T23" fmla="*/ 441 h 577"/>
                <a:gd name="T24" fmla="*/ 0 w 1163"/>
                <a:gd name="T25" fmla="*/ 495 h 577"/>
                <a:gd name="T26" fmla="*/ 4 w 1163"/>
                <a:gd name="T27" fmla="*/ 57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3" h="577">
                  <a:moveTo>
                    <a:pt x="4" y="570"/>
                  </a:moveTo>
                  <a:lnTo>
                    <a:pt x="1163" y="577"/>
                  </a:lnTo>
                  <a:lnTo>
                    <a:pt x="133" y="0"/>
                  </a:lnTo>
                  <a:lnTo>
                    <a:pt x="102" y="62"/>
                  </a:lnTo>
                  <a:lnTo>
                    <a:pt x="69" y="134"/>
                  </a:lnTo>
                  <a:lnTo>
                    <a:pt x="49" y="192"/>
                  </a:lnTo>
                  <a:lnTo>
                    <a:pt x="31" y="255"/>
                  </a:lnTo>
                  <a:lnTo>
                    <a:pt x="25" y="285"/>
                  </a:lnTo>
                  <a:lnTo>
                    <a:pt x="19" y="306"/>
                  </a:lnTo>
                  <a:lnTo>
                    <a:pt x="13" y="333"/>
                  </a:lnTo>
                  <a:lnTo>
                    <a:pt x="7" y="368"/>
                  </a:lnTo>
                  <a:lnTo>
                    <a:pt x="0" y="441"/>
                  </a:lnTo>
                  <a:lnTo>
                    <a:pt x="0" y="495"/>
                  </a:lnTo>
                  <a:lnTo>
                    <a:pt x="4" y="570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3" name="Text Box 4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rot="-2951822">
            <a:off x="779463" y="11430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1</a:t>
            </a:r>
          </a:p>
        </p:txBody>
      </p:sp>
      <p:sp>
        <p:nvSpPr>
          <p:cNvPr id="33834" name="Text Box 4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 rot="-1692133">
            <a:off x="1866900" y="4572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2</a:t>
            </a:r>
          </a:p>
        </p:txBody>
      </p:sp>
      <p:sp>
        <p:nvSpPr>
          <p:cNvPr id="33835" name="WordArt 43" descr="White marble"/>
          <p:cNvSpPr>
            <a:spLocks noChangeArrowheads="1" noChangeShapeType="1" noTextEdit="1"/>
          </p:cNvSpPr>
          <p:nvPr/>
        </p:nvSpPr>
        <p:spPr bwMode="auto">
          <a:xfrm rot="-4857686">
            <a:off x="90487" y="2500313"/>
            <a:ext cx="88582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.VnVogueH"/>
              </a:rPr>
              <a:t>b¾t ®Çu</a:t>
            </a:r>
          </a:p>
        </p:txBody>
      </p:sp>
      <p:sp>
        <p:nvSpPr>
          <p:cNvPr id="33836" name="Text Box 4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 rot="15101548">
            <a:off x="190500" y="36195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11</a:t>
            </a:r>
          </a:p>
        </p:txBody>
      </p:sp>
      <p:sp>
        <p:nvSpPr>
          <p:cNvPr id="33837" name="Text Box 4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 rot="13417992">
            <a:off x="762000" y="46609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10</a:t>
            </a:r>
          </a:p>
        </p:txBody>
      </p:sp>
      <p:sp>
        <p:nvSpPr>
          <p:cNvPr id="33838" name="Text Box 4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 rot="881591">
            <a:off x="1905000" y="52959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6</a:t>
            </a:r>
          </a:p>
        </p:txBody>
      </p:sp>
      <p:sp>
        <p:nvSpPr>
          <p:cNvPr id="33839" name="Text Box 4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 rot="9533564">
            <a:off x="3276600" y="52832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8</a:t>
            </a:r>
          </a:p>
        </p:txBody>
      </p:sp>
      <p:sp>
        <p:nvSpPr>
          <p:cNvPr id="33840" name="Text Box 4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 rot="7580934">
            <a:off x="4432300" y="45085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7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 rot="6622566">
            <a:off x="4991100" y="34671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6</a:t>
            </a:r>
          </a:p>
        </p:txBody>
      </p:sp>
      <p:sp>
        <p:nvSpPr>
          <p:cNvPr id="33842" name="Text Box 50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 rot="4209786">
            <a:off x="4991100" y="21717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5</a:t>
            </a:r>
          </a:p>
        </p:txBody>
      </p:sp>
      <p:sp>
        <p:nvSpPr>
          <p:cNvPr id="33843" name="Text Box 51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 rot="899225">
            <a:off x="3227388" y="4191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3</a:t>
            </a:r>
          </a:p>
        </p:txBody>
      </p:sp>
      <p:sp>
        <p:nvSpPr>
          <p:cNvPr id="33844" name="Text Box 5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 rot="2909903">
            <a:off x="4311650" y="10668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cs typeface="Times New Roman" pitchFamily="18" charset="0"/>
              </a:rPr>
              <a:t>4</a:t>
            </a:r>
          </a:p>
        </p:txBody>
      </p:sp>
      <p:grpSp>
        <p:nvGrpSpPr>
          <p:cNvPr id="33845" name="Group 53"/>
          <p:cNvGrpSpPr>
            <a:grpSpLocks/>
          </p:cNvGrpSpPr>
          <p:nvPr/>
        </p:nvGrpSpPr>
        <p:grpSpPr bwMode="auto">
          <a:xfrm>
            <a:off x="2590800" y="2895600"/>
            <a:ext cx="914400" cy="838200"/>
            <a:chOff x="-576" y="2688"/>
            <a:chExt cx="576" cy="528"/>
          </a:xfrm>
        </p:grpSpPr>
        <p:sp>
          <p:nvSpPr>
            <p:cNvPr id="33846" name="AutoShape 54"/>
            <p:cNvSpPr>
              <a:spLocks noChangeArrowheads="1"/>
            </p:cNvSpPr>
            <p:nvPr/>
          </p:nvSpPr>
          <p:spPr bwMode="auto">
            <a:xfrm>
              <a:off x="-576" y="2688"/>
              <a:ext cx="576" cy="528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AutoShape 55"/>
            <p:cNvSpPr>
              <a:spLocks noChangeArrowheads="1"/>
            </p:cNvSpPr>
            <p:nvPr/>
          </p:nvSpPr>
          <p:spPr bwMode="auto">
            <a:xfrm>
              <a:off x="-432" y="2800"/>
              <a:ext cx="288" cy="272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858" name="Unknown - Unknow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59" name="AutoShape 67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5056" fill="hold"/>
                                        <p:tgtEl>
                                          <p:spTgt spid="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58"/>
                </p:tgtEl>
              </p:cMediaNode>
            </p:audio>
          </p:childTnLst>
        </p:cTn>
      </p:par>
    </p:tnLst>
    <p:bldLst>
      <p:bldP spid="33795" grpId="0" animBg="1"/>
      <p:bldP spid="33811" grpId="0" animBg="1"/>
      <p:bldP spid="33811" grpId="1" animBg="1"/>
      <p:bldP spid="33812" grpId="0" animBg="1"/>
      <p:bldP spid="33813" grpId="0" animBg="1"/>
      <p:bldP spid="33813" grpId="1" animBg="1"/>
      <p:bldP spid="33814" grpId="0" animBg="1"/>
      <p:bldP spid="33814" grpId="1" animBg="1"/>
      <p:bldP spid="33815" grpId="0" animBg="1"/>
      <p:bldP spid="33815" grpId="1" animBg="1"/>
      <p:bldP spid="33815" grpId="2" animBg="1"/>
      <p:bldP spid="33815" grpId="3" animBg="1"/>
      <p:bldP spid="33815" grpId="4" animBg="1"/>
      <p:bldP spid="33815" grpId="5" animBg="1"/>
      <p:bldP spid="33815" grpId="6" animBg="1"/>
      <p:bldP spid="33815" grpId="7" animBg="1"/>
      <p:bldP spid="33815" grpId="8" animBg="1"/>
      <p:bldP spid="33815" grpId="9" animBg="1"/>
      <p:bldP spid="33816" grpId="0" animBg="1"/>
      <p:bldP spid="33816" grpId="1" animBg="1"/>
      <p:bldP spid="33833" grpId="0"/>
      <p:bldP spid="33834" grpId="0"/>
      <p:bldP spid="33836" grpId="0"/>
      <p:bldP spid="33837" grpId="0"/>
      <p:bldP spid="33837" grpId="1"/>
      <p:bldP spid="33838" grpId="0"/>
      <p:bldP spid="33839" grpId="0"/>
      <p:bldP spid="33840" grpId="0"/>
      <p:bldP spid="33841" grpId="0"/>
      <p:bldP spid="33842" grpId="0"/>
      <p:bldP spid="33843" grpId="0"/>
      <p:bldP spid="33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5" descr="mn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4128" y="3360"/>
              <a:ext cx="163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 rot="5400000">
              <a:off x="4704" y="2640"/>
              <a:ext cx="67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3962400" y="609600"/>
            <a:ext cx="1371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nh d 1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Những tờ giấy bạc nào có mệnh giá trong phạm vi 1000 đồng?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Câu 2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838200" y="2438400"/>
            <a:ext cx="7848600" cy="4038600"/>
            <a:chOff x="528" y="1536"/>
            <a:chExt cx="4944" cy="2544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" t="3030" r="1945" b="3030"/>
            <a:stretch>
              <a:fillRect/>
            </a:stretch>
          </p:blipFill>
          <p:spPr bwMode="auto">
            <a:xfrm>
              <a:off x="576" y="2928"/>
              <a:ext cx="2352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1" name="Picture 7" descr="200 VND_resize_resiz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3072" y="1536"/>
              <a:ext cx="2400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2" name="Picture 8" descr="ap_201003040145251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b="51472"/>
            <a:stretch>
              <a:fillRect/>
            </a:stretch>
          </p:blipFill>
          <p:spPr bwMode="auto">
            <a:xfrm>
              <a:off x="3072" y="2928"/>
              <a:ext cx="2400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3" name="Picture 9" descr="vn-p105_-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t="3009" r="2438" b="3699"/>
            <a:stretch>
              <a:fillRect/>
            </a:stretch>
          </p:blipFill>
          <p:spPr bwMode="auto">
            <a:xfrm>
              <a:off x="528" y="1536"/>
              <a:ext cx="240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7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ackPrevious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1" name="Picture 3" descr="j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7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432" y="2160"/>
              <a:ext cx="17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 rot="5400000">
              <a:off x="1530" y="1989"/>
              <a:ext cx="67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Câu 5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5800" y="1127125"/>
            <a:ext cx="792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Em mua một cục tẩy giá 400 đồng và một cái bút chì giá 600 đồng. Hỏi em phải trả tất cả bao nhiêu tiền?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4495800" y="3657600"/>
            <a:ext cx="3733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1000 đồng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89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ackPrevious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Câu 7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1000 đồng đổi được bao nhiêu tờ giấy bạc mệnh giá 200 đồng?</a:t>
            </a:r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1600200" y="2819400"/>
            <a:ext cx="6858000" cy="3119438"/>
            <a:chOff x="672" y="1632"/>
            <a:chExt cx="4320" cy="1965"/>
          </a:xfrm>
        </p:grpSpPr>
        <p:pic>
          <p:nvPicPr>
            <p:cNvPr id="38917" name="Picture 5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672" y="1632"/>
              <a:ext cx="2160" cy="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18" name="Picture 6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1200" y="1776"/>
              <a:ext cx="2160" cy="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19" name="Picture 7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1728" y="1968"/>
              <a:ext cx="216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0" name="Picture 8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2256" y="2256"/>
              <a:ext cx="2160" cy="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1" name="Picture 9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2832" y="2544"/>
              <a:ext cx="2160" cy="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92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9939" name="Picture 3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0" name="Picture 4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80000" r="43333"/>
            <a:stretch>
              <a:fillRect/>
            </a:stretch>
          </p:blipFill>
          <p:spPr bwMode="auto">
            <a:xfrm>
              <a:off x="1056" y="3456"/>
              <a:ext cx="134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Câu 8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1127125"/>
            <a:ext cx="792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Em mua một cái thước kẻ giá 700 đồng. Em đưa cho người bán hàng 900 đồng. Hỏi em nhận lại bao nhiêu tiền?</a:t>
            </a: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3733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200 đồng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THANK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Câu 10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5800" y="1127125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      Để đổi được 500 đồng cần mấy tờ 200 đồng và mấy tờ 100 đồng?</a:t>
            </a: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152400" y="2895600"/>
            <a:ext cx="4343400" cy="3048000"/>
            <a:chOff x="144" y="1680"/>
            <a:chExt cx="2640" cy="1822"/>
          </a:xfrm>
        </p:grpSpPr>
        <p:pic>
          <p:nvPicPr>
            <p:cNvPr id="40972" name="Picture 12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144" y="1680"/>
              <a:ext cx="2160" cy="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3" name="Picture 13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384" y="2064"/>
              <a:ext cx="2208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4" name="Picture 14" descr="vn-p105_-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t="3009" r="2438" b="3699"/>
            <a:stretch>
              <a:fillRect/>
            </a:stretch>
          </p:blipFill>
          <p:spPr bwMode="auto">
            <a:xfrm>
              <a:off x="720" y="2544"/>
              <a:ext cx="2064" cy="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4648200" y="2743200"/>
            <a:ext cx="4495800" cy="3508375"/>
            <a:chOff x="3024" y="1584"/>
            <a:chExt cx="2832" cy="2210"/>
          </a:xfrm>
        </p:grpSpPr>
        <p:pic>
          <p:nvPicPr>
            <p:cNvPr id="40977" name="Picture 17" descr="200 VND_resize_resiz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784" r="1378" b="51352"/>
            <a:stretch>
              <a:fillRect/>
            </a:stretch>
          </p:blipFill>
          <p:spPr bwMode="auto">
            <a:xfrm>
              <a:off x="3024" y="1584"/>
              <a:ext cx="2239" cy="1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1" name="Picture 21" descr="vn-p105_-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t="3009" r="2438" b="3699"/>
            <a:stretch>
              <a:fillRect/>
            </a:stretch>
          </p:blipFill>
          <p:spPr bwMode="auto">
            <a:xfrm>
              <a:off x="3264" y="2016"/>
              <a:ext cx="2139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2" name="Picture 22" descr="vn-p105_-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t="3009" r="2438" b="3699"/>
            <a:stretch>
              <a:fillRect/>
            </a:stretch>
          </p:blipFill>
          <p:spPr bwMode="auto">
            <a:xfrm>
              <a:off x="3456" y="2400"/>
              <a:ext cx="2139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3" name="Picture 23" descr="vn-p105_-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t="3009" r="2438" b="3699"/>
            <a:stretch>
              <a:fillRect/>
            </a:stretch>
          </p:blipFill>
          <p:spPr bwMode="auto">
            <a:xfrm>
              <a:off x="3717" y="2784"/>
              <a:ext cx="2139" cy="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5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987" name="Picture 3" descr="mn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4128" y="3360"/>
              <a:ext cx="163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 rot="5400000">
              <a:off x="4704" y="2640"/>
              <a:ext cx="67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3962400" y="685800"/>
            <a:ext cx="137160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590800" y="1371600"/>
            <a:ext cx="4267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Tiền Việt Nam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609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2408238"/>
            <a:ext cx="297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0066"/>
                </a:solidFill>
              </a:rPr>
              <a:t>Tính nhẩm:</a:t>
            </a:r>
          </a:p>
        </p:txBody>
      </p: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965200" y="3398838"/>
            <a:ext cx="7493000" cy="1447800"/>
            <a:chOff x="608" y="2141"/>
            <a:chExt cx="4720" cy="912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608" y="214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100 + 100 =</a:t>
              </a: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624" y="2688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800 - 300 =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2912" y="2141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1000 - 500 =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2928" y="2688"/>
              <a:ext cx="24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/>
                <a:t>100 + 200 + 500 =</a:t>
              </a:r>
            </a:p>
          </p:txBody>
        </p:sp>
      </p:grp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7" name="Picture 5" descr="mn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4128" y="3360"/>
              <a:ext cx="163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 rot="5400000">
              <a:off x="4704" y="2640"/>
              <a:ext cx="67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14800" y="3048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2667000" y="990600"/>
            <a:ext cx="4267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Tiền Việt Nam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00 VND_resize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784" r="1378" b="51352"/>
          <a:stretch>
            <a:fillRect/>
          </a:stretch>
        </p:blipFill>
        <p:spPr bwMode="auto">
          <a:xfrm>
            <a:off x="685800" y="2362200"/>
            <a:ext cx="7848600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114800" y="3048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2667000" y="990600"/>
            <a:ext cx="4267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Tiền Việt Nam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vn-p105_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/>
          <a:stretch>
            <a:fillRect/>
          </a:stretch>
        </p:blipFill>
        <p:spPr bwMode="auto">
          <a:xfrm>
            <a:off x="1752600" y="1219200"/>
            <a:ext cx="57912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800px-10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3683" r="1819" b="4221"/>
          <a:stretch>
            <a:fillRect/>
          </a:stretch>
        </p:blipFill>
        <p:spPr bwMode="auto">
          <a:xfrm>
            <a:off x="1752600" y="4038600"/>
            <a:ext cx="5791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114800" y="76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00400" y="584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00 VND_resize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784" r="1378" b="51352"/>
          <a:stretch>
            <a:fillRect/>
          </a:stretch>
        </p:blipFill>
        <p:spPr bwMode="auto">
          <a:xfrm>
            <a:off x="1676400" y="1295400"/>
            <a:ext cx="5791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200 VND_resize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51064" r="1318" b="2127"/>
          <a:stretch>
            <a:fillRect/>
          </a:stretch>
        </p:blipFill>
        <p:spPr bwMode="auto">
          <a:xfrm>
            <a:off x="1676400" y="4114800"/>
            <a:ext cx="579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114800" y="76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00400" y="584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7" r="3615"/>
          <a:stretch>
            <a:fillRect/>
          </a:stretch>
        </p:blipFill>
        <p:spPr bwMode="auto">
          <a:xfrm>
            <a:off x="1676400" y="3962400"/>
            <a:ext cx="5867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14800" y="76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00400" y="584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3030" r="1945" b="3030"/>
          <a:stretch>
            <a:fillRect/>
          </a:stretch>
        </p:blipFill>
        <p:spPr bwMode="auto">
          <a:xfrm>
            <a:off x="1676400" y="1219200"/>
            <a:ext cx="5791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ap_20100304014525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65" b="51472"/>
          <a:stretch>
            <a:fillRect/>
          </a:stretch>
        </p:blipFill>
        <p:spPr bwMode="auto">
          <a:xfrm>
            <a:off x="1752600" y="1295400"/>
            <a:ext cx="579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ap_20100304014525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2747" r="2083" b="2945"/>
          <a:stretch>
            <a:fillRect/>
          </a:stretch>
        </p:blipFill>
        <p:spPr bwMode="auto">
          <a:xfrm>
            <a:off x="1752600" y="4105275"/>
            <a:ext cx="5791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114800" y="76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00400" y="584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</p:spTree>
  </p:cSld>
  <p:clrMapOvr>
    <a:masterClrMapping/>
  </p:clrMapOvr>
  <p:transition>
    <p:zoom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107"/>
  <p:tag name="VIOLETTITLE" val="Tiền VN- Tuần 31"/>
  <p:tag name="VIOLETLESSON" val="97"/>
  <p:tag name="VIOLETCATID" val="8049769"/>
  <p:tag name="VIOLETSUBJECT" val="Toán học 2"/>
  <p:tag name="VIOLETAUTHORID" val="156555"/>
  <p:tag name="VIOLETAUTHORNAME" val="Nguyễn Thu Hương"/>
  <p:tag name="VIOLETAUTHORAVATAR" val="no_avatarf.jpg"/>
  <p:tag name="VIOLETAUTHORADDRESS" val="Trường ĐH Sư phạm Hà Nội - Hà Nội"/>
  <p:tag name="VIOLETDATE" val="2011-04-17 18:25:01"/>
  <p:tag name="VIOLETHIT" val="13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521</Words>
  <Application>Microsoft Office PowerPoint</Application>
  <PresentationFormat>On-screen Show (4:3)</PresentationFormat>
  <Paragraphs>142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.VnVogueH</vt:lpstr>
      <vt:lpstr>Arial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Tay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Ngthuhuong</dc:creator>
  <cp:lastModifiedBy>Administrator</cp:lastModifiedBy>
  <cp:revision>30</cp:revision>
  <dcterms:created xsi:type="dcterms:W3CDTF">2011-04-06T13:39:08Z</dcterms:created>
  <dcterms:modified xsi:type="dcterms:W3CDTF">2020-06-25T08:51:48Z</dcterms:modified>
</cp:coreProperties>
</file>