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69" r:id="rId3"/>
    <p:sldId id="270" r:id="rId4"/>
    <p:sldId id="275" r:id="rId5"/>
    <p:sldId id="273" r:id="rId6"/>
    <p:sldId id="271" r:id="rId7"/>
    <p:sldId id="256" r:id="rId8"/>
    <p:sldId id="260" r:id="rId9"/>
    <p:sldId id="259" r:id="rId10"/>
    <p:sldId id="262" r:id="rId11"/>
    <p:sldId id="261" r:id="rId12"/>
    <p:sldId id="277" r:id="rId13"/>
    <p:sldId id="285" r:id="rId14"/>
    <p:sldId id="264" r:id="rId15"/>
    <p:sldId id="282" r:id="rId16"/>
    <p:sldId id="283" r:id="rId17"/>
    <p:sldId id="278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1078B0-6CF5-4945-BD40-0B8888A47CA8}" type="datetimeFigureOut">
              <a:rPr lang="en-US"/>
              <a:pPr>
                <a:defRPr/>
              </a:pPr>
              <a:t>16/6/2020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99D83B-A825-4B4A-BC76-CFACC110E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C537-DED4-4A06-821A-4BB5184FC52D}" type="datetimeFigureOut">
              <a:rPr lang="en-US"/>
              <a:pPr>
                <a:defRPr/>
              </a:pPr>
              <a:t>16/6/2020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E25C-723F-4F24-AB8E-7912B8027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B8D1-BB92-42D2-9AE7-4B4CCC0A75F6}" type="datetimeFigureOut">
              <a:rPr lang="en-US"/>
              <a:pPr>
                <a:defRPr/>
              </a:pPr>
              <a:t>16/6/2020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5827-E225-4126-8FEB-6F2682A32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8390-7AA8-4F32-A793-B6987AA42BEE}" type="datetimeFigureOut">
              <a:rPr lang="en-US"/>
              <a:pPr>
                <a:defRPr/>
              </a:pPr>
              <a:t>16/6/2020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AE30-5F7F-4434-AD3D-66AB2A470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64E1-B203-40EC-8125-545295393C37}" type="datetimeFigureOut">
              <a:rPr lang="en-US"/>
              <a:pPr>
                <a:defRPr/>
              </a:pPr>
              <a:t>16/6/2020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5E11-A383-4C8D-BD7E-5F35C093D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CDD1-B8B0-4E73-A0EA-330A11D9ABC7}" type="datetimeFigureOut">
              <a:rPr lang="en-US"/>
              <a:pPr>
                <a:defRPr/>
              </a:pPr>
              <a:t>16/6/2020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EBA2-3678-43AC-9C41-F8A970124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BB4C-FED9-48A6-BAD3-F94B3D44956B}" type="datetimeFigureOut">
              <a:rPr lang="en-US"/>
              <a:pPr>
                <a:defRPr/>
              </a:pPr>
              <a:t>16/6/2020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B1E9-886B-41D0-A229-3B0C6DDF0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CA6F4-63B4-40C3-BE09-0BA16C9913C8}" type="datetimeFigureOut">
              <a:rPr lang="en-US"/>
              <a:pPr>
                <a:defRPr/>
              </a:pPr>
              <a:t>16/6/2020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6893-6E77-45C2-9B72-1545E24A3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ED72-AAE5-4C6D-859B-4FF460F22209}" type="datetimeFigureOut">
              <a:rPr lang="en-US"/>
              <a:pPr>
                <a:defRPr/>
              </a:pPr>
              <a:t>16/6/2020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B735-7A27-4E29-842F-009E89664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2D15-0F5A-4BA6-9298-EF0419342C3E}" type="datetimeFigureOut">
              <a:rPr lang="en-US"/>
              <a:pPr>
                <a:defRPr/>
              </a:pPr>
              <a:t>16/6/2020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8DCC-0EA2-402C-A316-6343200D3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C829-4AFF-41EA-8FBA-A6720589570C}" type="datetimeFigureOut">
              <a:rPr lang="en-US"/>
              <a:pPr>
                <a:defRPr/>
              </a:pPr>
              <a:t>16/6/2020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0178-267E-4565-879A-698CC7124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474A-CCAB-41EB-A555-1570A69DDFCF}" type="datetimeFigureOut">
              <a:rPr lang="en-US"/>
              <a:pPr>
                <a:defRPr/>
              </a:pPr>
              <a:t>16/6/2020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4F625-AF2A-4BBD-A928-58571A21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859AF8-325E-4958-8E78-24D8CF62252A}" type="datetimeFigureOut">
              <a:rPr lang="en-US"/>
              <a:pPr>
                <a:defRPr/>
              </a:pPr>
              <a:t>16/6/2020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35B65F-052C-499D-BC91-2B1D03582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2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4099" name="WordArt 20"/>
          <p:cNvSpPr>
            <a:spLocks noChangeArrowheads="1" noChangeShapeType="1" noTextEdit="1"/>
          </p:cNvSpPr>
          <p:nvPr/>
        </p:nvSpPr>
        <p:spPr bwMode="auto">
          <a:xfrm>
            <a:off x="609600" y="1828800"/>
            <a:ext cx="8001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viết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</a:t>
            </a:r>
          </a:p>
        </p:txBody>
      </p:sp>
      <p:sp>
        <p:nvSpPr>
          <p:cNvPr id="4100" name="WordArt 21"/>
          <p:cNvSpPr>
            <a:spLocks noChangeArrowheads="1" noChangeShapeType="1" noTextEdit="1"/>
          </p:cNvSpPr>
          <p:nvPr/>
        </p:nvSpPr>
        <p:spPr bwMode="auto">
          <a:xfrm>
            <a:off x="304800" y="3657600"/>
            <a:ext cx="83820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A, N, M, V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Kiểu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dministrator\Downloads\14079517_877834532350454_4758846876801805448_n.jpg"/>
          <p:cNvPicPr>
            <a:picLocks noChangeAspect="1" noChangeArrowheads="1"/>
          </p:cNvPicPr>
          <p:nvPr/>
        </p:nvPicPr>
        <p:blipFill>
          <a:blip r:embed="rId2"/>
          <a:srcRect t="17374" b="33939"/>
          <a:stretch>
            <a:fillRect/>
          </a:stretch>
        </p:blipFill>
        <p:spPr bwMode="auto">
          <a:xfrm>
            <a:off x="0" y="0"/>
            <a:ext cx="91440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557213" y="3352800"/>
            <a:ext cx="6284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“An D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V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” gồm mấy chữ 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2613" y="4740275"/>
            <a:ext cx="83327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con chữ “A” sang con chữ “n” ? từ con chữ “D” sang con chữ “</a:t>
            </a:r>
            <a:r>
              <a:rPr lang="vi-VN" sz="2800">
                <a:latin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</a:rPr>
              <a:t>” và từ con chữ “V” sang co chữ “</a:t>
            </a:r>
            <a:r>
              <a:rPr lang="vi-VN" sz="2800">
                <a:latin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</a:rPr>
              <a:t>”được viết như thế nào ?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533400" y="3810000"/>
            <a:ext cx="899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“An D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V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” có những con chữ nào cao hai ly rưỡi ?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603250" y="6202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Khoảng cách giữa các chữ được viết như thế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istrator\Downloads\14184441_877828159017758_5117825607897942430_n.jpg"/>
          <p:cNvPicPr>
            <a:picLocks noChangeAspect="1" noChangeArrowheads="1"/>
          </p:cNvPicPr>
          <p:nvPr/>
        </p:nvPicPr>
        <p:blipFill>
          <a:blip r:embed="rId2"/>
          <a:srcRect t="9091" b="58586"/>
          <a:stretch>
            <a:fillRect/>
          </a:stretch>
        </p:blipFill>
        <p:spPr bwMode="auto">
          <a:xfrm>
            <a:off x="0" y="603250"/>
            <a:ext cx="9144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219200" y="4602163"/>
            <a:ext cx="632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Những con chữ nào cao 2 ly rưỡi ?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295400" y="3900488"/>
            <a:ext cx="632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</a:rPr>
              <a:t> Những chữ nào được viết hoa?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4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ải xuống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58" y="228600"/>
            <a:ext cx="8535842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istrator\Downloads\14063763_877828169017757_7255603672378383412_n.jpg"/>
          <p:cNvPicPr>
            <a:picLocks noChangeAspect="1" noChangeArrowheads="1"/>
          </p:cNvPicPr>
          <p:nvPr/>
        </p:nvPicPr>
        <p:blipFill>
          <a:blip r:embed="rId2"/>
          <a:srcRect l="20152" t="-201" r="1817" b="201"/>
          <a:stretch>
            <a:fillRect/>
          </a:stretch>
        </p:blipFill>
        <p:spPr bwMode="auto">
          <a:xfrm>
            <a:off x="1143000" y="0"/>
            <a:ext cx="713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\Desktop\tải xuốn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7629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\Desktop\tải xuống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92" y="228600"/>
            <a:ext cx="8553107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518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pic>
        <p:nvPicPr>
          <p:cNvPr id="19460" name="Picture 5" descr="book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962400"/>
            <a:ext cx="6019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117600" y="2049463"/>
            <a:ext cx="6637338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Commercial Script" pitchFamily="34" charset="0"/>
              </a:rPr>
              <a:t>VÒ nhµ: - ViÕt nèt bµi</a:t>
            </a:r>
          </a:p>
          <a:p>
            <a:r>
              <a:rPr lang="en-US" sz="4800">
                <a:solidFill>
                  <a:srgbClr val="FF0000"/>
                </a:solidFill>
                <a:latin typeface=".VnCommercial Script" pitchFamily="34" charset="0"/>
              </a:rPr>
              <a:t>-</a:t>
            </a:r>
            <a:r>
              <a:rPr lang="en-US" sz="4800">
                <a:solidFill>
                  <a:srgbClr val="00FF00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FF0000"/>
                </a:solidFill>
                <a:latin typeface=".VnCommercial Script" pitchFamily="34" charset="0"/>
              </a:rPr>
              <a:t>Häc thuéc lßng c©u tôc ng÷ trong bµi</a:t>
            </a:r>
          </a:p>
          <a:p>
            <a:endParaRPr lang="en-US" sz="4800">
              <a:solidFill>
                <a:srgbClr val="00FF00"/>
              </a:solidFill>
              <a:latin typeface=".VnCommercial Script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teacherflow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828800"/>
            <a:ext cx="3200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76225" y="228600"/>
            <a:ext cx="8610600" cy="6629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987444"/>
                <a:gd name="adj2" fmla="val 64287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TỐT !</a:t>
            </a:r>
          </a:p>
        </p:txBody>
      </p:sp>
      <p:pic>
        <p:nvPicPr>
          <p:cNvPr id="17413" name="Picture 5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495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95400" y="2468563"/>
            <a:ext cx="647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b="1" dirty="0" err="1">
                <a:solidFill>
                  <a:srgbClr val="FF0066"/>
                </a:solidFill>
              </a:rPr>
              <a:t>KiỂM</a:t>
            </a:r>
            <a:r>
              <a:rPr lang="fr-FR" sz="4800" b="1" dirty="0">
                <a:solidFill>
                  <a:srgbClr val="FF0066"/>
                </a:solidFill>
              </a:rPr>
              <a:t> </a:t>
            </a:r>
            <a:r>
              <a:rPr lang="fr-FR" sz="4800" b="1" dirty="0" err="1">
                <a:solidFill>
                  <a:srgbClr val="FF0066"/>
                </a:solidFill>
              </a:rPr>
              <a:t>TRA</a:t>
            </a:r>
            <a:r>
              <a:rPr lang="fr-FR" sz="4800" b="1" dirty="0">
                <a:solidFill>
                  <a:srgbClr val="FF0066"/>
                </a:solidFill>
              </a:rPr>
              <a:t> </a:t>
            </a:r>
            <a:r>
              <a:rPr lang="fr-FR" sz="4800" b="1" dirty="0" err="1">
                <a:solidFill>
                  <a:srgbClr val="FF0066"/>
                </a:solidFill>
              </a:rPr>
              <a:t>BÀI</a:t>
            </a:r>
            <a:r>
              <a:rPr lang="fr-FR" sz="4800" b="1" dirty="0">
                <a:solidFill>
                  <a:srgbClr val="FF0066"/>
                </a:solidFill>
              </a:rPr>
              <a:t> </a:t>
            </a:r>
            <a:r>
              <a:rPr lang="fr-FR" sz="4800" b="1" dirty="0" err="1">
                <a:solidFill>
                  <a:srgbClr val="FF0066"/>
                </a:solidFill>
              </a:rPr>
              <a:t>CŨ</a:t>
            </a:r>
            <a:endParaRPr lang="fr-FR" sz="4800" b="1" dirty="0">
              <a:solidFill>
                <a:srgbClr val="FF0066"/>
              </a:solidFill>
            </a:endParaRPr>
          </a:p>
        </p:txBody>
      </p:sp>
      <p:pic>
        <p:nvPicPr>
          <p:cNvPr id="5123" name="Picture 3" descr="F9849DCFA90C473196ECD16214E770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18160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F9849DCFA90C473196ECD16214E770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14600" y="518160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90500" y="152400"/>
            <a:ext cx="8763000" cy="6553200"/>
          </a:xfrm>
          <a:prstGeom prst="rect">
            <a:avLst/>
          </a:prstGeom>
          <a:noFill/>
          <a:ln w="698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6" name="Picture 12" descr="00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1" y="0"/>
            <a:ext cx="2209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9849DCFA90C473196ECD16214E770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600" y="518160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9849DCFA90C473196ECD16214E770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953000" y="525780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00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1981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Mẫu chữ\mau-chu-2.5-o-ly-p1\mau chu 2.5 o ly p1\Chữ hoa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16113"/>
            <a:ext cx="9144000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ownloads\Mẫu chữ\mau-chu-2.5-o-ly-p1\mau-chu-2.5-o-ly-p3\mau chu 2.5 o ly p3\mau chu cao 2.5 o ly (4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16113"/>
            <a:ext cx="8915400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ownloads\Mẫu chữ\mau-chu-2.5-o-ly-p1\mau chu 2.5 o ly p1\Chữ hoa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16113"/>
            <a:ext cx="9448800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ownloads\Mẫu chữ\mau-chu-2.5-o-ly-p1\mau chu 2.5 o ly p1\Chữ hoa\mau chu cao 2.5 o ly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-1916113"/>
            <a:ext cx="7556500" cy="10691813"/>
          </a:xfrm>
          <a:prstGeom prst="rect">
            <a:avLst/>
          </a:prstGeom>
          <a:noFill/>
        </p:spPr>
      </p:pic>
      <p:pic>
        <p:nvPicPr>
          <p:cNvPr id="4099" name="Picture 3" descr="C:\Users\admin\Downloads\Mẫu chữ\mau-chu-2.5-o-ly-p1\mau-chu-2.5-o-ly-p3\mau chu 2.5 o ly p3\mau chu cao 2.5 o ly (5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16113"/>
            <a:ext cx="9144000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dministrator\Downloads\14063763_877828169017757_7255603672378383412_n.jpg"/>
          <p:cNvPicPr>
            <a:picLocks noChangeAspect="1" noChangeArrowheads="1"/>
          </p:cNvPicPr>
          <p:nvPr/>
        </p:nvPicPr>
        <p:blipFill>
          <a:blip r:embed="rId2"/>
          <a:srcRect l="20152" t="-201" r="1817" b="201"/>
          <a:stretch>
            <a:fillRect/>
          </a:stretch>
        </p:blipFill>
        <p:spPr bwMode="auto">
          <a:xfrm>
            <a:off x="1143000" y="0"/>
            <a:ext cx="713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4141865_877754862358421_2878860390940822702_n.jpg"/>
          <p:cNvPicPr>
            <a:picLocks noChangeAspect="1" noChangeArrowheads="1"/>
          </p:cNvPicPr>
          <p:nvPr/>
        </p:nvPicPr>
        <p:blipFill>
          <a:blip r:embed="rId2"/>
          <a:srcRect l="6465" t="29292" b="29697"/>
          <a:stretch>
            <a:fillRect/>
          </a:stretch>
        </p:blipFill>
        <p:spPr bwMode="auto">
          <a:xfrm>
            <a:off x="914400" y="815502"/>
            <a:ext cx="7315200" cy="47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4088427_877834495683791_765020139591065591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164</Words>
  <Application>Microsoft Office PowerPoint</Application>
  <PresentationFormat>On-screen Show (4:3)</PresentationFormat>
  <Paragraphs>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.VnCommercial Script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</cp:revision>
  <dcterms:created xsi:type="dcterms:W3CDTF">2016-08-27T10:12:00Z</dcterms:created>
  <dcterms:modified xsi:type="dcterms:W3CDTF">2020-06-16T09:20:46Z</dcterms:modified>
</cp:coreProperties>
</file>