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259" r:id="rId3"/>
    <p:sldId id="260" r:id="rId4"/>
    <p:sldId id="261" r:id="rId5"/>
    <p:sldId id="264" r:id="rId6"/>
    <p:sldId id="266" r:id="rId7"/>
    <p:sldId id="267" r:id="rId8"/>
    <p:sldId id="262" r:id="rId9"/>
    <p:sldId id="263" r:id="rId10"/>
    <p:sldId id="265" r:id="rId11"/>
    <p:sldId id="268" r:id="rId12"/>
    <p:sldId id="269" r:id="rId13"/>
    <p:sldId id="271" r:id="rId14"/>
    <p:sldId id="272" r:id="rId15"/>
    <p:sldId id="273" r:id="rId16"/>
    <p:sldId id="274" r:id="rId17"/>
    <p:sldId id="275" r:id="rId18"/>
    <p:sldId id="276" r:id="rId19"/>
    <p:sldId id="277" r:id="rId20"/>
    <p:sldId id="278" r:id="rId21"/>
    <p:sldId id="280" r:id="rId22"/>
    <p:sldId id="281" r:id="rId23"/>
    <p:sldId id="282" r:id="rId24"/>
    <p:sldId id="284" r:id="rId25"/>
    <p:sldId id="285" r:id="rId26"/>
    <p:sldId id="286" r:id="rId27"/>
  </p:sldIdLst>
  <p:sldSz cx="9144000" cy="6858000" type="screen4x3"/>
  <p:notesSz cx="6858000" cy="9144000"/>
  <p:custDataLst>
    <p:tags r:id="rId29"/>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FF3399"/>
    <a:srgbClr val="FF0066"/>
    <a:srgbClr val="FF00FF"/>
    <a:srgbClr val="FBFBA3"/>
    <a:srgbClr val="0000FF"/>
    <a:srgbClr val="9900FF"/>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55915C7-12B7-48B1-A83A-E0AC417131CB}" type="slidenum">
              <a:rPr lang="en-US"/>
              <a:pPr/>
              <a:t>‹#›</a:t>
            </a:fld>
            <a:endParaRPr lang="en-US"/>
          </a:p>
        </p:txBody>
      </p:sp>
    </p:spTree>
    <p:extLst>
      <p:ext uri="{BB962C8B-B14F-4D97-AF65-F5344CB8AC3E}">
        <p14:creationId xmlns:p14="http://schemas.microsoft.com/office/powerpoint/2010/main" val="20195830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FB1A97-04D1-4E1F-B4B2-DA7227FC3961}" type="slidenum">
              <a:rPr lang="en-US"/>
              <a:pPr/>
              <a:t>‹#›</a:t>
            </a:fld>
            <a:endParaRPr lang="en-US"/>
          </a:p>
        </p:txBody>
      </p:sp>
    </p:spTree>
    <p:extLst>
      <p:ext uri="{BB962C8B-B14F-4D97-AF65-F5344CB8AC3E}">
        <p14:creationId xmlns:p14="http://schemas.microsoft.com/office/powerpoint/2010/main" val="460114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249ABD-0CD9-4489-993C-0C2C8E7B79A4}" type="slidenum">
              <a:rPr lang="en-US"/>
              <a:pPr/>
              <a:t>‹#›</a:t>
            </a:fld>
            <a:endParaRPr lang="en-US"/>
          </a:p>
        </p:txBody>
      </p:sp>
    </p:spTree>
    <p:extLst>
      <p:ext uri="{BB962C8B-B14F-4D97-AF65-F5344CB8AC3E}">
        <p14:creationId xmlns:p14="http://schemas.microsoft.com/office/powerpoint/2010/main" val="4108909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9AE0F0-AFCC-4032-B4BE-E671FD632A44}" type="slidenum">
              <a:rPr lang="en-US"/>
              <a:pPr/>
              <a:t>‹#›</a:t>
            </a:fld>
            <a:endParaRPr lang="en-US"/>
          </a:p>
        </p:txBody>
      </p:sp>
    </p:spTree>
    <p:extLst>
      <p:ext uri="{BB962C8B-B14F-4D97-AF65-F5344CB8AC3E}">
        <p14:creationId xmlns:p14="http://schemas.microsoft.com/office/powerpoint/2010/main" val="3026519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734BFD56-2D43-4304-9029-D464A556B172}" type="slidenum">
              <a:rPr lang="en-US"/>
              <a:pPr/>
              <a:t>‹#›</a:t>
            </a:fld>
            <a:endParaRPr lang="en-US"/>
          </a:p>
        </p:txBody>
      </p:sp>
    </p:spTree>
    <p:extLst>
      <p:ext uri="{BB962C8B-B14F-4D97-AF65-F5344CB8AC3E}">
        <p14:creationId xmlns:p14="http://schemas.microsoft.com/office/powerpoint/2010/main" val="1304082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F4484072-4046-41C6-9EFA-F3F4AFFBF492}" type="slidenum">
              <a:rPr lang="en-US"/>
              <a:pPr/>
              <a:t>‹#›</a:t>
            </a:fld>
            <a:endParaRPr lang="en-US"/>
          </a:p>
        </p:txBody>
      </p:sp>
    </p:spTree>
    <p:extLst>
      <p:ext uri="{BB962C8B-B14F-4D97-AF65-F5344CB8AC3E}">
        <p14:creationId xmlns:p14="http://schemas.microsoft.com/office/powerpoint/2010/main" val="3788729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58FEED-3B1E-4777-8230-1DFE2A7FDD5A}" type="slidenum">
              <a:rPr lang="en-US"/>
              <a:pPr/>
              <a:t>‹#›</a:t>
            </a:fld>
            <a:endParaRPr lang="en-US"/>
          </a:p>
        </p:txBody>
      </p:sp>
    </p:spTree>
    <p:extLst>
      <p:ext uri="{BB962C8B-B14F-4D97-AF65-F5344CB8AC3E}">
        <p14:creationId xmlns:p14="http://schemas.microsoft.com/office/powerpoint/2010/main" val="3668933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72AB1E-CAF2-4469-B6AE-D8502A7488C1}" type="slidenum">
              <a:rPr lang="en-US"/>
              <a:pPr/>
              <a:t>‹#›</a:t>
            </a:fld>
            <a:endParaRPr lang="en-US"/>
          </a:p>
        </p:txBody>
      </p:sp>
    </p:spTree>
    <p:extLst>
      <p:ext uri="{BB962C8B-B14F-4D97-AF65-F5344CB8AC3E}">
        <p14:creationId xmlns:p14="http://schemas.microsoft.com/office/powerpoint/2010/main" val="3487148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B9B34FC-7A87-475E-B5F4-913AE63DD206}" type="slidenum">
              <a:rPr lang="en-US"/>
              <a:pPr/>
              <a:t>‹#›</a:t>
            </a:fld>
            <a:endParaRPr lang="en-US"/>
          </a:p>
        </p:txBody>
      </p:sp>
    </p:spTree>
    <p:extLst>
      <p:ext uri="{BB962C8B-B14F-4D97-AF65-F5344CB8AC3E}">
        <p14:creationId xmlns:p14="http://schemas.microsoft.com/office/powerpoint/2010/main" val="1501616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4368BC4-54C9-45E9-8648-D9DFF25C4BDD}" type="slidenum">
              <a:rPr lang="en-US"/>
              <a:pPr/>
              <a:t>‹#›</a:t>
            </a:fld>
            <a:endParaRPr lang="en-US"/>
          </a:p>
        </p:txBody>
      </p:sp>
    </p:spTree>
    <p:extLst>
      <p:ext uri="{BB962C8B-B14F-4D97-AF65-F5344CB8AC3E}">
        <p14:creationId xmlns:p14="http://schemas.microsoft.com/office/powerpoint/2010/main" val="3636874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DB6FDBD-0658-4D69-8F2F-5F0ADDD0190E}" type="slidenum">
              <a:rPr lang="en-US"/>
              <a:pPr/>
              <a:t>‹#›</a:t>
            </a:fld>
            <a:endParaRPr lang="en-US"/>
          </a:p>
        </p:txBody>
      </p:sp>
    </p:spTree>
    <p:extLst>
      <p:ext uri="{BB962C8B-B14F-4D97-AF65-F5344CB8AC3E}">
        <p14:creationId xmlns:p14="http://schemas.microsoft.com/office/powerpoint/2010/main" val="1443120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117048B-FC37-47C0-BD30-055C89DBE370}" type="slidenum">
              <a:rPr lang="en-US"/>
              <a:pPr/>
              <a:t>‹#›</a:t>
            </a:fld>
            <a:endParaRPr lang="en-US"/>
          </a:p>
        </p:txBody>
      </p:sp>
    </p:spTree>
    <p:extLst>
      <p:ext uri="{BB962C8B-B14F-4D97-AF65-F5344CB8AC3E}">
        <p14:creationId xmlns:p14="http://schemas.microsoft.com/office/powerpoint/2010/main" val="760654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98F1F1A-2344-4B19-A8F3-376DBC4C13D0}" type="slidenum">
              <a:rPr lang="en-US"/>
              <a:pPr/>
              <a:t>‹#›</a:t>
            </a:fld>
            <a:endParaRPr lang="en-US"/>
          </a:p>
        </p:txBody>
      </p:sp>
    </p:spTree>
    <p:extLst>
      <p:ext uri="{BB962C8B-B14F-4D97-AF65-F5344CB8AC3E}">
        <p14:creationId xmlns:p14="http://schemas.microsoft.com/office/powerpoint/2010/main" val="2259902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E2B46B7-FE7F-4B07-8FBF-DD0574DBA7C0}" type="slidenum">
              <a:rPr lang="en-US"/>
              <a:pPr/>
              <a:t>‹#›</a:t>
            </a:fld>
            <a:endParaRPr lang="en-US"/>
          </a:p>
        </p:txBody>
      </p:sp>
    </p:spTree>
    <p:extLst>
      <p:ext uri="{BB962C8B-B14F-4D97-AF65-F5344CB8AC3E}">
        <p14:creationId xmlns:p14="http://schemas.microsoft.com/office/powerpoint/2010/main" val="3572593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4EDD062-41AB-4045-8FA1-F69078EB627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1.gif"/><Relationship Id="rId7" Type="http://schemas.openxmlformats.org/officeDocument/2006/relationships/image" Target="../media/image25.gif"/><Relationship Id="rId12" Type="http://schemas.openxmlformats.org/officeDocument/2006/relationships/image" Target="../media/image30.gif"/><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gif"/><Relationship Id="rId11" Type="http://schemas.openxmlformats.org/officeDocument/2006/relationships/image" Target="../media/image29.gif"/><Relationship Id="rId5" Type="http://schemas.openxmlformats.org/officeDocument/2006/relationships/image" Target="../media/image23.gif"/><Relationship Id="rId10" Type="http://schemas.openxmlformats.org/officeDocument/2006/relationships/image" Target="../media/image28.gif"/><Relationship Id="rId4" Type="http://schemas.openxmlformats.org/officeDocument/2006/relationships/image" Target="../media/image22.gif"/><Relationship Id="rId9" Type="http://schemas.openxmlformats.org/officeDocument/2006/relationships/image" Target="../media/image27.gif"/></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838200"/>
            <a:ext cx="8229600" cy="563563"/>
          </a:xfrm>
        </p:spPr>
        <p:txBody>
          <a:bodyPr/>
          <a:lstStyle/>
          <a:p>
            <a:r>
              <a:rPr lang="en-US" sz="4000"/>
              <a:t>KIỂM TRA BÀI CŨ</a:t>
            </a:r>
          </a:p>
        </p:txBody>
      </p:sp>
      <p:sp>
        <p:nvSpPr>
          <p:cNvPr id="6148" name="WordArt 4"/>
          <p:cNvSpPr>
            <a:spLocks noChangeArrowheads="1" noChangeShapeType="1" noTextEdit="1"/>
          </p:cNvSpPr>
          <p:nvPr/>
        </p:nvSpPr>
        <p:spPr bwMode="auto">
          <a:xfrm>
            <a:off x="1371600" y="2057400"/>
            <a:ext cx="6858000" cy="82867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LÀM ĐỒNG HỒ ĐEO TAY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solidFill>
                  <a:srgbClr val="0000FF"/>
                </a:solidFill>
              </a:rPr>
              <a:t>Một số hình mẫu:</a:t>
            </a:r>
          </a:p>
        </p:txBody>
      </p:sp>
      <p:sp>
        <p:nvSpPr>
          <p:cNvPr id="15365" name="Rectangle 5"/>
          <p:cNvSpPr>
            <a:spLocks noGrp="1" noChangeArrowheads="1"/>
          </p:cNvSpPr>
          <p:nvPr>
            <p:ph type="body" idx="1"/>
          </p:nvPr>
        </p:nvSpPr>
        <p:spPr/>
        <p:txBody>
          <a:bodyPr/>
          <a:lstStyle/>
          <a:p>
            <a:pPr>
              <a:buFontTx/>
              <a:buNone/>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1066800" y="1600200"/>
            <a:ext cx="6934200" cy="3962400"/>
          </a:xfrm>
        </p:spPr>
        <p:txBody>
          <a:bodyPr/>
          <a:lstStyle/>
          <a:p>
            <a:pPr>
              <a:lnSpc>
                <a:spcPct val="80000"/>
              </a:lnSpc>
              <a:buClr>
                <a:srgbClr val="0000CC"/>
              </a:buClr>
              <a:buFont typeface="Wingdings" pitchFamily="2" charset="2"/>
              <a:buChar char="ü"/>
            </a:pPr>
            <a:r>
              <a:rPr lang="en-US">
                <a:solidFill>
                  <a:srgbClr val="0000FF"/>
                </a:solidFill>
              </a:rPr>
              <a:t>  Vòng đeo tay được làm bằng giấy.</a:t>
            </a:r>
          </a:p>
          <a:p>
            <a:pPr>
              <a:lnSpc>
                <a:spcPct val="80000"/>
              </a:lnSpc>
              <a:buClr>
                <a:srgbClr val="0000CC"/>
              </a:buClr>
              <a:buFont typeface="Wingdings" pitchFamily="2" charset="2"/>
              <a:buChar char="ü"/>
            </a:pPr>
            <a:r>
              <a:rPr lang="en-US">
                <a:solidFill>
                  <a:srgbClr val="0000FF"/>
                </a:solidFill>
              </a:rPr>
              <a:t>  Thường có 2 màu phối hợp với nhau để vòng đeo tay đẹp hơn. </a:t>
            </a:r>
          </a:p>
          <a:p>
            <a:pPr>
              <a:lnSpc>
                <a:spcPct val="80000"/>
              </a:lnSpc>
              <a:buClr>
                <a:srgbClr val="0000CC"/>
              </a:buClr>
              <a:buFont typeface="Wingdings" pitchFamily="2" charset="2"/>
              <a:buChar char="ü"/>
            </a:pPr>
            <a:r>
              <a:rPr lang="en-US">
                <a:solidFill>
                  <a:srgbClr val="0000FF"/>
                </a:solidFill>
              </a:rPr>
              <a:t>  Muốn làm được vòng đeo tay vừa đeo ta cần nối các nan giấy lại với nhau. </a:t>
            </a:r>
          </a:p>
          <a:p>
            <a:pPr>
              <a:lnSpc>
                <a:spcPct val="80000"/>
              </a:lnSpc>
              <a:buClr>
                <a:srgbClr val="0000CC"/>
              </a:buClr>
              <a:buFont typeface="Wingdings" pitchFamily="2" charset="2"/>
              <a:buChar char="ü"/>
            </a:pPr>
            <a:r>
              <a:rPr lang="en-US">
                <a:solidFill>
                  <a:srgbClr val="0000FF"/>
                </a:solidFill>
              </a:rPr>
              <a:t>  Vòng đeo tay dùng để đeo trên tay.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checkerboard(across)">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checkerboard(across)">
                                      <p:cBhvr>
                                        <p:cTn id="12" dur="500"/>
                                        <p:tgtEl>
                                          <p:spTgt spid="22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checkerboard(across)">
                                      <p:cBhvr>
                                        <p:cTn id="17" dur="500"/>
                                        <p:tgtEl>
                                          <p:spTgt spid="225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checkerboard(across)">
                                      <p:cBhvr>
                                        <p:cTn id="22" dur="5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6" name="WordArt 4"/>
          <p:cNvSpPr>
            <a:spLocks noChangeArrowheads="1" noChangeShapeType="1" noTextEdit="1"/>
          </p:cNvSpPr>
          <p:nvPr/>
        </p:nvSpPr>
        <p:spPr bwMode="auto">
          <a:xfrm>
            <a:off x="1066800" y="1371600"/>
            <a:ext cx="3200400" cy="1371600"/>
          </a:xfrm>
          <a:prstGeom prst="rect">
            <a:avLst/>
          </a:prstGeom>
        </p:spPr>
        <p:txBody>
          <a:bodyPr wrap="none" fromWordArt="1">
            <a:prstTxWarp prst="textCurveUp">
              <a:avLst>
                <a:gd name="adj" fmla="val 45977"/>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Hoạt động 2:</a:t>
            </a:r>
            <a:endPar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p:txBody>
      </p:sp>
      <p:sp>
        <p:nvSpPr>
          <p:cNvPr id="23557" name="WordArt 5"/>
          <p:cNvSpPr>
            <a:spLocks noChangeArrowheads="1" noChangeShapeType="1" noTextEdit="1"/>
          </p:cNvSpPr>
          <p:nvPr/>
        </p:nvSpPr>
        <p:spPr bwMode="auto">
          <a:xfrm>
            <a:off x="1219200" y="2971800"/>
            <a:ext cx="6477000" cy="1447800"/>
          </a:xfrm>
          <a:prstGeom prst="rect">
            <a:avLst/>
          </a:prstGeom>
        </p:spPr>
        <p:txBody>
          <a:bodyPr wrap="none" fromWordArt="1">
            <a:prstTxWarp prst="textPlain">
              <a:avLst>
                <a:gd name="adj" fmla="val 50000"/>
              </a:avLst>
            </a:prstTxWarp>
          </a:bodyPr>
          <a:lstStyle/>
          <a:p>
            <a:pPr algn="ctr"/>
            <a:r>
              <a:rPr lang="vi-VN"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Times New Roman"/>
                <a:cs typeface="Times New Roman"/>
              </a:rPr>
              <a:t>Giáo viên hướng dẫn </a:t>
            </a:r>
          </a:p>
          <a:p>
            <a:pPr algn="ctr"/>
            <a:r>
              <a:rPr lang="vi-VN"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Times New Roman"/>
                <a:cs typeface="Times New Roman"/>
              </a:rPr>
              <a:t>thao tác mẫu</a:t>
            </a:r>
            <a:endParaRPr 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Times New Roman"/>
              <a:cs typeface="Times New Roman"/>
            </a:endParaRPr>
          </a:p>
        </p:txBody>
      </p:sp>
      <p:sp>
        <p:nvSpPr>
          <p:cNvPr id="23558" name="Rectangle 6"/>
          <p:cNvSpPr>
            <a:spLocks noChangeArrowheads="1"/>
          </p:cNvSpPr>
          <p:nvPr/>
        </p:nvSpPr>
        <p:spPr bwMode="auto">
          <a:xfrm>
            <a:off x="1905000" y="457200"/>
            <a:ext cx="480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u="sng">
                <a:solidFill>
                  <a:srgbClr val="000099"/>
                </a:solidFill>
                <a:latin typeface="VNI-Cooper" pitchFamily="2" charset="0"/>
              </a:rPr>
              <a:t>Thuû coâng</a:t>
            </a:r>
          </a:p>
        </p:txBody>
      </p:sp>
      <p:sp>
        <p:nvSpPr>
          <p:cNvPr id="23559" name="Rectangle 7"/>
          <p:cNvSpPr>
            <a:spLocks noChangeArrowheads="1"/>
          </p:cNvSpPr>
          <p:nvPr/>
        </p:nvSpPr>
        <p:spPr bwMode="auto">
          <a:xfrm>
            <a:off x="1676400" y="914400"/>
            <a:ext cx="5562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a:solidFill>
                  <a:srgbClr val="6600FF"/>
                </a:solidFill>
                <a:latin typeface="VNI-Ariston" pitchFamily="2" charset="0"/>
              </a:rPr>
              <a:t>Laøm voøng ñeo tay ( tieát 1)</a:t>
            </a:r>
          </a:p>
        </p:txBody>
      </p:sp>
      <p:sp>
        <p:nvSpPr>
          <p:cNvPr id="23560" name="Rectangle 8"/>
          <p:cNvSpPr>
            <a:spLocks noChangeArrowheads="1"/>
          </p:cNvSpPr>
          <p:nvPr/>
        </p:nvSpPr>
        <p:spPr bwMode="auto">
          <a:xfrm>
            <a:off x="1447800" y="0"/>
            <a:ext cx="6553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a:solidFill>
                  <a:srgbClr val="000099"/>
                </a:solidFill>
                <a:latin typeface="VNI-Ariston" pitchFamily="2" charset="0"/>
              </a:rPr>
              <a:t>Thöù ba, ngaøy 30 thaùng 03 naêm 2010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blinds(horizontal)">
                                      <p:cBhvr>
                                        <p:cTn id="7" dur="500"/>
                                        <p:tgtEl>
                                          <p:spTgt spid="235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557"/>
                                        </p:tgtEl>
                                        <p:attrNameLst>
                                          <p:attrName>style.visibility</p:attrName>
                                        </p:attrNameLst>
                                      </p:cBhvr>
                                      <p:to>
                                        <p:strVal val="visible"/>
                                      </p:to>
                                    </p:set>
                                    <p:animEffect transition="in" filter="box(in)">
                                      <p:cBhvr>
                                        <p:cTn id="12"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P spid="235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0"/>
            <a:ext cx="365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u="sng">
                <a:solidFill>
                  <a:srgbClr val="FF0000"/>
                </a:solidFill>
              </a:rPr>
              <a:t>Bước 1:</a:t>
            </a:r>
            <a:r>
              <a:rPr lang="en-US" sz="2000" b="1"/>
              <a:t> Cắt thành các nan giấy</a:t>
            </a:r>
          </a:p>
        </p:txBody>
      </p:sp>
      <p:sp>
        <p:nvSpPr>
          <p:cNvPr id="25603" name="Text Box 3"/>
          <p:cNvSpPr txBox="1">
            <a:spLocks noChangeArrowheads="1"/>
          </p:cNvSpPr>
          <p:nvPr/>
        </p:nvSpPr>
        <p:spPr bwMode="auto">
          <a:xfrm>
            <a:off x="0" y="1066800"/>
            <a:ext cx="815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u="sng">
                <a:solidFill>
                  <a:srgbClr val="FF0000"/>
                </a:solidFill>
              </a:rPr>
              <a:t>Bước 2:</a:t>
            </a:r>
            <a:r>
              <a:rPr lang="en-US" sz="2000" b="1"/>
              <a:t> Dán nối các nan giấy</a:t>
            </a:r>
          </a:p>
        </p:txBody>
      </p:sp>
      <p:sp>
        <p:nvSpPr>
          <p:cNvPr id="25604" name="Text Box 4"/>
          <p:cNvSpPr txBox="1">
            <a:spLocks noChangeArrowheads="1"/>
          </p:cNvSpPr>
          <p:nvPr/>
        </p:nvSpPr>
        <p:spPr bwMode="auto">
          <a:xfrm>
            <a:off x="0" y="2286000"/>
            <a:ext cx="518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u="sng">
                <a:solidFill>
                  <a:srgbClr val="0000FF"/>
                </a:solidFill>
              </a:rPr>
              <a:t>Bước 3:</a:t>
            </a:r>
            <a:r>
              <a:rPr lang="en-US" sz="2000" b="1"/>
              <a:t> Gấp các nan giấy</a:t>
            </a:r>
          </a:p>
        </p:txBody>
      </p:sp>
      <p:sp>
        <p:nvSpPr>
          <p:cNvPr id="26244" name="Text Box 644"/>
          <p:cNvSpPr txBox="1">
            <a:spLocks noChangeArrowheads="1"/>
          </p:cNvSpPr>
          <p:nvPr/>
        </p:nvSpPr>
        <p:spPr bwMode="auto">
          <a:xfrm>
            <a:off x="0" y="4724400"/>
            <a:ext cx="2667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u="sng">
                <a:solidFill>
                  <a:srgbClr val="0000FF"/>
                </a:solidFill>
              </a:rPr>
              <a:t>Bước 4:</a:t>
            </a:r>
            <a:r>
              <a:rPr lang="en-US" sz="2000" b="1"/>
              <a:t> Hoàn chỉnh vòng đeo tay</a:t>
            </a:r>
          </a:p>
        </p:txBody>
      </p:sp>
      <p:grpSp>
        <p:nvGrpSpPr>
          <p:cNvPr id="26247" name="Group 647"/>
          <p:cNvGrpSpPr>
            <a:grpSpLocks/>
          </p:cNvGrpSpPr>
          <p:nvPr/>
        </p:nvGrpSpPr>
        <p:grpSpPr bwMode="auto">
          <a:xfrm>
            <a:off x="4343400" y="228600"/>
            <a:ext cx="3733800" cy="304800"/>
            <a:chOff x="672" y="192"/>
            <a:chExt cx="2592" cy="288"/>
          </a:xfrm>
        </p:grpSpPr>
        <p:sp>
          <p:nvSpPr>
            <p:cNvPr id="26248" name="Rectangle 648"/>
            <p:cNvSpPr>
              <a:spLocks noChangeArrowheads="1"/>
            </p:cNvSpPr>
            <p:nvPr/>
          </p:nvSpPr>
          <p:spPr bwMode="auto">
            <a:xfrm>
              <a:off x="1248"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49" name="Rectangle 649"/>
            <p:cNvSpPr>
              <a:spLocks noChangeArrowheads="1"/>
            </p:cNvSpPr>
            <p:nvPr/>
          </p:nvSpPr>
          <p:spPr bwMode="auto">
            <a:xfrm>
              <a:off x="960"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50" name="Rectangle 650"/>
            <p:cNvSpPr>
              <a:spLocks noChangeArrowheads="1"/>
            </p:cNvSpPr>
            <p:nvPr/>
          </p:nvSpPr>
          <p:spPr bwMode="auto">
            <a:xfrm>
              <a:off x="672"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51" name="Rectangle 651"/>
            <p:cNvSpPr>
              <a:spLocks noChangeArrowheads="1"/>
            </p:cNvSpPr>
            <p:nvPr/>
          </p:nvSpPr>
          <p:spPr bwMode="auto">
            <a:xfrm>
              <a:off x="2688"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52" name="Rectangle 652"/>
            <p:cNvSpPr>
              <a:spLocks noChangeArrowheads="1"/>
            </p:cNvSpPr>
            <p:nvPr/>
          </p:nvSpPr>
          <p:spPr bwMode="auto">
            <a:xfrm>
              <a:off x="2400"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53" name="Rectangle 653"/>
            <p:cNvSpPr>
              <a:spLocks noChangeArrowheads="1"/>
            </p:cNvSpPr>
            <p:nvPr/>
          </p:nvSpPr>
          <p:spPr bwMode="auto">
            <a:xfrm>
              <a:off x="2112"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54" name="Rectangle 654"/>
            <p:cNvSpPr>
              <a:spLocks noChangeArrowheads="1"/>
            </p:cNvSpPr>
            <p:nvPr/>
          </p:nvSpPr>
          <p:spPr bwMode="auto">
            <a:xfrm>
              <a:off x="1824"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55" name="Rectangle 655"/>
            <p:cNvSpPr>
              <a:spLocks noChangeArrowheads="1"/>
            </p:cNvSpPr>
            <p:nvPr/>
          </p:nvSpPr>
          <p:spPr bwMode="auto">
            <a:xfrm>
              <a:off x="1536"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56" name="Rectangle 656"/>
            <p:cNvSpPr>
              <a:spLocks noChangeArrowheads="1"/>
            </p:cNvSpPr>
            <p:nvPr/>
          </p:nvSpPr>
          <p:spPr bwMode="auto">
            <a:xfrm>
              <a:off x="2976"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257" name="Group 657"/>
          <p:cNvGrpSpPr>
            <a:grpSpLocks/>
          </p:cNvGrpSpPr>
          <p:nvPr/>
        </p:nvGrpSpPr>
        <p:grpSpPr bwMode="auto">
          <a:xfrm>
            <a:off x="152400" y="381000"/>
            <a:ext cx="3733800" cy="304800"/>
            <a:chOff x="672" y="192"/>
            <a:chExt cx="2592" cy="288"/>
          </a:xfrm>
        </p:grpSpPr>
        <p:sp>
          <p:nvSpPr>
            <p:cNvPr id="26258" name="Rectangle 658"/>
            <p:cNvSpPr>
              <a:spLocks noChangeArrowheads="1"/>
            </p:cNvSpPr>
            <p:nvPr/>
          </p:nvSpPr>
          <p:spPr bwMode="auto">
            <a:xfrm>
              <a:off x="1248"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59" name="Rectangle 659"/>
            <p:cNvSpPr>
              <a:spLocks noChangeArrowheads="1"/>
            </p:cNvSpPr>
            <p:nvPr/>
          </p:nvSpPr>
          <p:spPr bwMode="auto">
            <a:xfrm>
              <a:off x="960"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60" name="Rectangle 660"/>
            <p:cNvSpPr>
              <a:spLocks noChangeArrowheads="1"/>
            </p:cNvSpPr>
            <p:nvPr/>
          </p:nvSpPr>
          <p:spPr bwMode="auto">
            <a:xfrm>
              <a:off x="672"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61" name="Rectangle 661"/>
            <p:cNvSpPr>
              <a:spLocks noChangeArrowheads="1"/>
            </p:cNvSpPr>
            <p:nvPr/>
          </p:nvSpPr>
          <p:spPr bwMode="auto">
            <a:xfrm>
              <a:off x="2688"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62" name="Rectangle 662"/>
            <p:cNvSpPr>
              <a:spLocks noChangeArrowheads="1"/>
            </p:cNvSpPr>
            <p:nvPr/>
          </p:nvSpPr>
          <p:spPr bwMode="auto">
            <a:xfrm>
              <a:off x="2400"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63" name="Rectangle 663"/>
            <p:cNvSpPr>
              <a:spLocks noChangeArrowheads="1"/>
            </p:cNvSpPr>
            <p:nvPr/>
          </p:nvSpPr>
          <p:spPr bwMode="auto">
            <a:xfrm>
              <a:off x="2112"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64" name="Rectangle 664"/>
            <p:cNvSpPr>
              <a:spLocks noChangeArrowheads="1"/>
            </p:cNvSpPr>
            <p:nvPr/>
          </p:nvSpPr>
          <p:spPr bwMode="auto">
            <a:xfrm>
              <a:off x="1824"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65" name="Rectangle 665"/>
            <p:cNvSpPr>
              <a:spLocks noChangeArrowheads="1"/>
            </p:cNvSpPr>
            <p:nvPr/>
          </p:nvSpPr>
          <p:spPr bwMode="auto">
            <a:xfrm>
              <a:off x="1536"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66" name="Rectangle 666"/>
            <p:cNvSpPr>
              <a:spLocks noChangeArrowheads="1"/>
            </p:cNvSpPr>
            <p:nvPr/>
          </p:nvSpPr>
          <p:spPr bwMode="auto">
            <a:xfrm>
              <a:off x="2976"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268" name="Text Box 668"/>
          <p:cNvSpPr txBox="1">
            <a:spLocks noChangeArrowheads="1"/>
          </p:cNvSpPr>
          <p:nvPr/>
        </p:nvSpPr>
        <p:spPr bwMode="auto">
          <a:xfrm>
            <a:off x="990600" y="685800"/>
            <a:ext cx="990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t>2 nan</a:t>
            </a:r>
          </a:p>
        </p:txBody>
      </p:sp>
      <p:sp>
        <p:nvSpPr>
          <p:cNvPr id="26269" name="Text Box 669"/>
          <p:cNvSpPr txBox="1">
            <a:spLocks noChangeArrowheads="1"/>
          </p:cNvSpPr>
          <p:nvPr/>
        </p:nvSpPr>
        <p:spPr bwMode="auto">
          <a:xfrm>
            <a:off x="5257800" y="609600"/>
            <a:ext cx="990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t>2 nan</a:t>
            </a:r>
          </a:p>
        </p:txBody>
      </p:sp>
      <p:grpSp>
        <p:nvGrpSpPr>
          <p:cNvPr id="26270" name="Group 670"/>
          <p:cNvGrpSpPr>
            <a:grpSpLocks/>
          </p:cNvGrpSpPr>
          <p:nvPr/>
        </p:nvGrpSpPr>
        <p:grpSpPr bwMode="auto">
          <a:xfrm>
            <a:off x="133350" y="1466850"/>
            <a:ext cx="7467600" cy="304800"/>
            <a:chOff x="672" y="192"/>
            <a:chExt cx="2592" cy="288"/>
          </a:xfrm>
        </p:grpSpPr>
        <p:sp>
          <p:nvSpPr>
            <p:cNvPr id="26271" name="Rectangle 671"/>
            <p:cNvSpPr>
              <a:spLocks noChangeArrowheads="1"/>
            </p:cNvSpPr>
            <p:nvPr/>
          </p:nvSpPr>
          <p:spPr bwMode="auto">
            <a:xfrm>
              <a:off x="1248"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72" name="Rectangle 672"/>
            <p:cNvSpPr>
              <a:spLocks noChangeArrowheads="1"/>
            </p:cNvSpPr>
            <p:nvPr/>
          </p:nvSpPr>
          <p:spPr bwMode="auto">
            <a:xfrm>
              <a:off x="960"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73" name="Rectangle 673"/>
            <p:cNvSpPr>
              <a:spLocks noChangeArrowheads="1"/>
            </p:cNvSpPr>
            <p:nvPr/>
          </p:nvSpPr>
          <p:spPr bwMode="auto">
            <a:xfrm>
              <a:off x="672"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74" name="Rectangle 674"/>
            <p:cNvSpPr>
              <a:spLocks noChangeArrowheads="1"/>
            </p:cNvSpPr>
            <p:nvPr/>
          </p:nvSpPr>
          <p:spPr bwMode="auto">
            <a:xfrm>
              <a:off x="2688"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75" name="Rectangle 675"/>
            <p:cNvSpPr>
              <a:spLocks noChangeArrowheads="1"/>
            </p:cNvSpPr>
            <p:nvPr/>
          </p:nvSpPr>
          <p:spPr bwMode="auto">
            <a:xfrm>
              <a:off x="2400"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76" name="Rectangle 676"/>
            <p:cNvSpPr>
              <a:spLocks noChangeArrowheads="1"/>
            </p:cNvSpPr>
            <p:nvPr/>
          </p:nvSpPr>
          <p:spPr bwMode="auto">
            <a:xfrm>
              <a:off x="2112"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77" name="Rectangle 677"/>
            <p:cNvSpPr>
              <a:spLocks noChangeArrowheads="1"/>
            </p:cNvSpPr>
            <p:nvPr/>
          </p:nvSpPr>
          <p:spPr bwMode="auto">
            <a:xfrm>
              <a:off x="1824"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78" name="Rectangle 678"/>
            <p:cNvSpPr>
              <a:spLocks noChangeArrowheads="1"/>
            </p:cNvSpPr>
            <p:nvPr/>
          </p:nvSpPr>
          <p:spPr bwMode="auto">
            <a:xfrm>
              <a:off x="1536"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79" name="Rectangle 679"/>
            <p:cNvSpPr>
              <a:spLocks noChangeArrowheads="1"/>
            </p:cNvSpPr>
            <p:nvPr/>
          </p:nvSpPr>
          <p:spPr bwMode="auto">
            <a:xfrm>
              <a:off x="2976"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280" name="Group 680"/>
          <p:cNvGrpSpPr>
            <a:grpSpLocks/>
          </p:cNvGrpSpPr>
          <p:nvPr/>
        </p:nvGrpSpPr>
        <p:grpSpPr bwMode="auto">
          <a:xfrm>
            <a:off x="152400" y="1833563"/>
            <a:ext cx="7467600" cy="304800"/>
            <a:chOff x="672" y="192"/>
            <a:chExt cx="2592" cy="288"/>
          </a:xfrm>
        </p:grpSpPr>
        <p:sp>
          <p:nvSpPr>
            <p:cNvPr id="26281" name="Rectangle 681"/>
            <p:cNvSpPr>
              <a:spLocks noChangeArrowheads="1"/>
            </p:cNvSpPr>
            <p:nvPr/>
          </p:nvSpPr>
          <p:spPr bwMode="auto">
            <a:xfrm>
              <a:off x="1248"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82" name="Rectangle 682"/>
            <p:cNvSpPr>
              <a:spLocks noChangeArrowheads="1"/>
            </p:cNvSpPr>
            <p:nvPr/>
          </p:nvSpPr>
          <p:spPr bwMode="auto">
            <a:xfrm>
              <a:off x="960"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83" name="Rectangle 683"/>
            <p:cNvSpPr>
              <a:spLocks noChangeArrowheads="1"/>
            </p:cNvSpPr>
            <p:nvPr/>
          </p:nvSpPr>
          <p:spPr bwMode="auto">
            <a:xfrm>
              <a:off x="672"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84" name="Rectangle 684"/>
            <p:cNvSpPr>
              <a:spLocks noChangeArrowheads="1"/>
            </p:cNvSpPr>
            <p:nvPr/>
          </p:nvSpPr>
          <p:spPr bwMode="auto">
            <a:xfrm>
              <a:off x="2688"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85" name="Rectangle 685"/>
            <p:cNvSpPr>
              <a:spLocks noChangeArrowheads="1"/>
            </p:cNvSpPr>
            <p:nvPr/>
          </p:nvSpPr>
          <p:spPr bwMode="auto">
            <a:xfrm>
              <a:off x="2400"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86" name="Rectangle 686"/>
            <p:cNvSpPr>
              <a:spLocks noChangeArrowheads="1"/>
            </p:cNvSpPr>
            <p:nvPr/>
          </p:nvSpPr>
          <p:spPr bwMode="auto">
            <a:xfrm>
              <a:off x="2112"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87" name="Rectangle 687"/>
            <p:cNvSpPr>
              <a:spLocks noChangeArrowheads="1"/>
            </p:cNvSpPr>
            <p:nvPr/>
          </p:nvSpPr>
          <p:spPr bwMode="auto">
            <a:xfrm>
              <a:off x="1824"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88" name="Rectangle 688"/>
            <p:cNvSpPr>
              <a:spLocks noChangeArrowheads="1"/>
            </p:cNvSpPr>
            <p:nvPr/>
          </p:nvSpPr>
          <p:spPr bwMode="auto">
            <a:xfrm>
              <a:off x="1536"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89" name="Rectangle 689"/>
            <p:cNvSpPr>
              <a:spLocks noChangeArrowheads="1"/>
            </p:cNvSpPr>
            <p:nvPr/>
          </p:nvSpPr>
          <p:spPr bwMode="auto">
            <a:xfrm>
              <a:off x="2976"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311" name="Group 711"/>
          <p:cNvGrpSpPr>
            <a:grpSpLocks/>
          </p:cNvGrpSpPr>
          <p:nvPr/>
        </p:nvGrpSpPr>
        <p:grpSpPr bwMode="auto">
          <a:xfrm>
            <a:off x="0" y="2743200"/>
            <a:ext cx="1828800" cy="1524000"/>
            <a:chOff x="144" y="2064"/>
            <a:chExt cx="1152" cy="936"/>
          </a:xfrm>
        </p:grpSpPr>
        <p:grpSp>
          <p:nvGrpSpPr>
            <p:cNvPr id="26290" name="Group 690"/>
            <p:cNvGrpSpPr>
              <a:grpSpLocks/>
            </p:cNvGrpSpPr>
            <p:nvPr/>
          </p:nvGrpSpPr>
          <p:grpSpPr bwMode="auto">
            <a:xfrm rot="5400000">
              <a:off x="732" y="2436"/>
              <a:ext cx="936" cy="192"/>
              <a:chOff x="672" y="192"/>
              <a:chExt cx="2592" cy="288"/>
            </a:xfrm>
          </p:grpSpPr>
          <p:sp>
            <p:nvSpPr>
              <p:cNvPr id="26291" name="Rectangle 691"/>
              <p:cNvSpPr>
                <a:spLocks noChangeArrowheads="1"/>
              </p:cNvSpPr>
              <p:nvPr/>
            </p:nvSpPr>
            <p:spPr bwMode="auto">
              <a:xfrm>
                <a:off x="1248"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92" name="Rectangle 692"/>
              <p:cNvSpPr>
                <a:spLocks noChangeArrowheads="1"/>
              </p:cNvSpPr>
              <p:nvPr/>
            </p:nvSpPr>
            <p:spPr bwMode="auto">
              <a:xfrm>
                <a:off x="960"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93" name="Rectangle 693"/>
              <p:cNvSpPr>
                <a:spLocks noChangeArrowheads="1"/>
              </p:cNvSpPr>
              <p:nvPr/>
            </p:nvSpPr>
            <p:spPr bwMode="auto">
              <a:xfrm>
                <a:off x="672"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94" name="Rectangle 694"/>
              <p:cNvSpPr>
                <a:spLocks noChangeArrowheads="1"/>
              </p:cNvSpPr>
              <p:nvPr/>
            </p:nvSpPr>
            <p:spPr bwMode="auto">
              <a:xfrm>
                <a:off x="2688"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95" name="Rectangle 695"/>
              <p:cNvSpPr>
                <a:spLocks noChangeArrowheads="1"/>
              </p:cNvSpPr>
              <p:nvPr/>
            </p:nvSpPr>
            <p:spPr bwMode="auto">
              <a:xfrm>
                <a:off x="2400"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96" name="Rectangle 696"/>
              <p:cNvSpPr>
                <a:spLocks noChangeArrowheads="1"/>
              </p:cNvSpPr>
              <p:nvPr/>
            </p:nvSpPr>
            <p:spPr bwMode="auto">
              <a:xfrm>
                <a:off x="2112"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97" name="Rectangle 697"/>
              <p:cNvSpPr>
                <a:spLocks noChangeArrowheads="1"/>
              </p:cNvSpPr>
              <p:nvPr/>
            </p:nvSpPr>
            <p:spPr bwMode="auto">
              <a:xfrm>
                <a:off x="1824"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98" name="Rectangle 698"/>
              <p:cNvSpPr>
                <a:spLocks noChangeArrowheads="1"/>
              </p:cNvSpPr>
              <p:nvPr/>
            </p:nvSpPr>
            <p:spPr bwMode="auto">
              <a:xfrm>
                <a:off x="1536"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99" name="Rectangle 699"/>
              <p:cNvSpPr>
                <a:spLocks noChangeArrowheads="1"/>
              </p:cNvSpPr>
              <p:nvPr/>
            </p:nvSpPr>
            <p:spPr bwMode="auto">
              <a:xfrm>
                <a:off x="2976"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300" name="Group 700"/>
            <p:cNvGrpSpPr>
              <a:grpSpLocks/>
            </p:cNvGrpSpPr>
            <p:nvPr/>
          </p:nvGrpSpPr>
          <p:grpSpPr bwMode="auto">
            <a:xfrm>
              <a:off x="144" y="2064"/>
              <a:ext cx="1152" cy="192"/>
              <a:chOff x="672" y="192"/>
              <a:chExt cx="2592" cy="288"/>
            </a:xfrm>
          </p:grpSpPr>
          <p:sp>
            <p:nvSpPr>
              <p:cNvPr id="26301" name="Rectangle 701"/>
              <p:cNvSpPr>
                <a:spLocks noChangeArrowheads="1"/>
              </p:cNvSpPr>
              <p:nvPr/>
            </p:nvSpPr>
            <p:spPr bwMode="auto">
              <a:xfrm>
                <a:off x="1248"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02" name="Rectangle 702"/>
              <p:cNvSpPr>
                <a:spLocks noChangeArrowheads="1"/>
              </p:cNvSpPr>
              <p:nvPr/>
            </p:nvSpPr>
            <p:spPr bwMode="auto">
              <a:xfrm>
                <a:off x="960"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03" name="Rectangle 703"/>
              <p:cNvSpPr>
                <a:spLocks noChangeArrowheads="1"/>
              </p:cNvSpPr>
              <p:nvPr/>
            </p:nvSpPr>
            <p:spPr bwMode="auto">
              <a:xfrm>
                <a:off x="672"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04" name="Rectangle 704"/>
              <p:cNvSpPr>
                <a:spLocks noChangeArrowheads="1"/>
              </p:cNvSpPr>
              <p:nvPr/>
            </p:nvSpPr>
            <p:spPr bwMode="auto">
              <a:xfrm>
                <a:off x="2688"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05" name="Rectangle 705"/>
              <p:cNvSpPr>
                <a:spLocks noChangeArrowheads="1"/>
              </p:cNvSpPr>
              <p:nvPr/>
            </p:nvSpPr>
            <p:spPr bwMode="auto">
              <a:xfrm>
                <a:off x="2400"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06" name="Rectangle 706"/>
              <p:cNvSpPr>
                <a:spLocks noChangeArrowheads="1"/>
              </p:cNvSpPr>
              <p:nvPr/>
            </p:nvSpPr>
            <p:spPr bwMode="auto">
              <a:xfrm>
                <a:off x="2112"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07" name="Rectangle 707"/>
              <p:cNvSpPr>
                <a:spLocks noChangeArrowheads="1"/>
              </p:cNvSpPr>
              <p:nvPr/>
            </p:nvSpPr>
            <p:spPr bwMode="auto">
              <a:xfrm>
                <a:off x="1824"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08" name="Rectangle 708"/>
              <p:cNvSpPr>
                <a:spLocks noChangeArrowheads="1"/>
              </p:cNvSpPr>
              <p:nvPr/>
            </p:nvSpPr>
            <p:spPr bwMode="auto">
              <a:xfrm>
                <a:off x="1536"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09" name="Rectangle 709"/>
              <p:cNvSpPr>
                <a:spLocks noChangeArrowheads="1"/>
              </p:cNvSpPr>
              <p:nvPr/>
            </p:nvSpPr>
            <p:spPr bwMode="auto">
              <a:xfrm>
                <a:off x="2976"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310" name="Line 710"/>
            <p:cNvSpPr>
              <a:spLocks noChangeShapeType="1"/>
            </p:cNvSpPr>
            <p:nvPr/>
          </p:nvSpPr>
          <p:spPr bwMode="auto">
            <a:xfrm flipV="1">
              <a:off x="1200" y="2160"/>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351" name="Rectangle 751"/>
          <p:cNvSpPr>
            <a:spLocks noChangeArrowheads="1"/>
          </p:cNvSpPr>
          <p:nvPr/>
        </p:nvSpPr>
        <p:spPr bwMode="auto">
          <a:xfrm rot="16200000">
            <a:off x="4473575" y="4102101"/>
            <a:ext cx="168275" cy="304800"/>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52" name="Rectangle 752"/>
          <p:cNvSpPr>
            <a:spLocks noChangeArrowheads="1"/>
          </p:cNvSpPr>
          <p:nvPr/>
        </p:nvSpPr>
        <p:spPr bwMode="auto">
          <a:xfrm rot="16200000">
            <a:off x="4472781" y="4269582"/>
            <a:ext cx="169863" cy="304800"/>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392" name="Group 792"/>
          <p:cNvGrpSpPr>
            <a:grpSpLocks/>
          </p:cNvGrpSpPr>
          <p:nvPr/>
        </p:nvGrpSpPr>
        <p:grpSpPr bwMode="auto">
          <a:xfrm>
            <a:off x="2057400" y="2667000"/>
            <a:ext cx="1828800" cy="1524000"/>
            <a:chOff x="1344" y="1920"/>
            <a:chExt cx="1152" cy="960"/>
          </a:xfrm>
        </p:grpSpPr>
        <p:grpSp>
          <p:nvGrpSpPr>
            <p:cNvPr id="26312" name="Group 712"/>
            <p:cNvGrpSpPr>
              <a:grpSpLocks/>
            </p:cNvGrpSpPr>
            <p:nvPr/>
          </p:nvGrpSpPr>
          <p:grpSpPr bwMode="auto">
            <a:xfrm>
              <a:off x="1344" y="2688"/>
              <a:ext cx="960" cy="192"/>
              <a:chOff x="672" y="192"/>
              <a:chExt cx="2592" cy="288"/>
            </a:xfrm>
          </p:grpSpPr>
          <p:sp>
            <p:nvSpPr>
              <p:cNvPr id="26313" name="Rectangle 713"/>
              <p:cNvSpPr>
                <a:spLocks noChangeArrowheads="1"/>
              </p:cNvSpPr>
              <p:nvPr/>
            </p:nvSpPr>
            <p:spPr bwMode="auto">
              <a:xfrm>
                <a:off x="1248"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14" name="Rectangle 714"/>
              <p:cNvSpPr>
                <a:spLocks noChangeArrowheads="1"/>
              </p:cNvSpPr>
              <p:nvPr/>
            </p:nvSpPr>
            <p:spPr bwMode="auto">
              <a:xfrm>
                <a:off x="960"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15" name="Rectangle 715"/>
              <p:cNvSpPr>
                <a:spLocks noChangeArrowheads="1"/>
              </p:cNvSpPr>
              <p:nvPr/>
            </p:nvSpPr>
            <p:spPr bwMode="auto">
              <a:xfrm>
                <a:off x="672"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16" name="Rectangle 716"/>
              <p:cNvSpPr>
                <a:spLocks noChangeArrowheads="1"/>
              </p:cNvSpPr>
              <p:nvPr/>
            </p:nvSpPr>
            <p:spPr bwMode="auto">
              <a:xfrm>
                <a:off x="2688"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17" name="Rectangle 717"/>
              <p:cNvSpPr>
                <a:spLocks noChangeArrowheads="1"/>
              </p:cNvSpPr>
              <p:nvPr/>
            </p:nvSpPr>
            <p:spPr bwMode="auto">
              <a:xfrm>
                <a:off x="2400"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18" name="Rectangle 718"/>
              <p:cNvSpPr>
                <a:spLocks noChangeArrowheads="1"/>
              </p:cNvSpPr>
              <p:nvPr/>
            </p:nvSpPr>
            <p:spPr bwMode="auto">
              <a:xfrm>
                <a:off x="2112"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19" name="Rectangle 719"/>
              <p:cNvSpPr>
                <a:spLocks noChangeArrowheads="1"/>
              </p:cNvSpPr>
              <p:nvPr/>
            </p:nvSpPr>
            <p:spPr bwMode="auto">
              <a:xfrm>
                <a:off x="1824"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0" name="Rectangle 720"/>
              <p:cNvSpPr>
                <a:spLocks noChangeArrowheads="1"/>
              </p:cNvSpPr>
              <p:nvPr/>
            </p:nvSpPr>
            <p:spPr bwMode="auto">
              <a:xfrm>
                <a:off x="1536"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1" name="Rectangle 721"/>
              <p:cNvSpPr>
                <a:spLocks noChangeArrowheads="1"/>
              </p:cNvSpPr>
              <p:nvPr/>
            </p:nvSpPr>
            <p:spPr bwMode="auto">
              <a:xfrm>
                <a:off x="2976"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341" name="Line 741"/>
            <p:cNvSpPr>
              <a:spLocks noChangeShapeType="1"/>
            </p:cNvSpPr>
            <p:nvPr/>
          </p:nvSpPr>
          <p:spPr bwMode="auto">
            <a:xfrm>
              <a:off x="1920" y="2784"/>
              <a:ext cx="4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6364" name="Group 764"/>
            <p:cNvGrpSpPr>
              <a:grpSpLocks/>
            </p:cNvGrpSpPr>
            <p:nvPr/>
          </p:nvGrpSpPr>
          <p:grpSpPr bwMode="auto">
            <a:xfrm>
              <a:off x="2304" y="1920"/>
              <a:ext cx="192" cy="960"/>
              <a:chOff x="2112" y="1920"/>
              <a:chExt cx="192" cy="960"/>
            </a:xfrm>
          </p:grpSpPr>
          <p:sp>
            <p:nvSpPr>
              <p:cNvPr id="26365" name="Rectangle 765"/>
              <p:cNvSpPr>
                <a:spLocks noChangeArrowheads="1"/>
              </p:cNvSpPr>
              <p:nvPr/>
            </p:nvSpPr>
            <p:spPr bwMode="auto">
              <a:xfrm>
                <a:off x="2112" y="2688"/>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66" name="Rectangle 766"/>
              <p:cNvSpPr>
                <a:spLocks noChangeArrowheads="1"/>
              </p:cNvSpPr>
              <p:nvPr/>
            </p:nvSpPr>
            <p:spPr bwMode="auto">
              <a:xfrm>
                <a:off x="2112" y="2496"/>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67" name="Rectangle 767"/>
              <p:cNvSpPr>
                <a:spLocks noChangeArrowheads="1"/>
              </p:cNvSpPr>
              <p:nvPr/>
            </p:nvSpPr>
            <p:spPr bwMode="auto">
              <a:xfrm>
                <a:off x="2112" y="2310"/>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68" name="Rectangle 768"/>
              <p:cNvSpPr>
                <a:spLocks noChangeArrowheads="1"/>
              </p:cNvSpPr>
              <p:nvPr/>
            </p:nvSpPr>
            <p:spPr bwMode="auto">
              <a:xfrm>
                <a:off x="2112" y="1920"/>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69" name="Rectangle 769"/>
              <p:cNvSpPr>
                <a:spLocks noChangeArrowheads="1"/>
              </p:cNvSpPr>
              <p:nvPr/>
            </p:nvSpPr>
            <p:spPr bwMode="auto">
              <a:xfrm>
                <a:off x="2112" y="2112"/>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391" name="Group 791"/>
          <p:cNvGrpSpPr>
            <a:grpSpLocks/>
          </p:cNvGrpSpPr>
          <p:nvPr/>
        </p:nvGrpSpPr>
        <p:grpSpPr bwMode="auto">
          <a:xfrm>
            <a:off x="4419600" y="2667000"/>
            <a:ext cx="1538288" cy="1524000"/>
            <a:chOff x="2784" y="1920"/>
            <a:chExt cx="969" cy="960"/>
          </a:xfrm>
        </p:grpSpPr>
        <p:grpSp>
          <p:nvGrpSpPr>
            <p:cNvPr id="26389" name="Group 789"/>
            <p:cNvGrpSpPr>
              <a:grpSpLocks/>
            </p:cNvGrpSpPr>
            <p:nvPr/>
          </p:nvGrpSpPr>
          <p:grpSpPr bwMode="auto">
            <a:xfrm>
              <a:off x="2784" y="1920"/>
              <a:ext cx="969" cy="960"/>
              <a:chOff x="2784" y="1899"/>
              <a:chExt cx="969" cy="960"/>
            </a:xfrm>
          </p:grpSpPr>
          <p:grpSp>
            <p:nvGrpSpPr>
              <p:cNvPr id="26339" name="Group 739"/>
              <p:cNvGrpSpPr>
                <a:grpSpLocks/>
              </p:cNvGrpSpPr>
              <p:nvPr/>
            </p:nvGrpSpPr>
            <p:grpSpPr bwMode="auto">
              <a:xfrm>
                <a:off x="2784" y="1899"/>
                <a:ext cx="192" cy="960"/>
                <a:chOff x="2112" y="1920"/>
                <a:chExt cx="192" cy="960"/>
              </a:xfrm>
            </p:grpSpPr>
            <p:sp>
              <p:nvSpPr>
                <p:cNvPr id="26332" name="Rectangle 732"/>
                <p:cNvSpPr>
                  <a:spLocks noChangeArrowheads="1"/>
                </p:cNvSpPr>
                <p:nvPr/>
              </p:nvSpPr>
              <p:spPr bwMode="auto">
                <a:xfrm>
                  <a:off x="2112" y="2688"/>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33" name="Rectangle 733"/>
                <p:cNvSpPr>
                  <a:spLocks noChangeArrowheads="1"/>
                </p:cNvSpPr>
                <p:nvPr/>
              </p:nvSpPr>
              <p:spPr bwMode="auto">
                <a:xfrm>
                  <a:off x="2112" y="2496"/>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35" name="Rectangle 735"/>
                <p:cNvSpPr>
                  <a:spLocks noChangeArrowheads="1"/>
                </p:cNvSpPr>
                <p:nvPr/>
              </p:nvSpPr>
              <p:spPr bwMode="auto">
                <a:xfrm>
                  <a:off x="2112" y="2310"/>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36" name="Rectangle 736"/>
                <p:cNvSpPr>
                  <a:spLocks noChangeArrowheads="1"/>
                </p:cNvSpPr>
                <p:nvPr/>
              </p:nvSpPr>
              <p:spPr bwMode="auto">
                <a:xfrm>
                  <a:off x="2112" y="1920"/>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37" name="Rectangle 737"/>
                <p:cNvSpPr>
                  <a:spLocks noChangeArrowheads="1"/>
                </p:cNvSpPr>
                <p:nvPr/>
              </p:nvSpPr>
              <p:spPr bwMode="auto">
                <a:xfrm>
                  <a:off x="2112" y="2112"/>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344" name="Rectangle 744"/>
              <p:cNvSpPr>
                <a:spLocks noChangeArrowheads="1"/>
              </p:cNvSpPr>
              <p:nvPr/>
            </p:nvSpPr>
            <p:spPr bwMode="auto">
              <a:xfrm>
                <a:off x="3177" y="2667"/>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45" name="Rectangle 745"/>
              <p:cNvSpPr>
                <a:spLocks noChangeArrowheads="1"/>
              </p:cNvSpPr>
              <p:nvPr/>
            </p:nvSpPr>
            <p:spPr bwMode="auto">
              <a:xfrm>
                <a:off x="2985" y="2667"/>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47" name="Rectangle 747"/>
              <p:cNvSpPr>
                <a:spLocks noChangeArrowheads="1"/>
              </p:cNvSpPr>
              <p:nvPr/>
            </p:nvSpPr>
            <p:spPr bwMode="auto">
              <a:xfrm>
                <a:off x="3561" y="2667"/>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48" name="Rectangle 748"/>
              <p:cNvSpPr>
                <a:spLocks noChangeArrowheads="1"/>
              </p:cNvSpPr>
              <p:nvPr/>
            </p:nvSpPr>
            <p:spPr bwMode="auto">
              <a:xfrm>
                <a:off x="3369" y="2667"/>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390" name="Line 790"/>
            <p:cNvSpPr>
              <a:spLocks noChangeShapeType="1"/>
            </p:cNvSpPr>
            <p:nvPr/>
          </p:nvSpPr>
          <p:spPr bwMode="auto">
            <a:xfrm>
              <a:off x="2880" y="2400"/>
              <a:ext cx="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393" name="Text Box 793"/>
          <p:cNvSpPr txBox="1">
            <a:spLocks noChangeArrowheads="1"/>
          </p:cNvSpPr>
          <p:nvPr/>
        </p:nvSpPr>
        <p:spPr bwMode="auto">
          <a:xfrm>
            <a:off x="762000" y="42672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Hình 1</a:t>
            </a:r>
          </a:p>
        </p:txBody>
      </p:sp>
      <p:sp>
        <p:nvSpPr>
          <p:cNvPr id="26394" name="Text Box 794"/>
          <p:cNvSpPr txBox="1">
            <a:spLocks noChangeArrowheads="1"/>
          </p:cNvSpPr>
          <p:nvPr/>
        </p:nvSpPr>
        <p:spPr bwMode="auto">
          <a:xfrm>
            <a:off x="2514600" y="41910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Hình 2</a:t>
            </a:r>
          </a:p>
        </p:txBody>
      </p:sp>
      <p:sp>
        <p:nvSpPr>
          <p:cNvPr id="26395" name="Text Box 795"/>
          <p:cNvSpPr txBox="1">
            <a:spLocks noChangeArrowheads="1"/>
          </p:cNvSpPr>
          <p:nvPr/>
        </p:nvSpPr>
        <p:spPr bwMode="auto">
          <a:xfrm>
            <a:off x="4648200" y="41910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Hình 3</a:t>
            </a:r>
          </a:p>
        </p:txBody>
      </p:sp>
      <p:pic>
        <p:nvPicPr>
          <p:cNvPr id="26396" name="Picture 796" descr="Hình ảnh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590800"/>
            <a:ext cx="3200400" cy="1219200"/>
          </a:xfrm>
          <a:prstGeom prst="rect">
            <a:avLst/>
          </a:prstGeom>
          <a:noFill/>
          <a:extLst>
            <a:ext uri="{909E8E84-426E-40DD-AFC4-6F175D3DCCD1}">
              <a14:hiddenFill xmlns:a14="http://schemas.microsoft.com/office/drawing/2010/main">
                <a:solidFill>
                  <a:srgbClr val="FFFFFF"/>
                </a:solidFill>
              </a14:hiddenFill>
            </a:ext>
          </a:extLst>
        </p:spPr>
      </p:pic>
      <p:sp>
        <p:nvSpPr>
          <p:cNvPr id="26397" name="Text Box 797"/>
          <p:cNvSpPr txBox="1">
            <a:spLocks noChangeArrowheads="1"/>
          </p:cNvSpPr>
          <p:nvPr/>
        </p:nvSpPr>
        <p:spPr bwMode="auto">
          <a:xfrm>
            <a:off x="7239000" y="39624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Hình 4</a:t>
            </a:r>
          </a:p>
        </p:txBody>
      </p:sp>
      <p:pic>
        <p:nvPicPr>
          <p:cNvPr id="26398" name="Picture 798" descr="Hình ảnh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648200"/>
            <a:ext cx="2133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399" name="Text Box 799"/>
          <p:cNvSpPr txBox="1">
            <a:spLocks noChangeArrowheads="1"/>
          </p:cNvSpPr>
          <p:nvPr/>
        </p:nvSpPr>
        <p:spPr bwMode="auto">
          <a:xfrm>
            <a:off x="1066800" y="57150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Hình 5</a:t>
            </a:r>
          </a:p>
        </p:txBody>
      </p:sp>
      <p:sp>
        <p:nvSpPr>
          <p:cNvPr id="26400" name="Text Box 800"/>
          <p:cNvSpPr txBox="1">
            <a:spLocks noChangeArrowheads="1"/>
          </p:cNvSpPr>
          <p:nvPr/>
        </p:nvSpPr>
        <p:spPr bwMode="auto">
          <a:xfrm>
            <a:off x="5257800" y="4495800"/>
            <a:ext cx="35814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000">
                <a:solidFill>
                  <a:srgbClr val="0000FF"/>
                </a:solidFill>
              </a:rPr>
              <a:t>-  Quy trình làm vòng đeo tay gồm mấy bước?</a:t>
            </a:r>
          </a:p>
          <a:p>
            <a:r>
              <a:rPr lang="en-US" sz="3000">
                <a:solidFill>
                  <a:srgbClr val="0000FF"/>
                </a:solidFill>
              </a:rPr>
              <a:t>- Đó là những bước nào?</a:t>
            </a:r>
          </a:p>
        </p:txBody>
      </p:sp>
      <p:sp>
        <p:nvSpPr>
          <p:cNvPr id="26401" name="Text Box 801"/>
          <p:cNvSpPr txBox="1">
            <a:spLocks noChangeArrowheads="1"/>
          </p:cNvSpPr>
          <p:nvPr/>
        </p:nvSpPr>
        <p:spPr bwMode="auto">
          <a:xfrm>
            <a:off x="0" y="0"/>
            <a:ext cx="403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u="sng">
                <a:solidFill>
                  <a:srgbClr val="0000FF"/>
                </a:solidFill>
              </a:rPr>
              <a:t>Bước 1:</a:t>
            </a:r>
            <a:r>
              <a:rPr lang="en-US" sz="2000" b="1"/>
              <a:t> Cắt thành các nan giấy</a:t>
            </a:r>
          </a:p>
        </p:txBody>
      </p:sp>
      <p:sp>
        <p:nvSpPr>
          <p:cNvPr id="26402" name="Text Box 802"/>
          <p:cNvSpPr txBox="1">
            <a:spLocks noChangeArrowheads="1"/>
          </p:cNvSpPr>
          <p:nvPr/>
        </p:nvSpPr>
        <p:spPr bwMode="auto">
          <a:xfrm>
            <a:off x="0" y="1066800"/>
            <a:ext cx="815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u="sng">
                <a:solidFill>
                  <a:srgbClr val="0000FF"/>
                </a:solidFill>
              </a:rPr>
              <a:t>Bước 2:</a:t>
            </a:r>
            <a:r>
              <a:rPr lang="en-US" sz="2000" b="1"/>
              <a:t> Dán nối các nan giấy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400"/>
                                        </p:tgtEl>
                                        <p:attrNameLst>
                                          <p:attrName>style.visibility</p:attrName>
                                        </p:attrNameLst>
                                      </p:cBhvr>
                                      <p:to>
                                        <p:strVal val="visible"/>
                                      </p:to>
                                    </p:set>
                                    <p:animEffect transition="in" filter="checkerboard(across)">
                                      <p:cBhvr>
                                        <p:cTn id="7" dur="500"/>
                                        <p:tgtEl>
                                          <p:spTgt spid="26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0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6096000" cy="639763"/>
          </a:xfrm>
        </p:spPr>
        <p:txBody>
          <a:bodyPr/>
          <a:lstStyle/>
          <a:p>
            <a:r>
              <a:rPr lang="en-US" sz="3600" b="1" u="sng">
                <a:solidFill>
                  <a:srgbClr val="0000FF"/>
                </a:solidFill>
              </a:rPr>
              <a:t>Bước 1: Cắt thành các nan</a:t>
            </a:r>
          </a:p>
        </p:txBody>
      </p:sp>
      <p:sp>
        <p:nvSpPr>
          <p:cNvPr id="26628" name="Text Box 4"/>
          <p:cNvSpPr txBox="1">
            <a:spLocks noChangeArrowheads="1"/>
          </p:cNvSpPr>
          <p:nvPr/>
        </p:nvSpPr>
        <p:spPr bwMode="auto">
          <a:xfrm>
            <a:off x="0" y="6858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solidFill>
                  <a:srgbClr val="D60093"/>
                </a:solidFill>
              </a:rPr>
              <a:t>Lấy 2 tờ giấy màu khác màu nhau cắt thành các nan rộng 1 ô</a:t>
            </a:r>
            <a:r>
              <a:rPr lang="en-US" sz="2800"/>
              <a:t>.</a:t>
            </a:r>
          </a:p>
        </p:txBody>
      </p:sp>
      <p:sp>
        <p:nvSpPr>
          <p:cNvPr id="26670" name="Text Box 46"/>
          <p:cNvSpPr txBox="1">
            <a:spLocks noChangeArrowheads="1"/>
          </p:cNvSpPr>
          <p:nvPr/>
        </p:nvSpPr>
        <p:spPr bwMode="auto">
          <a:xfrm>
            <a:off x="3048000" y="5853113"/>
            <a:ext cx="4038600"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D60093"/>
                </a:solidFill>
              </a:rPr>
              <a:t>Chiều dài: tờ giấy màu</a:t>
            </a:r>
          </a:p>
          <a:p>
            <a:pPr>
              <a:spcBef>
                <a:spcPct val="50000"/>
              </a:spcBef>
            </a:pPr>
            <a:r>
              <a:rPr lang="en-US" sz="2400">
                <a:solidFill>
                  <a:srgbClr val="D60093"/>
                </a:solidFill>
              </a:rPr>
              <a:t>Chiều rộng: 1ô</a:t>
            </a:r>
          </a:p>
        </p:txBody>
      </p:sp>
      <p:grpSp>
        <p:nvGrpSpPr>
          <p:cNvPr id="26671" name="Group 47"/>
          <p:cNvGrpSpPr>
            <a:grpSpLocks/>
          </p:cNvGrpSpPr>
          <p:nvPr/>
        </p:nvGrpSpPr>
        <p:grpSpPr bwMode="auto">
          <a:xfrm>
            <a:off x="228600" y="1676400"/>
            <a:ext cx="4194175" cy="4191000"/>
            <a:chOff x="1008" y="1248"/>
            <a:chExt cx="2642" cy="2640"/>
          </a:xfrm>
        </p:grpSpPr>
        <p:sp>
          <p:nvSpPr>
            <p:cNvPr id="26672" name="Rectangle 48"/>
            <p:cNvSpPr>
              <a:spLocks noChangeArrowheads="1"/>
            </p:cNvSpPr>
            <p:nvPr/>
          </p:nvSpPr>
          <p:spPr bwMode="auto">
            <a:xfrm>
              <a:off x="1346" y="2692"/>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3" name="Rectangle 49"/>
            <p:cNvSpPr>
              <a:spLocks noChangeArrowheads="1"/>
            </p:cNvSpPr>
            <p:nvPr/>
          </p:nvSpPr>
          <p:spPr bwMode="auto">
            <a:xfrm>
              <a:off x="1344" y="2976"/>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674" name="Group 50"/>
            <p:cNvGrpSpPr>
              <a:grpSpLocks/>
            </p:cNvGrpSpPr>
            <p:nvPr/>
          </p:nvGrpSpPr>
          <p:grpSpPr bwMode="auto">
            <a:xfrm>
              <a:off x="1008" y="1248"/>
              <a:ext cx="2642" cy="2640"/>
              <a:chOff x="1008" y="1248"/>
              <a:chExt cx="2642" cy="2640"/>
            </a:xfrm>
          </p:grpSpPr>
          <p:grpSp>
            <p:nvGrpSpPr>
              <p:cNvPr id="26675" name="Group 51"/>
              <p:cNvGrpSpPr>
                <a:grpSpLocks/>
              </p:cNvGrpSpPr>
              <p:nvPr/>
            </p:nvGrpSpPr>
            <p:grpSpPr bwMode="auto">
              <a:xfrm>
                <a:off x="1346" y="1252"/>
                <a:ext cx="2304" cy="2592"/>
                <a:chOff x="1346" y="1252"/>
                <a:chExt cx="2304" cy="2592"/>
              </a:xfrm>
            </p:grpSpPr>
            <p:sp>
              <p:nvSpPr>
                <p:cNvPr id="26676" name="Rectangle 52"/>
                <p:cNvSpPr>
                  <a:spLocks noChangeArrowheads="1"/>
                </p:cNvSpPr>
                <p:nvPr/>
              </p:nvSpPr>
              <p:spPr bwMode="auto">
                <a:xfrm>
                  <a:off x="1634" y="2116"/>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7" name="Rectangle 53"/>
                <p:cNvSpPr>
                  <a:spLocks noChangeArrowheads="1"/>
                </p:cNvSpPr>
                <p:nvPr/>
              </p:nvSpPr>
              <p:spPr bwMode="auto">
                <a:xfrm>
                  <a:off x="1634" y="1828"/>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8" name="Rectangle 54"/>
                <p:cNvSpPr>
                  <a:spLocks noChangeArrowheads="1"/>
                </p:cNvSpPr>
                <p:nvPr/>
              </p:nvSpPr>
              <p:spPr bwMode="auto">
                <a:xfrm>
                  <a:off x="1634" y="1540"/>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9" name="Rectangle 55"/>
                <p:cNvSpPr>
                  <a:spLocks noChangeArrowheads="1"/>
                </p:cNvSpPr>
                <p:nvPr/>
              </p:nvSpPr>
              <p:spPr bwMode="auto">
                <a:xfrm>
                  <a:off x="1634" y="1252"/>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80" name="Rectangle 56"/>
                <p:cNvSpPr>
                  <a:spLocks noChangeArrowheads="1"/>
                </p:cNvSpPr>
                <p:nvPr/>
              </p:nvSpPr>
              <p:spPr bwMode="auto">
                <a:xfrm>
                  <a:off x="1346" y="3268"/>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81" name="Rectangle 57"/>
                <p:cNvSpPr>
                  <a:spLocks noChangeArrowheads="1"/>
                </p:cNvSpPr>
                <p:nvPr/>
              </p:nvSpPr>
              <p:spPr bwMode="auto">
                <a:xfrm>
                  <a:off x="1346" y="3556"/>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82" name="Rectangle 58"/>
                <p:cNvSpPr>
                  <a:spLocks noChangeArrowheads="1"/>
                </p:cNvSpPr>
                <p:nvPr/>
              </p:nvSpPr>
              <p:spPr bwMode="auto">
                <a:xfrm>
                  <a:off x="1346" y="2116"/>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83" name="Rectangle 59"/>
                <p:cNvSpPr>
                  <a:spLocks noChangeArrowheads="1"/>
                </p:cNvSpPr>
                <p:nvPr/>
              </p:nvSpPr>
              <p:spPr bwMode="auto">
                <a:xfrm>
                  <a:off x="1346" y="1828"/>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84" name="Rectangle 60"/>
                <p:cNvSpPr>
                  <a:spLocks noChangeArrowheads="1"/>
                </p:cNvSpPr>
                <p:nvPr/>
              </p:nvSpPr>
              <p:spPr bwMode="auto">
                <a:xfrm>
                  <a:off x="1346" y="1540"/>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85" name="Rectangle 61"/>
                <p:cNvSpPr>
                  <a:spLocks noChangeArrowheads="1"/>
                </p:cNvSpPr>
                <p:nvPr/>
              </p:nvSpPr>
              <p:spPr bwMode="auto">
                <a:xfrm>
                  <a:off x="1346" y="1252"/>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86" name="Rectangle 62"/>
                <p:cNvSpPr>
                  <a:spLocks noChangeArrowheads="1"/>
                </p:cNvSpPr>
                <p:nvPr/>
              </p:nvSpPr>
              <p:spPr bwMode="auto">
                <a:xfrm>
                  <a:off x="2210" y="2116"/>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87" name="Rectangle 63"/>
                <p:cNvSpPr>
                  <a:spLocks noChangeArrowheads="1"/>
                </p:cNvSpPr>
                <p:nvPr/>
              </p:nvSpPr>
              <p:spPr bwMode="auto">
                <a:xfrm>
                  <a:off x="2210" y="1540"/>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88" name="Rectangle 64"/>
                <p:cNvSpPr>
                  <a:spLocks noChangeArrowheads="1"/>
                </p:cNvSpPr>
                <p:nvPr/>
              </p:nvSpPr>
              <p:spPr bwMode="auto">
                <a:xfrm>
                  <a:off x="3362" y="2692"/>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89" name="Rectangle 65"/>
                <p:cNvSpPr>
                  <a:spLocks noChangeArrowheads="1"/>
                </p:cNvSpPr>
                <p:nvPr/>
              </p:nvSpPr>
              <p:spPr bwMode="auto">
                <a:xfrm>
                  <a:off x="3074" y="2692"/>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90" name="Rectangle 66"/>
                <p:cNvSpPr>
                  <a:spLocks noChangeArrowheads="1"/>
                </p:cNvSpPr>
                <p:nvPr/>
              </p:nvSpPr>
              <p:spPr bwMode="auto">
                <a:xfrm>
                  <a:off x="3362" y="2980"/>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91" name="Rectangle 67"/>
                <p:cNvSpPr>
                  <a:spLocks noChangeArrowheads="1"/>
                </p:cNvSpPr>
                <p:nvPr/>
              </p:nvSpPr>
              <p:spPr bwMode="auto">
                <a:xfrm>
                  <a:off x="2786" y="2980"/>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92" name="Rectangle 68"/>
                <p:cNvSpPr>
                  <a:spLocks noChangeArrowheads="1"/>
                </p:cNvSpPr>
                <p:nvPr/>
              </p:nvSpPr>
              <p:spPr bwMode="auto">
                <a:xfrm>
                  <a:off x="3362" y="3268"/>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93" name="Rectangle 69"/>
                <p:cNvSpPr>
                  <a:spLocks noChangeArrowheads="1"/>
                </p:cNvSpPr>
                <p:nvPr/>
              </p:nvSpPr>
              <p:spPr bwMode="auto">
                <a:xfrm>
                  <a:off x="3074" y="3268"/>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94" name="Rectangle 70"/>
                <p:cNvSpPr>
                  <a:spLocks noChangeArrowheads="1"/>
                </p:cNvSpPr>
                <p:nvPr/>
              </p:nvSpPr>
              <p:spPr bwMode="auto">
                <a:xfrm>
                  <a:off x="2786" y="3268"/>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95" name="Rectangle 71"/>
                <p:cNvSpPr>
                  <a:spLocks noChangeArrowheads="1"/>
                </p:cNvSpPr>
                <p:nvPr/>
              </p:nvSpPr>
              <p:spPr bwMode="auto">
                <a:xfrm>
                  <a:off x="3362" y="3556"/>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96" name="Rectangle 72"/>
                <p:cNvSpPr>
                  <a:spLocks noChangeArrowheads="1"/>
                </p:cNvSpPr>
                <p:nvPr/>
              </p:nvSpPr>
              <p:spPr bwMode="auto">
                <a:xfrm>
                  <a:off x="3074" y="3556"/>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97" name="Rectangle 73"/>
                <p:cNvSpPr>
                  <a:spLocks noChangeArrowheads="1"/>
                </p:cNvSpPr>
                <p:nvPr/>
              </p:nvSpPr>
              <p:spPr bwMode="auto">
                <a:xfrm>
                  <a:off x="2786" y="3556"/>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98" name="Rectangle 74"/>
                <p:cNvSpPr>
                  <a:spLocks noChangeArrowheads="1"/>
                </p:cNvSpPr>
                <p:nvPr/>
              </p:nvSpPr>
              <p:spPr bwMode="auto">
                <a:xfrm>
                  <a:off x="2498" y="2692"/>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99" name="Rectangle 75"/>
                <p:cNvSpPr>
                  <a:spLocks noChangeArrowheads="1"/>
                </p:cNvSpPr>
                <p:nvPr/>
              </p:nvSpPr>
              <p:spPr bwMode="auto">
                <a:xfrm>
                  <a:off x="2498" y="2980"/>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00" name="Rectangle 76"/>
                <p:cNvSpPr>
                  <a:spLocks noChangeArrowheads="1"/>
                </p:cNvSpPr>
                <p:nvPr/>
              </p:nvSpPr>
              <p:spPr bwMode="auto">
                <a:xfrm>
                  <a:off x="2498" y="3268"/>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01" name="Rectangle 77"/>
                <p:cNvSpPr>
                  <a:spLocks noChangeArrowheads="1"/>
                </p:cNvSpPr>
                <p:nvPr/>
              </p:nvSpPr>
              <p:spPr bwMode="auto">
                <a:xfrm>
                  <a:off x="2498" y="3556"/>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02" name="Rectangle 78"/>
                <p:cNvSpPr>
                  <a:spLocks noChangeArrowheads="1"/>
                </p:cNvSpPr>
                <p:nvPr/>
              </p:nvSpPr>
              <p:spPr bwMode="auto">
                <a:xfrm>
                  <a:off x="2210" y="2404"/>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03" name="Rectangle 79"/>
                <p:cNvSpPr>
                  <a:spLocks noChangeArrowheads="1"/>
                </p:cNvSpPr>
                <p:nvPr/>
              </p:nvSpPr>
              <p:spPr bwMode="auto">
                <a:xfrm>
                  <a:off x="2210" y="2692"/>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04" name="Rectangle 80"/>
                <p:cNvSpPr>
                  <a:spLocks noChangeArrowheads="1"/>
                </p:cNvSpPr>
                <p:nvPr/>
              </p:nvSpPr>
              <p:spPr bwMode="auto">
                <a:xfrm>
                  <a:off x="2210" y="2980"/>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05" name="Rectangle 81"/>
                <p:cNvSpPr>
                  <a:spLocks noChangeArrowheads="1"/>
                </p:cNvSpPr>
                <p:nvPr/>
              </p:nvSpPr>
              <p:spPr bwMode="auto">
                <a:xfrm>
                  <a:off x="2210" y="3268"/>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06" name="Rectangle 82"/>
                <p:cNvSpPr>
                  <a:spLocks noChangeArrowheads="1"/>
                </p:cNvSpPr>
                <p:nvPr/>
              </p:nvSpPr>
              <p:spPr bwMode="auto">
                <a:xfrm>
                  <a:off x="2210" y="3556"/>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07" name="Rectangle 83"/>
                <p:cNvSpPr>
                  <a:spLocks noChangeArrowheads="1"/>
                </p:cNvSpPr>
                <p:nvPr/>
              </p:nvSpPr>
              <p:spPr bwMode="auto">
                <a:xfrm>
                  <a:off x="1922" y="3268"/>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08" name="Rectangle 84"/>
                <p:cNvSpPr>
                  <a:spLocks noChangeArrowheads="1"/>
                </p:cNvSpPr>
                <p:nvPr/>
              </p:nvSpPr>
              <p:spPr bwMode="auto">
                <a:xfrm>
                  <a:off x="1922" y="2980"/>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09" name="Rectangle 85"/>
                <p:cNvSpPr>
                  <a:spLocks noChangeArrowheads="1"/>
                </p:cNvSpPr>
                <p:nvPr/>
              </p:nvSpPr>
              <p:spPr bwMode="auto">
                <a:xfrm>
                  <a:off x="1922" y="2692"/>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10" name="Rectangle 86"/>
                <p:cNvSpPr>
                  <a:spLocks noChangeArrowheads="1"/>
                </p:cNvSpPr>
                <p:nvPr/>
              </p:nvSpPr>
              <p:spPr bwMode="auto">
                <a:xfrm>
                  <a:off x="1922" y="2404"/>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11" name="Rectangle 87"/>
                <p:cNvSpPr>
                  <a:spLocks noChangeArrowheads="1"/>
                </p:cNvSpPr>
                <p:nvPr/>
              </p:nvSpPr>
              <p:spPr bwMode="auto">
                <a:xfrm>
                  <a:off x="1922" y="2116"/>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12" name="Rectangle 88"/>
                <p:cNvSpPr>
                  <a:spLocks noChangeArrowheads="1"/>
                </p:cNvSpPr>
                <p:nvPr/>
              </p:nvSpPr>
              <p:spPr bwMode="auto">
                <a:xfrm>
                  <a:off x="1922" y="1828"/>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13" name="Rectangle 89"/>
                <p:cNvSpPr>
                  <a:spLocks noChangeArrowheads="1"/>
                </p:cNvSpPr>
                <p:nvPr/>
              </p:nvSpPr>
              <p:spPr bwMode="auto">
                <a:xfrm>
                  <a:off x="1922" y="3556"/>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14" name="Rectangle 90"/>
                <p:cNvSpPr>
                  <a:spLocks noChangeArrowheads="1"/>
                </p:cNvSpPr>
                <p:nvPr/>
              </p:nvSpPr>
              <p:spPr bwMode="auto">
                <a:xfrm>
                  <a:off x="1634" y="2404"/>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15" name="Rectangle 91"/>
                <p:cNvSpPr>
                  <a:spLocks noChangeArrowheads="1"/>
                </p:cNvSpPr>
                <p:nvPr/>
              </p:nvSpPr>
              <p:spPr bwMode="auto">
                <a:xfrm>
                  <a:off x="1634" y="3556"/>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16" name="Rectangle 92"/>
                <p:cNvSpPr>
                  <a:spLocks noChangeArrowheads="1"/>
                </p:cNvSpPr>
                <p:nvPr/>
              </p:nvSpPr>
              <p:spPr bwMode="auto">
                <a:xfrm>
                  <a:off x="1634" y="3268"/>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17" name="Rectangle 93"/>
                <p:cNvSpPr>
                  <a:spLocks noChangeArrowheads="1"/>
                </p:cNvSpPr>
                <p:nvPr/>
              </p:nvSpPr>
              <p:spPr bwMode="auto">
                <a:xfrm>
                  <a:off x="1634" y="2980"/>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18" name="Rectangle 94"/>
                <p:cNvSpPr>
                  <a:spLocks noChangeArrowheads="1"/>
                </p:cNvSpPr>
                <p:nvPr/>
              </p:nvSpPr>
              <p:spPr bwMode="auto">
                <a:xfrm>
                  <a:off x="1634" y="2692"/>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19" name="Rectangle 95"/>
                <p:cNvSpPr>
                  <a:spLocks noChangeArrowheads="1"/>
                </p:cNvSpPr>
                <p:nvPr/>
              </p:nvSpPr>
              <p:spPr bwMode="auto">
                <a:xfrm>
                  <a:off x="1346" y="2404"/>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20" name="Rectangle 96"/>
                <p:cNvSpPr>
                  <a:spLocks noChangeArrowheads="1"/>
                </p:cNvSpPr>
                <p:nvPr/>
              </p:nvSpPr>
              <p:spPr bwMode="auto">
                <a:xfrm>
                  <a:off x="2498" y="2404"/>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21" name="Rectangle 97"/>
                <p:cNvSpPr>
                  <a:spLocks noChangeArrowheads="1"/>
                </p:cNvSpPr>
                <p:nvPr/>
              </p:nvSpPr>
              <p:spPr bwMode="auto">
                <a:xfrm>
                  <a:off x="2210" y="1828"/>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22" name="Rectangle 98"/>
                <p:cNvSpPr>
                  <a:spLocks noChangeArrowheads="1"/>
                </p:cNvSpPr>
                <p:nvPr/>
              </p:nvSpPr>
              <p:spPr bwMode="auto">
                <a:xfrm>
                  <a:off x="2786" y="1828"/>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23" name="Rectangle 99"/>
                <p:cNvSpPr>
                  <a:spLocks noChangeArrowheads="1"/>
                </p:cNvSpPr>
                <p:nvPr/>
              </p:nvSpPr>
              <p:spPr bwMode="auto">
                <a:xfrm>
                  <a:off x="3074" y="1540"/>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24" name="Rectangle 100"/>
                <p:cNvSpPr>
                  <a:spLocks noChangeArrowheads="1"/>
                </p:cNvSpPr>
                <p:nvPr/>
              </p:nvSpPr>
              <p:spPr bwMode="auto">
                <a:xfrm>
                  <a:off x="2786" y="2692"/>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25" name="Rectangle 101"/>
                <p:cNvSpPr>
                  <a:spLocks noChangeArrowheads="1"/>
                </p:cNvSpPr>
                <p:nvPr/>
              </p:nvSpPr>
              <p:spPr bwMode="auto">
                <a:xfrm>
                  <a:off x="2786" y="1540"/>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26" name="Rectangle 102"/>
                <p:cNvSpPr>
                  <a:spLocks noChangeArrowheads="1"/>
                </p:cNvSpPr>
                <p:nvPr/>
              </p:nvSpPr>
              <p:spPr bwMode="auto">
                <a:xfrm>
                  <a:off x="3074" y="1252"/>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27" name="Rectangle 103"/>
                <p:cNvSpPr>
                  <a:spLocks noChangeArrowheads="1"/>
                </p:cNvSpPr>
                <p:nvPr/>
              </p:nvSpPr>
              <p:spPr bwMode="auto">
                <a:xfrm>
                  <a:off x="3074" y="2980"/>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28" name="Rectangle 104"/>
                <p:cNvSpPr>
                  <a:spLocks noChangeArrowheads="1"/>
                </p:cNvSpPr>
                <p:nvPr/>
              </p:nvSpPr>
              <p:spPr bwMode="auto">
                <a:xfrm>
                  <a:off x="2786" y="1252"/>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29" name="Rectangle 105"/>
                <p:cNvSpPr>
                  <a:spLocks noChangeArrowheads="1"/>
                </p:cNvSpPr>
                <p:nvPr/>
              </p:nvSpPr>
              <p:spPr bwMode="auto">
                <a:xfrm>
                  <a:off x="2498" y="2116"/>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0" name="Rectangle 106"/>
                <p:cNvSpPr>
                  <a:spLocks noChangeArrowheads="1"/>
                </p:cNvSpPr>
                <p:nvPr/>
              </p:nvSpPr>
              <p:spPr bwMode="auto">
                <a:xfrm>
                  <a:off x="2498" y="1828"/>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1" name="Rectangle 107"/>
                <p:cNvSpPr>
                  <a:spLocks noChangeArrowheads="1"/>
                </p:cNvSpPr>
                <p:nvPr/>
              </p:nvSpPr>
              <p:spPr bwMode="auto">
                <a:xfrm>
                  <a:off x="2498" y="1540"/>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2" name="Rectangle 108"/>
                <p:cNvSpPr>
                  <a:spLocks noChangeArrowheads="1"/>
                </p:cNvSpPr>
                <p:nvPr/>
              </p:nvSpPr>
              <p:spPr bwMode="auto">
                <a:xfrm>
                  <a:off x="2498" y="1252"/>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3" name="Rectangle 109"/>
                <p:cNvSpPr>
                  <a:spLocks noChangeArrowheads="1"/>
                </p:cNvSpPr>
                <p:nvPr/>
              </p:nvSpPr>
              <p:spPr bwMode="auto">
                <a:xfrm>
                  <a:off x="2210" y="1252"/>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4" name="Rectangle 110"/>
                <p:cNvSpPr>
                  <a:spLocks noChangeArrowheads="1"/>
                </p:cNvSpPr>
                <p:nvPr/>
              </p:nvSpPr>
              <p:spPr bwMode="auto">
                <a:xfrm>
                  <a:off x="1922" y="1540"/>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5" name="Rectangle 111"/>
                <p:cNvSpPr>
                  <a:spLocks noChangeArrowheads="1"/>
                </p:cNvSpPr>
                <p:nvPr/>
              </p:nvSpPr>
              <p:spPr bwMode="auto">
                <a:xfrm>
                  <a:off x="1922" y="1252"/>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6" name="Rectangle 112"/>
                <p:cNvSpPr>
                  <a:spLocks noChangeArrowheads="1"/>
                </p:cNvSpPr>
                <p:nvPr/>
              </p:nvSpPr>
              <p:spPr bwMode="auto">
                <a:xfrm>
                  <a:off x="3362" y="1828"/>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7" name="Rectangle 113"/>
                <p:cNvSpPr>
                  <a:spLocks noChangeArrowheads="1"/>
                </p:cNvSpPr>
                <p:nvPr/>
              </p:nvSpPr>
              <p:spPr bwMode="auto">
                <a:xfrm>
                  <a:off x="3362" y="1252"/>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8" name="Rectangle 114"/>
                <p:cNvSpPr>
                  <a:spLocks noChangeArrowheads="1"/>
                </p:cNvSpPr>
                <p:nvPr/>
              </p:nvSpPr>
              <p:spPr bwMode="auto">
                <a:xfrm>
                  <a:off x="3362" y="1540"/>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9" name="Rectangle 115"/>
                <p:cNvSpPr>
                  <a:spLocks noChangeArrowheads="1"/>
                </p:cNvSpPr>
                <p:nvPr/>
              </p:nvSpPr>
              <p:spPr bwMode="auto">
                <a:xfrm>
                  <a:off x="3362" y="2116"/>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40" name="Rectangle 116"/>
                <p:cNvSpPr>
                  <a:spLocks noChangeArrowheads="1"/>
                </p:cNvSpPr>
                <p:nvPr/>
              </p:nvSpPr>
              <p:spPr bwMode="auto">
                <a:xfrm>
                  <a:off x="3074" y="1828"/>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41" name="Rectangle 117"/>
                <p:cNvSpPr>
                  <a:spLocks noChangeArrowheads="1"/>
                </p:cNvSpPr>
                <p:nvPr/>
              </p:nvSpPr>
              <p:spPr bwMode="auto">
                <a:xfrm>
                  <a:off x="3074" y="2116"/>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42" name="Rectangle 118"/>
                <p:cNvSpPr>
                  <a:spLocks noChangeArrowheads="1"/>
                </p:cNvSpPr>
                <p:nvPr/>
              </p:nvSpPr>
              <p:spPr bwMode="auto">
                <a:xfrm>
                  <a:off x="3362" y="2404"/>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43" name="Rectangle 119"/>
                <p:cNvSpPr>
                  <a:spLocks noChangeArrowheads="1"/>
                </p:cNvSpPr>
                <p:nvPr/>
              </p:nvSpPr>
              <p:spPr bwMode="auto">
                <a:xfrm>
                  <a:off x="3074" y="2404"/>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44" name="Rectangle 120"/>
                <p:cNvSpPr>
                  <a:spLocks noChangeArrowheads="1"/>
                </p:cNvSpPr>
                <p:nvPr/>
              </p:nvSpPr>
              <p:spPr bwMode="auto">
                <a:xfrm>
                  <a:off x="2786" y="2404"/>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45" name="Rectangle 121"/>
                <p:cNvSpPr>
                  <a:spLocks noChangeArrowheads="1"/>
                </p:cNvSpPr>
                <p:nvPr/>
              </p:nvSpPr>
              <p:spPr bwMode="auto">
                <a:xfrm>
                  <a:off x="2786" y="2116"/>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746" name="Rectangle 122"/>
              <p:cNvSpPr>
                <a:spLocks noChangeArrowheads="1"/>
              </p:cNvSpPr>
              <p:nvPr/>
            </p:nvSpPr>
            <p:spPr bwMode="auto">
              <a:xfrm rot="5640878">
                <a:off x="1032" y="3297"/>
                <a:ext cx="663" cy="519"/>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4800" b="1">
                    <a:sym typeface="Wingdings" pitchFamily="2" charset="2"/>
                  </a:rPr>
                  <a:t></a:t>
                </a:r>
                <a:r>
                  <a:rPr lang="en-US" sz="4800" b="1">
                    <a:solidFill>
                      <a:srgbClr val="D60093"/>
                    </a:solidFill>
                  </a:rPr>
                  <a:t> </a:t>
                </a:r>
              </a:p>
            </p:txBody>
          </p:sp>
          <p:sp>
            <p:nvSpPr>
              <p:cNvPr id="26747" name="Rectangle 123"/>
              <p:cNvSpPr>
                <a:spLocks noChangeArrowheads="1"/>
              </p:cNvSpPr>
              <p:nvPr/>
            </p:nvSpPr>
            <p:spPr bwMode="auto">
              <a:xfrm>
                <a:off x="1056" y="3552"/>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748" name="Group 124"/>
              <p:cNvGrpSpPr>
                <a:grpSpLocks/>
              </p:cNvGrpSpPr>
              <p:nvPr/>
            </p:nvGrpSpPr>
            <p:grpSpPr bwMode="auto">
              <a:xfrm rot="-154396">
                <a:off x="1008" y="1248"/>
                <a:ext cx="288" cy="2304"/>
                <a:chOff x="1200" y="1344"/>
                <a:chExt cx="288" cy="2304"/>
              </a:xfrm>
            </p:grpSpPr>
            <p:sp>
              <p:nvSpPr>
                <p:cNvPr id="26749" name="Rectangle 125"/>
                <p:cNvSpPr>
                  <a:spLocks noChangeArrowheads="1"/>
                </p:cNvSpPr>
                <p:nvPr/>
              </p:nvSpPr>
              <p:spPr bwMode="auto">
                <a:xfrm>
                  <a:off x="1200" y="2496"/>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50" name="Rectangle 126"/>
                <p:cNvSpPr>
                  <a:spLocks noChangeArrowheads="1"/>
                </p:cNvSpPr>
                <p:nvPr/>
              </p:nvSpPr>
              <p:spPr bwMode="auto">
                <a:xfrm>
                  <a:off x="1200" y="1920"/>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51" name="Rectangle 127"/>
                <p:cNvSpPr>
                  <a:spLocks noChangeArrowheads="1"/>
                </p:cNvSpPr>
                <p:nvPr/>
              </p:nvSpPr>
              <p:spPr bwMode="auto">
                <a:xfrm>
                  <a:off x="1200" y="2784"/>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52" name="Rectangle 128"/>
                <p:cNvSpPr>
                  <a:spLocks noChangeArrowheads="1"/>
                </p:cNvSpPr>
                <p:nvPr/>
              </p:nvSpPr>
              <p:spPr bwMode="auto">
                <a:xfrm>
                  <a:off x="1200" y="3360"/>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53" name="Rectangle 129"/>
                <p:cNvSpPr>
                  <a:spLocks noChangeArrowheads="1"/>
                </p:cNvSpPr>
                <p:nvPr/>
              </p:nvSpPr>
              <p:spPr bwMode="auto">
                <a:xfrm>
                  <a:off x="1200" y="2208"/>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54" name="Rectangle 130"/>
                <p:cNvSpPr>
                  <a:spLocks noChangeArrowheads="1"/>
                </p:cNvSpPr>
                <p:nvPr/>
              </p:nvSpPr>
              <p:spPr bwMode="auto">
                <a:xfrm>
                  <a:off x="1200" y="1632"/>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55" name="Rectangle 131"/>
                <p:cNvSpPr>
                  <a:spLocks noChangeArrowheads="1"/>
                </p:cNvSpPr>
                <p:nvPr/>
              </p:nvSpPr>
              <p:spPr bwMode="auto">
                <a:xfrm>
                  <a:off x="1200" y="1344"/>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56" name="Rectangle 132"/>
                <p:cNvSpPr>
                  <a:spLocks noChangeArrowheads="1"/>
                </p:cNvSpPr>
                <p:nvPr/>
              </p:nvSpPr>
              <p:spPr bwMode="auto">
                <a:xfrm>
                  <a:off x="1200" y="3072"/>
                  <a:ext cx="288" cy="2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26843" name="Group 219"/>
          <p:cNvGrpSpPr>
            <a:grpSpLocks/>
          </p:cNvGrpSpPr>
          <p:nvPr/>
        </p:nvGrpSpPr>
        <p:grpSpPr bwMode="auto">
          <a:xfrm>
            <a:off x="4724400" y="1676400"/>
            <a:ext cx="4194175" cy="4191000"/>
            <a:chOff x="1008" y="1248"/>
            <a:chExt cx="2642" cy="2640"/>
          </a:xfrm>
        </p:grpSpPr>
        <p:sp>
          <p:nvSpPr>
            <p:cNvPr id="26844" name="Rectangle 220"/>
            <p:cNvSpPr>
              <a:spLocks noChangeArrowheads="1"/>
            </p:cNvSpPr>
            <p:nvPr/>
          </p:nvSpPr>
          <p:spPr bwMode="auto">
            <a:xfrm>
              <a:off x="1346" y="2692"/>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45" name="Rectangle 221"/>
            <p:cNvSpPr>
              <a:spLocks noChangeArrowheads="1"/>
            </p:cNvSpPr>
            <p:nvPr/>
          </p:nvSpPr>
          <p:spPr bwMode="auto">
            <a:xfrm>
              <a:off x="1344" y="2976"/>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846" name="Group 222"/>
            <p:cNvGrpSpPr>
              <a:grpSpLocks/>
            </p:cNvGrpSpPr>
            <p:nvPr/>
          </p:nvGrpSpPr>
          <p:grpSpPr bwMode="auto">
            <a:xfrm>
              <a:off x="1008" y="1248"/>
              <a:ext cx="2642" cy="2640"/>
              <a:chOff x="1008" y="1248"/>
              <a:chExt cx="2642" cy="2640"/>
            </a:xfrm>
          </p:grpSpPr>
          <p:grpSp>
            <p:nvGrpSpPr>
              <p:cNvPr id="26847" name="Group 223"/>
              <p:cNvGrpSpPr>
                <a:grpSpLocks/>
              </p:cNvGrpSpPr>
              <p:nvPr/>
            </p:nvGrpSpPr>
            <p:grpSpPr bwMode="auto">
              <a:xfrm>
                <a:off x="1346" y="1252"/>
                <a:ext cx="2304" cy="2592"/>
                <a:chOff x="1346" y="1252"/>
                <a:chExt cx="2304" cy="2592"/>
              </a:xfrm>
            </p:grpSpPr>
            <p:sp>
              <p:nvSpPr>
                <p:cNvPr id="26848" name="Rectangle 224"/>
                <p:cNvSpPr>
                  <a:spLocks noChangeArrowheads="1"/>
                </p:cNvSpPr>
                <p:nvPr/>
              </p:nvSpPr>
              <p:spPr bwMode="auto">
                <a:xfrm>
                  <a:off x="1634" y="2116"/>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49" name="Rectangle 225"/>
                <p:cNvSpPr>
                  <a:spLocks noChangeArrowheads="1"/>
                </p:cNvSpPr>
                <p:nvPr/>
              </p:nvSpPr>
              <p:spPr bwMode="auto">
                <a:xfrm>
                  <a:off x="1634" y="1828"/>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50" name="Rectangle 226"/>
                <p:cNvSpPr>
                  <a:spLocks noChangeArrowheads="1"/>
                </p:cNvSpPr>
                <p:nvPr/>
              </p:nvSpPr>
              <p:spPr bwMode="auto">
                <a:xfrm>
                  <a:off x="1634" y="1540"/>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51" name="Rectangle 227"/>
                <p:cNvSpPr>
                  <a:spLocks noChangeArrowheads="1"/>
                </p:cNvSpPr>
                <p:nvPr/>
              </p:nvSpPr>
              <p:spPr bwMode="auto">
                <a:xfrm>
                  <a:off x="1634" y="1252"/>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52" name="Rectangle 228"/>
                <p:cNvSpPr>
                  <a:spLocks noChangeArrowheads="1"/>
                </p:cNvSpPr>
                <p:nvPr/>
              </p:nvSpPr>
              <p:spPr bwMode="auto">
                <a:xfrm>
                  <a:off x="1346" y="3268"/>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53" name="Rectangle 229"/>
                <p:cNvSpPr>
                  <a:spLocks noChangeArrowheads="1"/>
                </p:cNvSpPr>
                <p:nvPr/>
              </p:nvSpPr>
              <p:spPr bwMode="auto">
                <a:xfrm>
                  <a:off x="1346" y="3556"/>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54" name="Rectangle 230"/>
                <p:cNvSpPr>
                  <a:spLocks noChangeArrowheads="1"/>
                </p:cNvSpPr>
                <p:nvPr/>
              </p:nvSpPr>
              <p:spPr bwMode="auto">
                <a:xfrm>
                  <a:off x="1346" y="2116"/>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55" name="Rectangle 231"/>
                <p:cNvSpPr>
                  <a:spLocks noChangeArrowheads="1"/>
                </p:cNvSpPr>
                <p:nvPr/>
              </p:nvSpPr>
              <p:spPr bwMode="auto">
                <a:xfrm>
                  <a:off x="1346" y="1828"/>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56" name="Rectangle 232"/>
                <p:cNvSpPr>
                  <a:spLocks noChangeArrowheads="1"/>
                </p:cNvSpPr>
                <p:nvPr/>
              </p:nvSpPr>
              <p:spPr bwMode="auto">
                <a:xfrm>
                  <a:off x="1346" y="1540"/>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57" name="Rectangle 233"/>
                <p:cNvSpPr>
                  <a:spLocks noChangeArrowheads="1"/>
                </p:cNvSpPr>
                <p:nvPr/>
              </p:nvSpPr>
              <p:spPr bwMode="auto">
                <a:xfrm>
                  <a:off x="1346" y="1252"/>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58" name="Rectangle 234"/>
                <p:cNvSpPr>
                  <a:spLocks noChangeArrowheads="1"/>
                </p:cNvSpPr>
                <p:nvPr/>
              </p:nvSpPr>
              <p:spPr bwMode="auto">
                <a:xfrm>
                  <a:off x="2210" y="2116"/>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59" name="Rectangle 235"/>
                <p:cNvSpPr>
                  <a:spLocks noChangeArrowheads="1"/>
                </p:cNvSpPr>
                <p:nvPr/>
              </p:nvSpPr>
              <p:spPr bwMode="auto">
                <a:xfrm>
                  <a:off x="2210" y="1540"/>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60" name="Rectangle 236"/>
                <p:cNvSpPr>
                  <a:spLocks noChangeArrowheads="1"/>
                </p:cNvSpPr>
                <p:nvPr/>
              </p:nvSpPr>
              <p:spPr bwMode="auto">
                <a:xfrm>
                  <a:off x="3362" y="2692"/>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61" name="Rectangle 237"/>
                <p:cNvSpPr>
                  <a:spLocks noChangeArrowheads="1"/>
                </p:cNvSpPr>
                <p:nvPr/>
              </p:nvSpPr>
              <p:spPr bwMode="auto">
                <a:xfrm>
                  <a:off x="3074" y="2692"/>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62" name="Rectangle 238"/>
                <p:cNvSpPr>
                  <a:spLocks noChangeArrowheads="1"/>
                </p:cNvSpPr>
                <p:nvPr/>
              </p:nvSpPr>
              <p:spPr bwMode="auto">
                <a:xfrm>
                  <a:off x="3362" y="2980"/>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63" name="Rectangle 239"/>
                <p:cNvSpPr>
                  <a:spLocks noChangeArrowheads="1"/>
                </p:cNvSpPr>
                <p:nvPr/>
              </p:nvSpPr>
              <p:spPr bwMode="auto">
                <a:xfrm>
                  <a:off x="2786" y="2980"/>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64" name="Rectangle 240"/>
                <p:cNvSpPr>
                  <a:spLocks noChangeArrowheads="1"/>
                </p:cNvSpPr>
                <p:nvPr/>
              </p:nvSpPr>
              <p:spPr bwMode="auto">
                <a:xfrm>
                  <a:off x="3362" y="3268"/>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65" name="Rectangle 241"/>
                <p:cNvSpPr>
                  <a:spLocks noChangeArrowheads="1"/>
                </p:cNvSpPr>
                <p:nvPr/>
              </p:nvSpPr>
              <p:spPr bwMode="auto">
                <a:xfrm>
                  <a:off x="3074" y="3268"/>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66" name="Rectangle 242"/>
                <p:cNvSpPr>
                  <a:spLocks noChangeArrowheads="1"/>
                </p:cNvSpPr>
                <p:nvPr/>
              </p:nvSpPr>
              <p:spPr bwMode="auto">
                <a:xfrm>
                  <a:off x="2786" y="3268"/>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67" name="Rectangle 243"/>
                <p:cNvSpPr>
                  <a:spLocks noChangeArrowheads="1"/>
                </p:cNvSpPr>
                <p:nvPr/>
              </p:nvSpPr>
              <p:spPr bwMode="auto">
                <a:xfrm>
                  <a:off x="3362" y="3556"/>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68" name="Rectangle 244"/>
                <p:cNvSpPr>
                  <a:spLocks noChangeArrowheads="1"/>
                </p:cNvSpPr>
                <p:nvPr/>
              </p:nvSpPr>
              <p:spPr bwMode="auto">
                <a:xfrm>
                  <a:off x="3074" y="3556"/>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69" name="Rectangle 245"/>
                <p:cNvSpPr>
                  <a:spLocks noChangeArrowheads="1"/>
                </p:cNvSpPr>
                <p:nvPr/>
              </p:nvSpPr>
              <p:spPr bwMode="auto">
                <a:xfrm>
                  <a:off x="2786" y="3556"/>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70" name="Rectangle 246"/>
                <p:cNvSpPr>
                  <a:spLocks noChangeArrowheads="1"/>
                </p:cNvSpPr>
                <p:nvPr/>
              </p:nvSpPr>
              <p:spPr bwMode="auto">
                <a:xfrm>
                  <a:off x="2498" y="2692"/>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71" name="Rectangle 247"/>
                <p:cNvSpPr>
                  <a:spLocks noChangeArrowheads="1"/>
                </p:cNvSpPr>
                <p:nvPr/>
              </p:nvSpPr>
              <p:spPr bwMode="auto">
                <a:xfrm>
                  <a:off x="2498" y="2980"/>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72" name="Rectangle 248"/>
                <p:cNvSpPr>
                  <a:spLocks noChangeArrowheads="1"/>
                </p:cNvSpPr>
                <p:nvPr/>
              </p:nvSpPr>
              <p:spPr bwMode="auto">
                <a:xfrm>
                  <a:off x="2498" y="3268"/>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73" name="Rectangle 249"/>
                <p:cNvSpPr>
                  <a:spLocks noChangeArrowheads="1"/>
                </p:cNvSpPr>
                <p:nvPr/>
              </p:nvSpPr>
              <p:spPr bwMode="auto">
                <a:xfrm>
                  <a:off x="2498" y="3556"/>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74" name="Rectangle 250"/>
                <p:cNvSpPr>
                  <a:spLocks noChangeArrowheads="1"/>
                </p:cNvSpPr>
                <p:nvPr/>
              </p:nvSpPr>
              <p:spPr bwMode="auto">
                <a:xfrm>
                  <a:off x="2210" y="2404"/>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75" name="Rectangle 251"/>
                <p:cNvSpPr>
                  <a:spLocks noChangeArrowheads="1"/>
                </p:cNvSpPr>
                <p:nvPr/>
              </p:nvSpPr>
              <p:spPr bwMode="auto">
                <a:xfrm>
                  <a:off x="2210" y="2692"/>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76" name="Rectangle 252"/>
                <p:cNvSpPr>
                  <a:spLocks noChangeArrowheads="1"/>
                </p:cNvSpPr>
                <p:nvPr/>
              </p:nvSpPr>
              <p:spPr bwMode="auto">
                <a:xfrm>
                  <a:off x="2210" y="2980"/>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77" name="Rectangle 253"/>
                <p:cNvSpPr>
                  <a:spLocks noChangeArrowheads="1"/>
                </p:cNvSpPr>
                <p:nvPr/>
              </p:nvSpPr>
              <p:spPr bwMode="auto">
                <a:xfrm>
                  <a:off x="2210" y="3268"/>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78" name="Rectangle 254"/>
                <p:cNvSpPr>
                  <a:spLocks noChangeArrowheads="1"/>
                </p:cNvSpPr>
                <p:nvPr/>
              </p:nvSpPr>
              <p:spPr bwMode="auto">
                <a:xfrm>
                  <a:off x="2210" y="3556"/>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79" name="Rectangle 255"/>
                <p:cNvSpPr>
                  <a:spLocks noChangeArrowheads="1"/>
                </p:cNvSpPr>
                <p:nvPr/>
              </p:nvSpPr>
              <p:spPr bwMode="auto">
                <a:xfrm>
                  <a:off x="1922" y="3268"/>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80" name="Rectangle 256"/>
                <p:cNvSpPr>
                  <a:spLocks noChangeArrowheads="1"/>
                </p:cNvSpPr>
                <p:nvPr/>
              </p:nvSpPr>
              <p:spPr bwMode="auto">
                <a:xfrm>
                  <a:off x="1922" y="2980"/>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81" name="Rectangle 257"/>
                <p:cNvSpPr>
                  <a:spLocks noChangeArrowheads="1"/>
                </p:cNvSpPr>
                <p:nvPr/>
              </p:nvSpPr>
              <p:spPr bwMode="auto">
                <a:xfrm>
                  <a:off x="1922" y="2692"/>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82" name="Rectangle 258"/>
                <p:cNvSpPr>
                  <a:spLocks noChangeArrowheads="1"/>
                </p:cNvSpPr>
                <p:nvPr/>
              </p:nvSpPr>
              <p:spPr bwMode="auto">
                <a:xfrm>
                  <a:off x="1922" y="2404"/>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83" name="Rectangle 259"/>
                <p:cNvSpPr>
                  <a:spLocks noChangeArrowheads="1"/>
                </p:cNvSpPr>
                <p:nvPr/>
              </p:nvSpPr>
              <p:spPr bwMode="auto">
                <a:xfrm>
                  <a:off x="1922" y="2116"/>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84" name="Rectangle 260"/>
                <p:cNvSpPr>
                  <a:spLocks noChangeArrowheads="1"/>
                </p:cNvSpPr>
                <p:nvPr/>
              </p:nvSpPr>
              <p:spPr bwMode="auto">
                <a:xfrm>
                  <a:off x="1922" y="1828"/>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85" name="Rectangle 261"/>
                <p:cNvSpPr>
                  <a:spLocks noChangeArrowheads="1"/>
                </p:cNvSpPr>
                <p:nvPr/>
              </p:nvSpPr>
              <p:spPr bwMode="auto">
                <a:xfrm>
                  <a:off x="1922" y="3556"/>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86" name="Rectangle 262"/>
                <p:cNvSpPr>
                  <a:spLocks noChangeArrowheads="1"/>
                </p:cNvSpPr>
                <p:nvPr/>
              </p:nvSpPr>
              <p:spPr bwMode="auto">
                <a:xfrm>
                  <a:off x="1634" y="2404"/>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87" name="Rectangle 263"/>
                <p:cNvSpPr>
                  <a:spLocks noChangeArrowheads="1"/>
                </p:cNvSpPr>
                <p:nvPr/>
              </p:nvSpPr>
              <p:spPr bwMode="auto">
                <a:xfrm>
                  <a:off x="1634" y="3556"/>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88" name="Rectangle 264"/>
                <p:cNvSpPr>
                  <a:spLocks noChangeArrowheads="1"/>
                </p:cNvSpPr>
                <p:nvPr/>
              </p:nvSpPr>
              <p:spPr bwMode="auto">
                <a:xfrm>
                  <a:off x="1634" y="3268"/>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89" name="Rectangle 265"/>
                <p:cNvSpPr>
                  <a:spLocks noChangeArrowheads="1"/>
                </p:cNvSpPr>
                <p:nvPr/>
              </p:nvSpPr>
              <p:spPr bwMode="auto">
                <a:xfrm>
                  <a:off x="1634" y="2980"/>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90" name="Rectangle 266"/>
                <p:cNvSpPr>
                  <a:spLocks noChangeArrowheads="1"/>
                </p:cNvSpPr>
                <p:nvPr/>
              </p:nvSpPr>
              <p:spPr bwMode="auto">
                <a:xfrm>
                  <a:off x="1634" y="2692"/>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91" name="Rectangle 267"/>
                <p:cNvSpPr>
                  <a:spLocks noChangeArrowheads="1"/>
                </p:cNvSpPr>
                <p:nvPr/>
              </p:nvSpPr>
              <p:spPr bwMode="auto">
                <a:xfrm>
                  <a:off x="1346" y="2404"/>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92" name="Rectangle 268"/>
                <p:cNvSpPr>
                  <a:spLocks noChangeArrowheads="1"/>
                </p:cNvSpPr>
                <p:nvPr/>
              </p:nvSpPr>
              <p:spPr bwMode="auto">
                <a:xfrm>
                  <a:off x="2498" y="2404"/>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93" name="Rectangle 269"/>
                <p:cNvSpPr>
                  <a:spLocks noChangeArrowheads="1"/>
                </p:cNvSpPr>
                <p:nvPr/>
              </p:nvSpPr>
              <p:spPr bwMode="auto">
                <a:xfrm>
                  <a:off x="2210" y="1828"/>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94" name="Rectangle 270"/>
                <p:cNvSpPr>
                  <a:spLocks noChangeArrowheads="1"/>
                </p:cNvSpPr>
                <p:nvPr/>
              </p:nvSpPr>
              <p:spPr bwMode="auto">
                <a:xfrm>
                  <a:off x="2786" y="1828"/>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95" name="Rectangle 271"/>
                <p:cNvSpPr>
                  <a:spLocks noChangeArrowheads="1"/>
                </p:cNvSpPr>
                <p:nvPr/>
              </p:nvSpPr>
              <p:spPr bwMode="auto">
                <a:xfrm>
                  <a:off x="3074" y="1540"/>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96" name="Rectangle 272"/>
                <p:cNvSpPr>
                  <a:spLocks noChangeArrowheads="1"/>
                </p:cNvSpPr>
                <p:nvPr/>
              </p:nvSpPr>
              <p:spPr bwMode="auto">
                <a:xfrm>
                  <a:off x="2786" y="2692"/>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97" name="Rectangle 273"/>
                <p:cNvSpPr>
                  <a:spLocks noChangeArrowheads="1"/>
                </p:cNvSpPr>
                <p:nvPr/>
              </p:nvSpPr>
              <p:spPr bwMode="auto">
                <a:xfrm>
                  <a:off x="2786" y="1540"/>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98" name="Rectangle 274"/>
                <p:cNvSpPr>
                  <a:spLocks noChangeArrowheads="1"/>
                </p:cNvSpPr>
                <p:nvPr/>
              </p:nvSpPr>
              <p:spPr bwMode="auto">
                <a:xfrm>
                  <a:off x="3074" y="1252"/>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99" name="Rectangle 275"/>
                <p:cNvSpPr>
                  <a:spLocks noChangeArrowheads="1"/>
                </p:cNvSpPr>
                <p:nvPr/>
              </p:nvSpPr>
              <p:spPr bwMode="auto">
                <a:xfrm>
                  <a:off x="3074" y="2980"/>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00" name="Rectangle 276"/>
                <p:cNvSpPr>
                  <a:spLocks noChangeArrowheads="1"/>
                </p:cNvSpPr>
                <p:nvPr/>
              </p:nvSpPr>
              <p:spPr bwMode="auto">
                <a:xfrm>
                  <a:off x="2786" y="1252"/>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01" name="Rectangle 277"/>
                <p:cNvSpPr>
                  <a:spLocks noChangeArrowheads="1"/>
                </p:cNvSpPr>
                <p:nvPr/>
              </p:nvSpPr>
              <p:spPr bwMode="auto">
                <a:xfrm>
                  <a:off x="2498" y="2116"/>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02" name="Rectangle 278"/>
                <p:cNvSpPr>
                  <a:spLocks noChangeArrowheads="1"/>
                </p:cNvSpPr>
                <p:nvPr/>
              </p:nvSpPr>
              <p:spPr bwMode="auto">
                <a:xfrm>
                  <a:off x="2498" y="1828"/>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03" name="Rectangle 279"/>
                <p:cNvSpPr>
                  <a:spLocks noChangeArrowheads="1"/>
                </p:cNvSpPr>
                <p:nvPr/>
              </p:nvSpPr>
              <p:spPr bwMode="auto">
                <a:xfrm>
                  <a:off x="2498" y="1540"/>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04" name="Rectangle 280"/>
                <p:cNvSpPr>
                  <a:spLocks noChangeArrowheads="1"/>
                </p:cNvSpPr>
                <p:nvPr/>
              </p:nvSpPr>
              <p:spPr bwMode="auto">
                <a:xfrm>
                  <a:off x="2498" y="1252"/>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05" name="Rectangle 281"/>
                <p:cNvSpPr>
                  <a:spLocks noChangeArrowheads="1"/>
                </p:cNvSpPr>
                <p:nvPr/>
              </p:nvSpPr>
              <p:spPr bwMode="auto">
                <a:xfrm>
                  <a:off x="2210" y="1252"/>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06" name="Rectangle 282"/>
                <p:cNvSpPr>
                  <a:spLocks noChangeArrowheads="1"/>
                </p:cNvSpPr>
                <p:nvPr/>
              </p:nvSpPr>
              <p:spPr bwMode="auto">
                <a:xfrm>
                  <a:off x="1922" y="1540"/>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07" name="Rectangle 283"/>
                <p:cNvSpPr>
                  <a:spLocks noChangeArrowheads="1"/>
                </p:cNvSpPr>
                <p:nvPr/>
              </p:nvSpPr>
              <p:spPr bwMode="auto">
                <a:xfrm>
                  <a:off x="1922" y="1252"/>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08" name="Rectangle 284"/>
                <p:cNvSpPr>
                  <a:spLocks noChangeArrowheads="1"/>
                </p:cNvSpPr>
                <p:nvPr/>
              </p:nvSpPr>
              <p:spPr bwMode="auto">
                <a:xfrm>
                  <a:off x="3362" y="1828"/>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09" name="Rectangle 285"/>
                <p:cNvSpPr>
                  <a:spLocks noChangeArrowheads="1"/>
                </p:cNvSpPr>
                <p:nvPr/>
              </p:nvSpPr>
              <p:spPr bwMode="auto">
                <a:xfrm>
                  <a:off x="3362" y="1252"/>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10" name="Rectangle 286"/>
                <p:cNvSpPr>
                  <a:spLocks noChangeArrowheads="1"/>
                </p:cNvSpPr>
                <p:nvPr/>
              </p:nvSpPr>
              <p:spPr bwMode="auto">
                <a:xfrm>
                  <a:off x="3362" y="1540"/>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11" name="Rectangle 287"/>
                <p:cNvSpPr>
                  <a:spLocks noChangeArrowheads="1"/>
                </p:cNvSpPr>
                <p:nvPr/>
              </p:nvSpPr>
              <p:spPr bwMode="auto">
                <a:xfrm>
                  <a:off x="3362" y="2116"/>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12" name="Rectangle 288"/>
                <p:cNvSpPr>
                  <a:spLocks noChangeArrowheads="1"/>
                </p:cNvSpPr>
                <p:nvPr/>
              </p:nvSpPr>
              <p:spPr bwMode="auto">
                <a:xfrm>
                  <a:off x="3074" y="1828"/>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13" name="Rectangle 289"/>
                <p:cNvSpPr>
                  <a:spLocks noChangeArrowheads="1"/>
                </p:cNvSpPr>
                <p:nvPr/>
              </p:nvSpPr>
              <p:spPr bwMode="auto">
                <a:xfrm>
                  <a:off x="3074" y="2116"/>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14" name="Rectangle 290"/>
                <p:cNvSpPr>
                  <a:spLocks noChangeArrowheads="1"/>
                </p:cNvSpPr>
                <p:nvPr/>
              </p:nvSpPr>
              <p:spPr bwMode="auto">
                <a:xfrm>
                  <a:off x="3362" y="2404"/>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15" name="Rectangle 291"/>
                <p:cNvSpPr>
                  <a:spLocks noChangeArrowheads="1"/>
                </p:cNvSpPr>
                <p:nvPr/>
              </p:nvSpPr>
              <p:spPr bwMode="auto">
                <a:xfrm>
                  <a:off x="3074" y="2404"/>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16" name="Rectangle 292"/>
                <p:cNvSpPr>
                  <a:spLocks noChangeArrowheads="1"/>
                </p:cNvSpPr>
                <p:nvPr/>
              </p:nvSpPr>
              <p:spPr bwMode="auto">
                <a:xfrm>
                  <a:off x="2786" y="2404"/>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17" name="Rectangle 293"/>
                <p:cNvSpPr>
                  <a:spLocks noChangeArrowheads="1"/>
                </p:cNvSpPr>
                <p:nvPr/>
              </p:nvSpPr>
              <p:spPr bwMode="auto">
                <a:xfrm>
                  <a:off x="2786" y="2116"/>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918" name="Rectangle 294"/>
              <p:cNvSpPr>
                <a:spLocks noChangeArrowheads="1"/>
              </p:cNvSpPr>
              <p:nvPr/>
            </p:nvSpPr>
            <p:spPr bwMode="auto">
              <a:xfrm rot="5640878">
                <a:off x="1032" y="3297"/>
                <a:ext cx="663" cy="519"/>
              </a:xfrm>
              <a:prstGeom prst="rect">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4800" b="1">
                    <a:sym typeface="Wingdings" pitchFamily="2" charset="2"/>
                  </a:rPr>
                  <a:t></a:t>
                </a:r>
                <a:r>
                  <a:rPr lang="en-US" sz="4800" b="1">
                    <a:solidFill>
                      <a:srgbClr val="FFFFCC"/>
                    </a:solidFill>
                  </a:rPr>
                  <a:t> </a:t>
                </a:r>
              </a:p>
            </p:txBody>
          </p:sp>
          <p:sp>
            <p:nvSpPr>
              <p:cNvPr id="26919" name="Rectangle 295"/>
              <p:cNvSpPr>
                <a:spLocks noChangeArrowheads="1"/>
              </p:cNvSpPr>
              <p:nvPr/>
            </p:nvSpPr>
            <p:spPr bwMode="auto">
              <a:xfrm>
                <a:off x="1056" y="3552"/>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920" name="Group 296"/>
              <p:cNvGrpSpPr>
                <a:grpSpLocks/>
              </p:cNvGrpSpPr>
              <p:nvPr/>
            </p:nvGrpSpPr>
            <p:grpSpPr bwMode="auto">
              <a:xfrm rot="-154396">
                <a:off x="1008" y="1248"/>
                <a:ext cx="288" cy="2304"/>
                <a:chOff x="1200" y="1344"/>
                <a:chExt cx="288" cy="2304"/>
              </a:xfrm>
            </p:grpSpPr>
            <p:sp>
              <p:nvSpPr>
                <p:cNvPr id="26921" name="Rectangle 297"/>
                <p:cNvSpPr>
                  <a:spLocks noChangeArrowheads="1"/>
                </p:cNvSpPr>
                <p:nvPr/>
              </p:nvSpPr>
              <p:spPr bwMode="auto">
                <a:xfrm>
                  <a:off x="1200" y="2496"/>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22" name="Rectangle 298"/>
                <p:cNvSpPr>
                  <a:spLocks noChangeArrowheads="1"/>
                </p:cNvSpPr>
                <p:nvPr/>
              </p:nvSpPr>
              <p:spPr bwMode="auto">
                <a:xfrm>
                  <a:off x="1200" y="1920"/>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23" name="Rectangle 299"/>
                <p:cNvSpPr>
                  <a:spLocks noChangeArrowheads="1"/>
                </p:cNvSpPr>
                <p:nvPr/>
              </p:nvSpPr>
              <p:spPr bwMode="auto">
                <a:xfrm>
                  <a:off x="1200" y="2784"/>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24" name="Rectangle 300"/>
                <p:cNvSpPr>
                  <a:spLocks noChangeArrowheads="1"/>
                </p:cNvSpPr>
                <p:nvPr/>
              </p:nvSpPr>
              <p:spPr bwMode="auto">
                <a:xfrm>
                  <a:off x="1200" y="3360"/>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25" name="Rectangle 301"/>
                <p:cNvSpPr>
                  <a:spLocks noChangeArrowheads="1"/>
                </p:cNvSpPr>
                <p:nvPr/>
              </p:nvSpPr>
              <p:spPr bwMode="auto">
                <a:xfrm>
                  <a:off x="1200" y="2208"/>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26" name="Rectangle 302"/>
                <p:cNvSpPr>
                  <a:spLocks noChangeArrowheads="1"/>
                </p:cNvSpPr>
                <p:nvPr/>
              </p:nvSpPr>
              <p:spPr bwMode="auto">
                <a:xfrm>
                  <a:off x="1200" y="1632"/>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27" name="Rectangle 303"/>
                <p:cNvSpPr>
                  <a:spLocks noChangeArrowheads="1"/>
                </p:cNvSpPr>
                <p:nvPr/>
              </p:nvSpPr>
              <p:spPr bwMode="auto">
                <a:xfrm>
                  <a:off x="1200" y="1344"/>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28" name="Rectangle 304"/>
                <p:cNvSpPr>
                  <a:spLocks noChangeArrowheads="1"/>
                </p:cNvSpPr>
                <p:nvPr/>
              </p:nvSpPr>
              <p:spPr bwMode="auto">
                <a:xfrm>
                  <a:off x="1200" y="3072"/>
                  <a:ext cx="288" cy="288"/>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71"/>
                                        </p:tgtEl>
                                        <p:attrNameLst>
                                          <p:attrName>style.visibility</p:attrName>
                                        </p:attrNameLst>
                                      </p:cBhvr>
                                      <p:to>
                                        <p:strVal val="visible"/>
                                      </p:to>
                                    </p:set>
                                    <p:anim calcmode="lin" valueType="num">
                                      <p:cBhvr additive="base">
                                        <p:cTn id="7" dur="500" fill="hold"/>
                                        <p:tgtEl>
                                          <p:spTgt spid="26671"/>
                                        </p:tgtEl>
                                        <p:attrNameLst>
                                          <p:attrName>ppt_x</p:attrName>
                                        </p:attrNameLst>
                                      </p:cBhvr>
                                      <p:tavLst>
                                        <p:tav tm="0">
                                          <p:val>
                                            <p:strVal val="#ppt_x"/>
                                          </p:val>
                                        </p:tav>
                                        <p:tav tm="100000">
                                          <p:val>
                                            <p:strVal val="#ppt_x"/>
                                          </p:val>
                                        </p:tav>
                                      </p:tavLst>
                                    </p:anim>
                                    <p:anim calcmode="lin" valueType="num">
                                      <p:cBhvr additive="base">
                                        <p:cTn id="8" dur="500" fill="hold"/>
                                        <p:tgtEl>
                                          <p:spTgt spid="2667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6843"/>
                                        </p:tgtEl>
                                        <p:attrNameLst>
                                          <p:attrName>style.visibility</p:attrName>
                                        </p:attrNameLst>
                                      </p:cBhvr>
                                      <p:to>
                                        <p:strVal val="visible"/>
                                      </p:to>
                                    </p:set>
                                    <p:anim calcmode="lin" valueType="num">
                                      <p:cBhvr additive="base">
                                        <p:cTn id="13" dur="500" fill="hold"/>
                                        <p:tgtEl>
                                          <p:spTgt spid="26843"/>
                                        </p:tgtEl>
                                        <p:attrNameLst>
                                          <p:attrName>ppt_x</p:attrName>
                                        </p:attrNameLst>
                                      </p:cBhvr>
                                      <p:tavLst>
                                        <p:tav tm="0">
                                          <p:val>
                                            <p:strVal val="#ppt_x"/>
                                          </p:val>
                                        </p:tav>
                                        <p:tav tm="100000">
                                          <p:val>
                                            <p:strVal val="#ppt_x"/>
                                          </p:val>
                                        </p:tav>
                                      </p:tavLst>
                                    </p:anim>
                                    <p:anim calcmode="lin" valueType="num">
                                      <p:cBhvr additive="base">
                                        <p:cTn id="14" dur="500" fill="hold"/>
                                        <p:tgtEl>
                                          <p:spTgt spid="268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26628">
                                            <p:txEl>
                                              <p:pRg st="0" end="0"/>
                                            </p:txEl>
                                          </p:spTgt>
                                        </p:tgtEl>
                                        <p:attrNameLst>
                                          <p:attrName>style.visibility</p:attrName>
                                        </p:attrNameLst>
                                      </p:cBhvr>
                                      <p:to>
                                        <p:strVal val="visible"/>
                                      </p:to>
                                    </p:set>
                                    <p:animEffect transition="in" filter="blinds(horizontal)">
                                      <p:cBhvr>
                                        <p:cTn id="19" dur="500"/>
                                        <p:tgtEl>
                                          <p:spTgt spid="26628">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26671"/>
                                        </p:tgtEl>
                                        <p:attrNameLst>
                                          <p:attrName>style.visibility</p:attrName>
                                        </p:attrNameLst>
                                      </p:cBhvr>
                                      <p:to>
                                        <p:strVal val="visible"/>
                                      </p:to>
                                    </p:set>
                                    <p:anim calcmode="lin" valueType="num">
                                      <p:cBhvr additive="base">
                                        <p:cTn id="24" dur="500" fill="hold"/>
                                        <p:tgtEl>
                                          <p:spTgt spid="26671"/>
                                        </p:tgtEl>
                                        <p:attrNameLst>
                                          <p:attrName>ppt_x</p:attrName>
                                        </p:attrNameLst>
                                      </p:cBhvr>
                                      <p:tavLst>
                                        <p:tav tm="0">
                                          <p:val>
                                            <p:strVal val="#ppt_x"/>
                                          </p:val>
                                        </p:tav>
                                        <p:tav tm="100000">
                                          <p:val>
                                            <p:strVal val="#ppt_x"/>
                                          </p:val>
                                        </p:tav>
                                      </p:tavLst>
                                    </p:anim>
                                    <p:anim calcmode="lin" valueType="num">
                                      <p:cBhvr additive="base">
                                        <p:cTn id="25" dur="500" fill="hold"/>
                                        <p:tgtEl>
                                          <p:spTgt spid="26671"/>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6843"/>
                                        </p:tgtEl>
                                        <p:attrNameLst>
                                          <p:attrName>style.visibility</p:attrName>
                                        </p:attrNameLst>
                                      </p:cBhvr>
                                      <p:to>
                                        <p:strVal val="visible"/>
                                      </p:to>
                                    </p:set>
                                    <p:anim calcmode="lin" valueType="num">
                                      <p:cBhvr additive="base">
                                        <p:cTn id="28" dur="500" fill="hold"/>
                                        <p:tgtEl>
                                          <p:spTgt spid="26843"/>
                                        </p:tgtEl>
                                        <p:attrNameLst>
                                          <p:attrName>ppt_x</p:attrName>
                                        </p:attrNameLst>
                                      </p:cBhvr>
                                      <p:tavLst>
                                        <p:tav tm="0">
                                          <p:val>
                                            <p:strVal val="#ppt_x"/>
                                          </p:val>
                                        </p:tav>
                                        <p:tav tm="100000">
                                          <p:val>
                                            <p:strVal val="#ppt_x"/>
                                          </p:val>
                                        </p:tav>
                                      </p:tavLst>
                                    </p:anim>
                                    <p:anim calcmode="lin" valueType="num">
                                      <p:cBhvr additive="base">
                                        <p:cTn id="29" dur="500" fill="hold"/>
                                        <p:tgtEl>
                                          <p:spTgt spid="26843"/>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26670">
                                            <p:txEl>
                                              <p:pRg st="0" end="0"/>
                                            </p:txEl>
                                          </p:spTgt>
                                        </p:tgtEl>
                                        <p:attrNameLst>
                                          <p:attrName>style.visibility</p:attrName>
                                        </p:attrNameLst>
                                      </p:cBhvr>
                                      <p:to>
                                        <p:strVal val="visible"/>
                                      </p:to>
                                    </p:set>
                                    <p:animEffect transition="in" filter="blinds(horizontal)">
                                      <p:cBhvr>
                                        <p:cTn id="34" dur="500"/>
                                        <p:tgtEl>
                                          <p:spTgt spid="26670">
                                            <p:txEl>
                                              <p:pRg st="0" end="0"/>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26670">
                                            <p:txEl>
                                              <p:pRg st="1" end="1"/>
                                            </p:txEl>
                                          </p:spTgt>
                                        </p:tgtEl>
                                        <p:attrNameLst>
                                          <p:attrName>style.visibility</p:attrName>
                                        </p:attrNameLst>
                                      </p:cBhvr>
                                      <p:to>
                                        <p:strVal val="visible"/>
                                      </p:to>
                                    </p:set>
                                    <p:animEffect transition="in" filter="blinds(horizontal)">
                                      <p:cBhvr>
                                        <p:cTn id="37" dur="500"/>
                                        <p:tgtEl>
                                          <p:spTgt spid="266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7653" name="Group 5"/>
          <p:cNvGrpSpPr>
            <a:grpSpLocks/>
          </p:cNvGrpSpPr>
          <p:nvPr/>
        </p:nvGrpSpPr>
        <p:grpSpPr bwMode="auto">
          <a:xfrm>
            <a:off x="1600200" y="1295400"/>
            <a:ext cx="5943600" cy="433388"/>
            <a:chOff x="672" y="192"/>
            <a:chExt cx="2592" cy="288"/>
          </a:xfrm>
        </p:grpSpPr>
        <p:sp>
          <p:nvSpPr>
            <p:cNvPr id="27654" name="Rectangle 6"/>
            <p:cNvSpPr>
              <a:spLocks noChangeArrowheads="1"/>
            </p:cNvSpPr>
            <p:nvPr/>
          </p:nvSpPr>
          <p:spPr bwMode="auto">
            <a:xfrm>
              <a:off x="1248"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5" name="Rectangle 7"/>
            <p:cNvSpPr>
              <a:spLocks noChangeArrowheads="1"/>
            </p:cNvSpPr>
            <p:nvPr/>
          </p:nvSpPr>
          <p:spPr bwMode="auto">
            <a:xfrm>
              <a:off x="960"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6" name="Rectangle 8"/>
            <p:cNvSpPr>
              <a:spLocks noChangeArrowheads="1"/>
            </p:cNvSpPr>
            <p:nvPr/>
          </p:nvSpPr>
          <p:spPr bwMode="auto">
            <a:xfrm>
              <a:off x="672"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7" name="Rectangle 9"/>
            <p:cNvSpPr>
              <a:spLocks noChangeArrowheads="1"/>
            </p:cNvSpPr>
            <p:nvPr/>
          </p:nvSpPr>
          <p:spPr bwMode="auto">
            <a:xfrm>
              <a:off x="2688"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8" name="Rectangle 10"/>
            <p:cNvSpPr>
              <a:spLocks noChangeArrowheads="1"/>
            </p:cNvSpPr>
            <p:nvPr/>
          </p:nvSpPr>
          <p:spPr bwMode="auto">
            <a:xfrm>
              <a:off x="2400"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9" name="Rectangle 11"/>
            <p:cNvSpPr>
              <a:spLocks noChangeArrowheads="1"/>
            </p:cNvSpPr>
            <p:nvPr/>
          </p:nvSpPr>
          <p:spPr bwMode="auto">
            <a:xfrm>
              <a:off x="2112"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0" name="Rectangle 12"/>
            <p:cNvSpPr>
              <a:spLocks noChangeArrowheads="1"/>
            </p:cNvSpPr>
            <p:nvPr/>
          </p:nvSpPr>
          <p:spPr bwMode="auto">
            <a:xfrm>
              <a:off x="1824"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1" name="Rectangle 13"/>
            <p:cNvSpPr>
              <a:spLocks noChangeArrowheads="1"/>
            </p:cNvSpPr>
            <p:nvPr/>
          </p:nvSpPr>
          <p:spPr bwMode="auto">
            <a:xfrm>
              <a:off x="1536"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2" name="Rectangle 14"/>
            <p:cNvSpPr>
              <a:spLocks noChangeArrowheads="1"/>
            </p:cNvSpPr>
            <p:nvPr/>
          </p:nvSpPr>
          <p:spPr bwMode="auto">
            <a:xfrm>
              <a:off x="2976"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663" name="Group 15"/>
          <p:cNvGrpSpPr>
            <a:grpSpLocks/>
          </p:cNvGrpSpPr>
          <p:nvPr/>
        </p:nvGrpSpPr>
        <p:grpSpPr bwMode="auto">
          <a:xfrm>
            <a:off x="1524000" y="3886200"/>
            <a:ext cx="5943600" cy="433388"/>
            <a:chOff x="672" y="192"/>
            <a:chExt cx="2592" cy="288"/>
          </a:xfrm>
        </p:grpSpPr>
        <p:sp>
          <p:nvSpPr>
            <p:cNvPr id="27664" name="Rectangle 16"/>
            <p:cNvSpPr>
              <a:spLocks noChangeArrowheads="1"/>
            </p:cNvSpPr>
            <p:nvPr/>
          </p:nvSpPr>
          <p:spPr bwMode="auto">
            <a:xfrm>
              <a:off x="1248"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5" name="Rectangle 17"/>
            <p:cNvSpPr>
              <a:spLocks noChangeArrowheads="1"/>
            </p:cNvSpPr>
            <p:nvPr/>
          </p:nvSpPr>
          <p:spPr bwMode="auto">
            <a:xfrm>
              <a:off x="960"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6" name="Rectangle 18"/>
            <p:cNvSpPr>
              <a:spLocks noChangeArrowheads="1"/>
            </p:cNvSpPr>
            <p:nvPr/>
          </p:nvSpPr>
          <p:spPr bwMode="auto">
            <a:xfrm>
              <a:off x="672"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7" name="Rectangle 19"/>
            <p:cNvSpPr>
              <a:spLocks noChangeArrowheads="1"/>
            </p:cNvSpPr>
            <p:nvPr/>
          </p:nvSpPr>
          <p:spPr bwMode="auto">
            <a:xfrm>
              <a:off x="2688"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8" name="Rectangle 20"/>
            <p:cNvSpPr>
              <a:spLocks noChangeArrowheads="1"/>
            </p:cNvSpPr>
            <p:nvPr/>
          </p:nvSpPr>
          <p:spPr bwMode="auto">
            <a:xfrm>
              <a:off x="2400"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9" name="Rectangle 21"/>
            <p:cNvSpPr>
              <a:spLocks noChangeArrowheads="1"/>
            </p:cNvSpPr>
            <p:nvPr/>
          </p:nvSpPr>
          <p:spPr bwMode="auto">
            <a:xfrm>
              <a:off x="2112"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0" name="Rectangle 22"/>
            <p:cNvSpPr>
              <a:spLocks noChangeArrowheads="1"/>
            </p:cNvSpPr>
            <p:nvPr/>
          </p:nvSpPr>
          <p:spPr bwMode="auto">
            <a:xfrm>
              <a:off x="1824"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1" name="Rectangle 23"/>
            <p:cNvSpPr>
              <a:spLocks noChangeArrowheads="1"/>
            </p:cNvSpPr>
            <p:nvPr/>
          </p:nvSpPr>
          <p:spPr bwMode="auto">
            <a:xfrm>
              <a:off x="1536"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2" name="Rectangle 24"/>
            <p:cNvSpPr>
              <a:spLocks noChangeArrowheads="1"/>
            </p:cNvSpPr>
            <p:nvPr/>
          </p:nvSpPr>
          <p:spPr bwMode="auto">
            <a:xfrm>
              <a:off x="2976"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673" name="Group 25"/>
          <p:cNvGrpSpPr>
            <a:grpSpLocks/>
          </p:cNvGrpSpPr>
          <p:nvPr/>
        </p:nvGrpSpPr>
        <p:grpSpPr bwMode="auto">
          <a:xfrm>
            <a:off x="1600200" y="2057400"/>
            <a:ext cx="5943600" cy="433388"/>
            <a:chOff x="672" y="192"/>
            <a:chExt cx="2592" cy="288"/>
          </a:xfrm>
        </p:grpSpPr>
        <p:sp>
          <p:nvSpPr>
            <p:cNvPr id="27674" name="Rectangle 26"/>
            <p:cNvSpPr>
              <a:spLocks noChangeArrowheads="1"/>
            </p:cNvSpPr>
            <p:nvPr/>
          </p:nvSpPr>
          <p:spPr bwMode="auto">
            <a:xfrm>
              <a:off x="1248"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5" name="Rectangle 27"/>
            <p:cNvSpPr>
              <a:spLocks noChangeArrowheads="1"/>
            </p:cNvSpPr>
            <p:nvPr/>
          </p:nvSpPr>
          <p:spPr bwMode="auto">
            <a:xfrm>
              <a:off x="960"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6" name="Rectangle 28"/>
            <p:cNvSpPr>
              <a:spLocks noChangeArrowheads="1"/>
            </p:cNvSpPr>
            <p:nvPr/>
          </p:nvSpPr>
          <p:spPr bwMode="auto">
            <a:xfrm>
              <a:off x="672"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7" name="Rectangle 29"/>
            <p:cNvSpPr>
              <a:spLocks noChangeArrowheads="1"/>
            </p:cNvSpPr>
            <p:nvPr/>
          </p:nvSpPr>
          <p:spPr bwMode="auto">
            <a:xfrm>
              <a:off x="2688"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8" name="Rectangle 30"/>
            <p:cNvSpPr>
              <a:spLocks noChangeArrowheads="1"/>
            </p:cNvSpPr>
            <p:nvPr/>
          </p:nvSpPr>
          <p:spPr bwMode="auto">
            <a:xfrm>
              <a:off x="2400"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9" name="Rectangle 31"/>
            <p:cNvSpPr>
              <a:spLocks noChangeArrowheads="1"/>
            </p:cNvSpPr>
            <p:nvPr/>
          </p:nvSpPr>
          <p:spPr bwMode="auto">
            <a:xfrm>
              <a:off x="2112"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0" name="Rectangle 32"/>
            <p:cNvSpPr>
              <a:spLocks noChangeArrowheads="1"/>
            </p:cNvSpPr>
            <p:nvPr/>
          </p:nvSpPr>
          <p:spPr bwMode="auto">
            <a:xfrm>
              <a:off x="1824"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1" name="Rectangle 33"/>
            <p:cNvSpPr>
              <a:spLocks noChangeArrowheads="1"/>
            </p:cNvSpPr>
            <p:nvPr/>
          </p:nvSpPr>
          <p:spPr bwMode="auto">
            <a:xfrm>
              <a:off x="1536"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2" name="Rectangle 34"/>
            <p:cNvSpPr>
              <a:spLocks noChangeArrowheads="1"/>
            </p:cNvSpPr>
            <p:nvPr/>
          </p:nvSpPr>
          <p:spPr bwMode="auto">
            <a:xfrm>
              <a:off x="2976"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683" name="Group 35"/>
          <p:cNvGrpSpPr>
            <a:grpSpLocks/>
          </p:cNvGrpSpPr>
          <p:nvPr/>
        </p:nvGrpSpPr>
        <p:grpSpPr bwMode="auto">
          <a:xfrm>
            <a:off x="1600200" y="2971800"/>
            <a:ext cx="5943600" cy="433388"/>
            <a:chOff x="672" y="192"/>
            <a:chExt cx="2592" cy="288"/>
          </a:xfrm>
        </p:grpSpPr>
        <p:sp>
          <p:nvSpPr>
            <p:cNvPr id="27684" name="Rectangle 36"/>
            <p:cNvSpPr>
              <a:spLocks noChangeArrowheads="1"/>
            </p:cNvSpPr>
            <p:nvPr/>
          </p:nvSpPr>
          <p:spPr bwMode="auto">
            <a:xfrm>
              <a:off x="1248"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5" name="Rectangle 37"/>
            <p:cNvSpPr>
              <a:spLocks noChangeArrowheads="1"/>
            </p:cNvSpPr>
            <p:nvPr/>
          </p:nvSpPr>
          <p:spPr bwMode="auto">
            <a:xfrm>
              <a:off x="960"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6" name="Rectangle 38"/>
            <p:cNvSpPr>
              <a:spLocks noChangeArrowheads="1"/>
            </p:cNvSpPr>
            <p:nvPr/>
          </p:nvSpPr>
          <p:spPr bwMode="auto">
            <a:xfrm>
              <a:off x="672"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7" name="Rectangle 39"/>
            <p:cNvSpPr>
              <a:spLocks noChangeArrowheads="1"/>
            </p:cNvSpPr>
            <p:nvPr/>
          </p:nvSpPr>
          <p:spPr bwMode="auto">
            <a:xfrm>
              <a:off x="2688"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8" name="Rectangle 40"/>
            <p:cNvSpPr>
              <a:spLocks noChangeArrowheads="1"/>
            </p:cNvSpPr>
            <p:nvPr/>
          </p:nvSpPr>
          <p:spPr bwMode="auto">
            <a:xfrm>
              <a:off x="2400"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9" name="Rectangle 41"/>
            <p:cNvSpPr>
              <a:spLocks noChangeArrowheads="1"/>
            </p:cNvSpPr>
            <p:nvPr/>
          </p:nvSpPr>
          <p:spPr bwMode="auto">
            <a:xfrm>
              <a:off x="2112"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0" name="Rectangle 42"/>
            <p:cNvSpPr>
              <a:spLocks noChangeArrowheads="1"/>
            </p:cNvSpPr>
            <p:nvPr/>
          </p:nvSpPr>
          <p:spPr bwMode="auto">
            <a:xfrm>
              <a:off x="1824"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1" name="Rectangle 43"/>
            <p:cNvSpPr>
              <a:spLocks noChangeArrowheads="1"/>
            </p:cNvSpPr>
            <p:nvPr/>
          </p:nvSpPr>
          <p:spPr bwMode="auto">
            <a:xfrm>
              <a:off x="1536"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2" name="Rectangle 44"/>
            <p:cNvSpPr>
              <a:spLocks noChangeArrowheads="1"/>
            </p:cNvSpPr>
            <p:nvPr/>
          </p:nvSpPr>
          <p:spPr bwMode="auto">
            <a:xfrm>
              <a:off x="2976"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wipe(down)">
                                      <p:cBhvr>
                                        <p:cTn id="7" dur="580">
                                          <p:stCondLst>
                                            <p:cond delay="0"/>
                                          </p:stCondLst>
                                        </p:cTn>
                                        <p:tgtEl>
                                          <p:spTgt spid="27653"/>
                                        </p:tgtEl>
                                      </p:cBhvr>
                                    </p:animEffect>
                                    <p:anim calcmode="lin" valueType="num">
                                      <p:cBhvr>
                                        <p:cTn id="8" dur="1822" tmFilter="0,0; 0.14,0.36; 0.43,0.73; 0.71,0.91; 1.0,1.0">
                                          <p:stCondLst>
                                            <p:cond delay="0"/>
                                          </p:stCondLst>
                                        </p:cTn>
                                        <p:tgtEl>
                                          <p:spTgt spid="2765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65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65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65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653"/>
                                        </p:tgtEl>
                                        <p:attrNameLst>
                                          <p:attrName>ppt_y</p:attrName>
                                        </p:attrNameLst>
                                      </p:cBhvr>
                                      <p:tavLst>
                                        <p:tav tm="0" fmla="#ppt_y-sin(pi*$)/81">
                                          <p:val>
                                            <p:fltVal val="0"/>
                                          </p:val>
                                        </p:tav>
                                        <p:tav tm="100000">
                                          <p:val>
                                            <p:fltVal val="1"/>
                                          </p:val>
                                        </p:tav>
                                      </p:tavLst>
                                    </p:anim>
                                    <p:animScale>
                                      <p:cBhvr>
                                        <p:cTn id="13" dur="26">
                                          <p:stCondLst>
                                            <p:cond delay="650"/>
                                          </p:stCondLst>
                                        </p:cTn>
                                        <p:tgtEl>
                                          <p:spTgt spid="27653"/>
                                        </p:tgtEl>
                                      </p:cBhvr>
                                      <p:to x="100000" y="60000"/>
                                    </p:animScale>
                                    <p:animScale>
                                      <p:cBhvr>
                                        <p:cTn id="14" dur="166" decel="50000">
                                          <p:stCondLst>
                                            <p:cond delay="676"/>
                                          </p:stCondLst>
                                        </p:cTn>
                                        <p:tgtEl>
                                          <p:spTgt spid="27653"/>
                                        </p:tgtEl>
                                      </p:cBhvr>
                                      <p:to x="100000" y="100000"/>
                                    </p:animScale>
                                    <p:animScale>
                                      <p:cBhvr>
                                        <p:cTn id="15" dur="26">
                                          <p:stCondLst>
                                            <p:cond delay="1312"/>
                                          </p:stCondLst>
                                        </p:cTn>
                                        <p:tgtEl>
                                          <p:spTgt spid="27653"/>
                                        </p:tgtEl>
                                      </p:cBhvr>
                                      <p:to x="100000" y="80000"/>
                                    </p:animScale>
                                    <p:animScale>
                                      <p:cBhvr>
                                        <p:cTn id="16" dur="166" decel="50000">
                                          <p:stCondLst>
                                            <p:cond delay="1338"/>
                                          </p:stCondLst>
                                        </p:cTn>
                                        <p:tgtEl>
                                          <p:spTgt spid="27653"/>
                                        </p:tgtEl>
                                      </p:cBhvr>
                                      <p:to x="100000" y="100000"/>
                                    </p:animScale>
                                    <p:animScale>
                                      <p:cBhvr>
                                        <p:cTn id="17" dur="26">
                                          <p:stCondLst>
                                            <p:cond delay="1642"/>
                                          </p:stCondLst>
                                        </p:cTn>
                                        <p:tgtEl>
                                          <p:spTgt spid="27653"/>
                                        </p:tgtEl>
                                      </p:cBhvr>
                                      <p:to x="100000" y="90000"/>
                                    </p:animScale>
                                    <p:animScale>
                                      <p:cBhvr>
                                        <p:cTn id="18" dur="166" decel="50000">
                                          <p:stCondLst>
                                            <p:cond delay="1668"/>
                                          </p:stCondLst>
                                        </p:cTn>
                                        <p:tgtEl>
                                          <p:spTgt spid="27653"/>
                                        </p:tgtEl>
                                      </p:cBhvr>
                                      <p:to x="100000" y="100000"/>
                                    </p:animScale>
                                    <p:animScale>
                                      <p:cBhvr>
                                        <p:cTn id="19" dur="26">
                                          <p:stCondLst>
                                            <p:cond delay="1808"/>
                                          </p:stCondLst>
                                        </p:cTn>
                                        <p:tgtEl>
                                          <p:spTgt spid="27653"/>
                                        </p:tgtEl>
                                      </p:cBhvr>
                                      <p:to x="100000" y="95000"/>
                                    </p:animScale>
                                    <p:animScale>
                                      <p:cBhvr>
                                        <p:cTn id="20" dur="166" decel="50000">
                                          <p:stCondLst>
                                            <p:cond delay="1834"/>
                                          </p:stCondLst>
                                        </p:cTn>
                                        <p:tgtEl>
                                          <p:spTgt spid="27653"/>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7673"/>
                                        </p:tgtEl>
                                        <p:attrNameLst>
                                          <p:attrName>style.visibility</p:attrName>
                                        </p:attrNameLst>
                                      </p:cBhvr>
                                      <p:to>
                                        <p:strVal val="visible"/>
                                      </p:to>
                                    </p:set>
                                    <p:animEffect transition="in" filter="wipe(down)">
                                      <p:cBhvr>
                                        <p:cTn id="23" dur="580">
                                          <p:stCondLst>
                                            <p:cond delay="0"/>
                                          </p:stCondLst>
                                        </p:cTn>
                                        <p:tgtEl>
                                          <p:spTgt spid="27673"/>
                                        </p:tgtEl>
                                      </p:cBhvr>
                                    </p:animEffect>
                                    <p:anim calcmode="lin" valueType="num">
                                      <p:cBhvr>
                                        <p:cTn id="24" dur="1822" tmFilter="0,0; 0.14,0.36; 0.43,0.73; 0.71,0.91; 1.0,1.0">
                                          <p:stCondLst>
                                            <p:cond delay="0"/>
                                          </p:stCondLst>
                                        </p:cTn>
                                        <p:tgtEl>
                                          <p:spTgt spid="2767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767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767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767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7673"/>
                                        </p:tgtEl>
                                        <p:attrNameLst>
                                          <p:attrName>ppt_y</p:attrName>
                                        </p:attrNameLst>
                                      </p:cBhvr>
                                      <p:tavLst>
                                        <p:tav tm="0" fmla="#ppt_y-sin(pi*$)/81">
                                          <p:val>
                                            <p:fltVal val="0"/>
                                          </p:val>
                                        </p:tav>
                                        <p:tav tm="100000">
                                          <p:val>
                                            <p:fltVal val="1"/>
                                          </p:val>
                                        </p:tav>
                                      </p:tavLst>
                                    </p:anim>
                                    <p:animScale>
                                      <p:cBhvr>
                                        <p:cTn id="29" dur="26">
                                          <p:stCondLst>
                                            <p:cond delay="650"/>
                                          </p:stCondLst>
                                        </p:cTn>
                                        <p:tgtEl>
                                          <p:spTgt spid="27673"/>
                                        </p:tgtEl>
                                      </p:cBhvr>
                                      <p:to x="100000" y="60000"/>
                                    </p:animScale>
                                    <p:animScale>
                                      <p:cBhvr>
                                        <p:cTn id="30" dur="166" decel="50000">
                                          <p:stCondLst>
                                            <p:cond delay="676"/>
                                          </p:stCondLst>
                                        </p:cTn>
                                        <p:tgtEl>
                                          <p:spTgt spid="27673"/>
                                        </p:tgtEl>
                                      </p:cBhvr>
                                      <p:to x="100000" y="100000"/>
                                    </p:animScale>
                                    <p:animScale>
                                      <p:cBhvr>
                                        <p:cTn id="31" dur="26">
                                          <p:stCondLst>
                                            <p:cond delay="1312"/>
                                          </p:stCondLst>
                                        </p:cTn>
                                        <p:tgtEl>
                                          <p:spTgt spid="27673"/>
                                        </p:tgtEl>
                                      </p:cBhvr>
                                      <p:to x="100000" y="80000"/>
                                    </p:animScale>
                                    <p:animScale>
                                      <p:cBhvr>
                                        <p:cTn id="32" dur="166" decel="50000">
                                          <p:stCondLst>
                                            <p:cond delay="1338"/>
                                          </p:stCondLst>
                                        </p:cTn>
                                        <p:tgtEl>
                                          <p:spTgt spid="27673"/>
                                        </p:tgtEl>
                                      </p:cBhvr>
                                      <p:to x="100000" y="100000"/>
                                    </p:animScale>
                                    <p:animScale>
                                      <p:cBhvr>
                                        <p:cTn id="33" dur="26">
                                          <p:stCondLst>
                                            <p:cond delay="1642"/>
                                          </p:stCondLst>
                                        </p:cTn>
                                        <p:tgtEl>
                                          <p:spTgt spid="27673"/>
                                        </p:tgtEl>
                                      </p:cBhvr>
                                      <p:to x="100000" y="90000"/>
                                    </p:animScale>
                                    <p:animScale>
                                      <p:cBhvr>
                                        <p:cTn id="34" dur="166" decel="50000">
                                          <p:stCondLst>
                                            <p:cond delay="1668"/>
                                          </p:stCondLst>
                                        </p:cTn>
                                        <p:tgtEl>
                                          <p:spTgt spid="27673"/>
                                        </p:tgtEl>
                                      </p:cBhvr>
                                      <p:to x="100000" y="100000"/>
                                    </p:animScale>
                                    <p:animScale>
                                      <p:cBhvr>
                                        <p:cTn id="35" dur="26">
                                          <p:stCondLst>
                                            <p:cond delay="1808"/>
                                          </p:stCondLst>
                                        </p:cTn>
                                        <p:tgtEl>
                                          <p:spTgt spid="27673"/>
                                        </p:tgtEl>
                                      </p:cBhvr>
                                      <p:to x="100000" y="95000"/>
                                    </p:animScale>
                                    <p:animScale>
                                      <p:cBhvr>
                                        <p:cTn id="36" dur="166" decel="50000">
                                          <p:stCondLst>
                                            <p:cond delay="1834"/>
                                          </p:stCondLst>
                                        </p:cTn>
                                        <p:tgtEl>
                                          <p:spTgt spid="27673"/>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7683"/>
                                        </p:tgtEl>
                                        <p:attrNameLst>
                                          <p:attrName>style.visibility</p:attrName>
                                        </p:attrNameLst>
                                      </p:cBhvr>
                                      <p:to>
                                        <p:strVal val="visible"/>
                                      </p:to>
                                    </p:set>
                                    <p:animEffect transition="in" filter="wipe(down)">
                                      <p:cBhvr>
                                        <p:cTn id="39" dur="580">
                                          <p:stCondLst>
                                            <p:cond delay="0"/>
                                          </p:stCondLst>
                                        </p:cTn>
                                        <p:tgtEl>
                                          <p:spTgt spid="27683"/>
                                        </p:tgtEl>
                                      </p:cBhvr>
                                    </p:animEffect>
                                    <p:anim calcmode="lin" valueType="num">
                                      <p:cBhvr>
                                        <p:cTn id="40" dur="1822" tmFilter="0,0; 0.14,0.36; 0.43,0.73; 0.71,0.91; 1.0,1.0">
                                          <p:stCondLst>
                                            <p:cond delay="0"/>
                                          </p:stCondLst>
                                        </p:cTn>
                                        <p:tgtEl>
                                          <p:spTgt spid="2768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768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768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768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7683"/>
                                        </p:tgtEl>
                                        <p:attrNameLst>
                                          <p:attrName>ppt_y</p:attrName>
                                        </p:attrNameLst>
                                      </p:cBhvr>
                                      <p:tavLst>
                                        <p:tav tm="0" fmla="#ppt_y-sin(pi*$)/81">
                                          <p:val>
                                            <p:fltVal val="0"/>
                                          </p:val>
                                        </p:tav>
                                        <p:tav tm="100000">
                                          <p:val>
                                            <p:fltVal val="1"/>
                                          </p:val>
                                        </p:tav>
                                      </p:tavLst>
                                    </p:anim>
                                    <p:animScale>
                                      <p:cBhvr>
                                        <p:cTn id="45" dur="26">
                                          <p:stCondLst>
                                            <p:cond delay="650"/>
                                          </p:stCondLst>
                                        </p:cTn>
                                        <p:tgtEl>
                                          <p:spTgt spid="27683"/>
                                        </p:tgtEl>
                                      </p:cBhvr>
                                      <p:to x="100000" y="60000"/>
                                    </p:animScale>
                                    <p:animScale>
                                      <p:cBhvr>
                                        <p:cTn id="46" dur="166" decel="50000">
                                          <p:stCondLst>
                                            <p:cond delay="676"/>
                                          </p:stCondLst>
                                        </p:cTn>
                                        <p:tgtEl>
                                          <p:spTgt spid="27683"/>
                                        </p:tgtEl>
                                      </p:cBhvr>
                                      <p:to x="100000" y="100000"/>
                                    </p:animScale>
                                    <p:animScale>
                                      <p:cBhvr>
                                        <p:cTn id="47" dur="26">
                                          <p:stCondLst>
                                            <p:cond delay="1312"/>
                                          </p:stCondLst>
                                        </p:cTn>
                                        <p:tgtEl>
                                          <p:spTgt spid="27683"/>
                                        </p:tgtEl>
                                      </p:cBhvr>
                                      <p:to x="100000" y="80000"/>
                                    </p:animScale>
                                    <p:animScale>
                                      <p:cBhvr>
                                        <p:cTn id="48" dur="166" decel="50000">
                                          <p:stCondLst>
                                            <p:cond delay="1338"/>
                                          </p:stCondLst>
                                        </p:cTn>
                                        <p:tgtEl>
                                          <p:spTgt spid="27683"/>
                                        </p:tgtEl>
                                      </p:cBhvr>
                                      <p:to x="100000" y="100000"/>
                                    </p:animScale>
                                    <p:animScale>
                                      <p:cBhvr>
                                        <p:cTn id="49" dur="26">
                                          <p:stCondLst>
                                            <p:cond delay="1642"/>
                                          </p:stCondLst>
                                        </p:cTn>
                                        <p:tgtEl>
                                          <p:spTgt spid="27683"/>
                                        </p:tgtEl>
                                      </p:cBhvr>
                                      <p:to x="100000" y="90000"/>
                                    </p:animScale>
                                    <p:animScale>
                                      <p:cBhvr>
                                        <p:cTn id="50" dur="166" decel="50000">
                                          <p:stCondLst>
                                            <p:cond delay="1668"/>
                                          </p:stCondLst>
                                        </p:cTn>
                                        <p:tgtEl>
                                          <p:spTgt spid="27683"/>
                                        </p:tgtEl>
                                      </p:cBhvr>
                                      <p:to x="100000" y="100000"/>
                                    </p:animScale>
                                    <p:animScale>
                                      <p:cBhvr>
                                        <p:cTn id="51" dur="26">
                                          <p:stCondLst>
                                            <p:cond delay="1808"/>
                                          </p:stCondLst>
                                        </p:cTn>
                                        <p:tgtEl>
                                          <p:spTgt spid="27683"/>
                                        </p:tgtEl>
                                      </p:cBhvr>
                                      <p:to x="100000" y="95000"/>
                                    </p:animScale>
                                    <p:animScale>
                                      <p:cBhvr>
                                        <p:cTn id="52" dur="166" decel="50000">
                                          <p:stCondLst>
                                            <p:cond delay="1834"/>
                                          </p:stCondLst>
                                        </p:cTn>
                                        <p:tgtEl>
                                          <p:spTgt spid="27683"/>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27663"/>
                                        </p:tgtEl>
                                        <p:attrNameLst>
                                          <p:attrName>style.visibility</p:attrName>
                                        </p:attrNameLst>
                                      </p:cBhvr>
                                      <p:to>
                                        <p:strVal val="visible"/>
                                      </p:to>
                                    </p:set>
                                    <p:animEffect transition="in" filter="wipe(down)">
                                      <p:cBhvr>
                                        <p:cTn id="55" dur="580">
                                          <p:stCondLst>
                                            <p:cond delay="0"/>
                                          </p:stCondLst>
                                        </p:cTn>
                                        <p:tgtEl>
                                          <p:spTgt spid="27663"/>
                                        </p:tgtEl>
                                      </p:cBhvr>
                                    </p:animEffect>
                                    <p:anim calcmode="lin" valueType="num">
                                      <p:cBhvr>
                                        <p:cTn id="56" dur="1822" tmFilter="0,0; 0.14,0.36; 0.43,0.73; 0.71,0.91; 1.0,1.0">
                                          <p:stCondLst>
                                            <p:cond delay="0"/>
                                          </p:stCondLst>
                                        </p:cTn>
                                        <p:tgtEl>
                                          <p:spTgt spid="2766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766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766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766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7663"/>
                                        </p:tgtEl>
                                        <p:attrNameLst>
                                          <p:attrName>ppt_y</p:attrName>
                                        </p:attrNameLst>
                                      </p:cBhvr>
                                      <p:tavLst>
                                        <p:tav tm="0" fmla="#ppt_y-sin(pi*$)/81">
                                          <p:val>
                                            <p:fltVal val="0"/>
                                          </p:val>
                                        </p:tav>
                                        <p:tav tm="100000">
                                          <p:val>
                                            <p:fltVal val="1"/>
                                          </p:val>
                                        </p:tav>
                                      </p:tavLst>
                                    </p:anim>
                                    <p:animScale>
                                      <p:cBhvr>
                                        <p:cTn id="61" dur="26">
                                          <p:stCondLst>
                                            <p:cond delay="650"/>
                                          </p:stCondLst>
                                        </p:cTn>
                                        <p:tgtEl>
                                          <p:spTgt spid="27663"/>
                                        </p:tgtEl>
                                      </p:cBhvr>
                                      <p:to x="100000" y="60000"/>
                                    </p:animScale>
                                    <p:animScale>
                                      <p:cBhvr>
                                        <p:cTn id="62" dur="166" decel="50000">
                                          <p:stCondLst>
                                            <p:cond delay="676"/>
                                          </p:stCondLst>
                                        </p:cTn>
                                        <p:tgtEl>
                                          <p:spTgt spid="27663"/>
                                        </p:tgtEl>
                                      </p:cBhvr>
                                      <p:to x="100000" y="100000"/>
                                    </p:animScale>
                                    <p:animScale>
                                      <p:cBhvr>
                                        <p:cTn id="63" dur="26">
                                          <p:stCondLst>
                                            <p:cond delay="1312"/>
                                          </p:stCondLst>
                                        </p:cTn>
                                        <p:tgtEl>
                                          <p:spTgt spid="27663"/>
                                        </p:tgtEl>
                                      </p:cBhvr>
                                      <p:to x="100000" y="80000"/>
                                    </p:animScale>
                                    <p:animScale>
                                      <p:cBhvr>
                                        <p:cTn id="64" dur="166" decel="50000">
                                          <p:stCondLst>
                                            <p:cond delay="1338"/>
                                          </p:stCondLst>
                                        </p:cTn>
                                        <p:tgtEl>
                                          <p:spTgt spid="27663"/>
                                        </p:tgtEl>
                                      </p:cBhvr>
                                      <p:to x="100000" y="100000"/>
                                    </p:animScale>
                                    <p:animScale>
                                      <p:cBhvr>
                                        <p:cTn id="65" dur="26">
                                          <p:stCondLst>
                                            <p:cond delay="1642"/>
                                          </p:stCondLst>
                                        </p:cTn>
                                        <p:tgtEl>
                                          <p:spTgt spid="27663"/>
                                        </p:tgtEl>
                                      </p:cBhvr>
                                      <p:to x="100000" y="90000"/>
                                    </p:animScale>
                                    <p:animScale>
                                      <p:cBhvr>
                                        <p:cTn id="66" dur="166" decel="50000">
                                          <p:stCondLst>
                                            <p:cond delay="1668"/>
                                          </p:stCondLst>
                                        </p:cTn>
                                        <p:tgtEl>
                                          <p:spTgt spid="27663"/>
                                        </p:tgtEl>
                                      </p:cBhvr>
                                      <p:to x="100000" y="100000"/>
                                    </p:animScale>
                                    <p:animScale>
                                      <p:cBhvr>
                                        <p:cTn id="67" dur="26">
                                          <p:stCondLst>
                                            <p:cond delay="1808"/>
                                          </p:stCondLst>
                                        </p:cTn>
                                        <p:tgtEl>
                                          <p:spTgt spid="27663"/>
                                        </p:tgtEl>
                                      </p:cBhvr>
                                      <p:to x="100000" y="95000"/>
                                    </p:animScale>
                                    <p:animScale>
                                      <p:cBhvr>
                                        <p:cTn id="68" dur="166" decel="50000">
                                          <p:stCondLst>
                                            <p:cond delay="1834"/>
                                          </p:stCondLst>
                                        </p:cTn>
                                        <p:tgtEl>
                                          <p:spTgt spid="2766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0" y="0"/>
            <a:ext cx="6934200" cy="571500"/>
          </a:xfrm>
        </p:spPr>
        <p:txBody>
          <a:bodyPr/>
          <a:lstStyle/>
          <a:p>
            <a:r>
              <a:rPr lang="en-US" sz="3200" b="1" u="sng"/>
              <a:t>Bước 2: Dán nối các nan giấy</a:t>
            </a:r>
          </a:p>
        </p:txBody>
      </p:sp>
      <p:grpSp>
        <p:nvGrpSpPr>
          <p:cNvPr id="28677" name="Group 5"/>
          <p:cNvGrpSpPr>
            <a:grpSpLocks/>
          </p:cNvGrpSpPr>
          <p:nvPr/>
        </p:nvGrpSpPr>
        <p:grpSpPr bwMode="auto">
          <a:xfrm>
            <a:off x="228600" y="2743200"/>
            <a:ext cx="4724400" cy="433388"/>
            <a:chOff x="672" y="192"/>
            <a:chExt cx="2592" cy="288"/>
          </a:xfrm>
        </p:grpSpPr>
        <p:sp>
          <p:nvSpPr>
            <p:cNvPr id="28678" name="Rectangle 6"/>
            <p:cNvSpPr>
              <a:spLocks noChangeArrowheads="1"/>
            </p:cNvSpPr>
            <p:nvPr/>
          </p:nvSpPr>
          <p:spPr bwMode="auto">
            <a:xfrm>
              <a:off x="1248"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9" name="Rectangle 7"/>
            <p:cNvSpPr>
              <a:spLocks noChangeArrowheads="1"/>
            </p:cNvSpPr>
            <p:nvPr/>
          </p:nvSpPr>
          <p:spPr bwMode="auto">
            <a:xfrm>
              <a:off x="960"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0" name="Rectangle 8"/>
            <p:cNvSpPr>
              <a:spLocks noChangeArrowheads="1"/>
            </p:cNvSpPr>
            <p:nvPr/>
          </p:nvSpPr>
          <p:spPr bwMode="auto">
            <a:xfrm>
              <a:off x="672"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1" name="Rectangle 9"/>
            <p:cNvSpPr>
              <a:spLocks noChangeArrowheads="1"/>
            </p:cNvSpPr>
            <p:nvPr/>
          </p:nvSpPr>
          <p:spPr bwMode="auto">
            <a:xfrm>
              <a:off x="2688"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2" name="Rectangle 10"/>
            <p:cNvSpPr>
              <a:spLocks noChangeArrowheads="1"/>
            </p:cNvSpPr>
            <p:nvPr/>
          </p:nvSpPr>
          <p:spPr bwMode="auto">
            <a:xfrm>
              <a:off x="2400"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3" name="Rectangle 11"/>
            <p:cNvSpPr>
              <a:spLocks noChangeArrowheads="1"/>
            </p:cNvSpPr>
            <p:nvPr/>
          </p:nvSpPr>
          <p:spPr bwMode="auto">
            <a:xfrm>
              <a:off x="2112"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4" name="Rectangle 12"/>
            <p:cNvSpPr>
              <a:spLocks noChangeArrowheads="1"/>
            </p:cNvSpPr>
            <p:nvPr/>
          </p:nvSpPr>
          <p:spPr bwMode="auto">
            <a:xfrm>
              <a:off x="1824"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5" name="Rectangle 13"/>
            <p:cNvSpPr>
              <a:spLocks noChangeArrowheads="1"/>
            </p:cNvSpPr>
            <p:nvPr/>
          </p:nvSpPr>
          <p:spPr bwMode="auto">
            <a:xfrm>
              <a:off x="1536"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6" name="Rectangle 14"/>
            <p:cNvSpPr>
              <a:spLocks noChangeArrowheads="1"/>
            </p:cNvSpPr>
            <p:nvPr/>
          </p:nvSpPr>
          <p:spPr bwMode="auto">
            <a:xfrm>
              <a:off x="2976"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687" name="Group 15"/>
          <p:cNvGrpSpPr>
            <a:grpSpLocks/>
          </p:cNvGrpSpPr>
          <p:nvPr/>
        </p:nvGrpSpPr>
        <p:grpSpPr bwMode="auto">
          <a:xfrm>
            <a:off x="0" y="5334000"/>
            <a:ext cx="4724400" cy="433388"/>
            <a:chOff x="672" y="192"/>
            <a:chExt cx="2592" cy="288"/>
          </a:xfrm>
        </p:grpSpPr>
        <p:sp>
          <p:nvSpPr>
            <p:cNvPr id="28688" name="Rectangle 16"/>
            <p:cNvSpPr>
              <a:spLocks noChangeArrowheads="1"/>
            </p:cNvSpPr>
            <p:nvPr/>
          </p:nvSpPr>
          <p:spPr bwMode="auto">
            <a:xfrm>
              <a:off x="1248"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9" name="Rectangle 17"/>
            <p:cNvSpPr>
              <a:spLocks noChangeArrowheads="1"/>
            </p:cNvSpPr>
            <p:nvPr/>
          </p:nvSpPr>
          <p:spPr bwMode="auto">
            <a:xfrm>
              <a:off x="960"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0" name="Rectangle 18"/>
            <p:cNvSpPr>
              <a:spLocks noChangeArrowheads="1"/>
            </p:cNvSpPr>
            <p:nvPr/>
          </p:nvSpPr>
          <p:spPr bwMode="auto">
            <a:xfrm>
              <a:off x="672"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1" name="Rectangle 19"/>
            <p:cNvSpPr>
              <a:spLocks noChangeArrowheads="1"/>
            </p:cNvSpPr>
            <p:nvPr/>
          </p:nvSpPr>
          <p:spPr bwMode="auto">
            <a:xfrm>
              <a:off x="2688"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2" name="Rectangle 20"/>
            <p:cNvSpPr>
              <a:spLocks noChangeArrowheads="1"/>
            </p:cNvSpPr>
            <p:nvPr/>
          </p:nvSpPr>
          <p:spPr bwMode="auto">
            <a:xfrm>
              <a:off x="2400"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3" name="Rectangle 21"/>
            <p:cNvSpPr>
              <a:spLocks noChangeArrowheads="1"/>
            </p:cNvSpPr>
            <p:nvPr/>
          </p:nvSpPr>
          <p:spPr bwMode="auto">
            <a:xfrm>
              <a:off x="2112"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4" name="Rectangle 22"/>
            <p:cNvSpPr>
              <a:spLocks noChangeArrowheads="1"/>
            </p:cNvSpPr>
            <p:nvPr/>
          </p:nvSpPr>
          <p:spPr bwMode="auto">
            <a:xfrm>
              <a:off x="1824"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5" name="Rectangle 23"/>
            <p:cNvSpPr>
              <a:spLocks noChangeArrowheads="1"/>
            </p:cNvSpPr>
            <p:nvPr/>
          </p:nvSpPr>
          <p:spPr bwMode="auto">
            <a:xfrm>
              <a:off x="1536"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6" name="Rectangle 24"/>
            <p:cNvSpPr>
              <a:spLocks noChangeArrowheads="1"/>
            </p:cNvSpPr>
            <p:nvPr/>
          </p:nvSpPr>
          <p:spPr bwMode="auto">
            <a:xfrm>
              <a:off x="2976"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697" name="Group 25"/>
          <p:cNvGrpSpPr>
            <a:grpSpLocks/>
          </p:cNvGrpSpPr>
          <p:nvPr/>
        </p:nvGrpSpPr>
        <p:grpSpPr bwMode="auto">
          <a:xfrm>
            <a:off x="0" y="3352800"/>
            <a:ext cx="4724400" cy="433388"/>
            <a:chOff x="672" y="192"/>
            <a:chExt cx="2592" cy="288"/>
          </a:xfrm>
        </p:grpSpPr>
        <p:sp>
          <p:nvSpPr>
            <p:cNvPr id="28698" name="Rectangle 26"/>
            <p:cNvSpPr>
              <a:spLocks noChangeArrowheads="1"/>
            </p:cNvSpPr>
            <p:nvPr/>
          </p:nvSpPr>
          <p:spPr bwMode="auto">
            <a:xfrm>
              <a:off x="1248"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9" name="Rectangle 27"/>
            <p:cNvSpPr>
              <a:spLocks noChangeArrowheads="1"/>
            </p:cNvSpPr>
            <p:nvPr/>
          </p:nvSpPr>
          <p:spPr bwMode="auto">
            <a:xfrm>
              <a:off x="960"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0" name="Rectangle 28"/>
            <p:cNvSpPr>
              <a:spLocks noChangeArrowheads="1"/>
            </p:cNvSpPr>
            <p:nvPr/>
          </p:nvSpPr>
          <p:spPr bwMode="auto">
            <a:xfrm>
              <a:off x="672"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1" name="Rectangle 29"/>
            <p:cNvSpPr>
              <a:spLocks noChangeArrowheads="1"/>
            </p:cNvSpPr>
            <p:nvPr/>
          </p:nvSpPr>
          <p:spPr bwMode="auto">
            <a:xfrm>
              <a:off x="2688"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2" name="Rectangle 30"/>
            <p:cNvSpPr>
              <a:spLocks noChangeArrowheads="1"/>
            </p:cNvSpPr>
            <p:nvPr/>
          </p:nvSpPr>
          <p:spPr bwMode="auto">
            <a:xfrm>
              <a:off x="2400"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3" name="Rectangle 31"/>
            <p:cNvSpPr>
              <a:spLocks noChangeArrowheads="1"/>
            </p:cNvSpPr>
            <p:nvPr/>
          </p:nvSpPr>
          <p:spPr bwMode="auto">
            <a:xfrm>
              <a:off x="2112"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4" name="Rectangle 32"/>
            <p:cNvSpPr>
              <a:spLocks noChangeArrowheads="1"/>
            </p:cNvSpPr>
            <p:nvPr/>
          </p:nvSpPr>
          <p:spPr bwMode="auto">
            <a:xfrm>
              <a:off x="1824"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5" name="Rectangle 33"/>
            <p:cNvSpPr>
              <a:spLocks noChangeArrowheads="1"/>
            </p:cNvSpPr>
            <p:nvPr/>
          </p:nvSpPr>
          <p:spPr bwMode="auto">
            <a:xfrm>
              <a:off x="1536"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6" name="Rectangle 34"/>
            <p:cNvSpPr>
              <a:spLocks noChangeArrowheads="1"/>
            </p:cNvSpPr>
            <p:nvPr/>
          </p:nvSpPr>
          <p:spPr bwMode="auto">
            <a:xfrm>
              <a:off x="2976"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707" name="Group 35"/>
          <p:cNvGrpSpPr>
            <a:grpSpLocks/>
          </p:cNvGrpSpPr>
          <p:nvPr/>
        </p:nvGrpSpPr>
        <p:grpSpPr bwMode="auto">
          <a:xfrm>
            <a:off x="228600" y="4648200"/>
            <a:ext cx="4724400" cy="433388"/>
            <a:chOff x="672" y="192"/>
            <a:chExt cx="2592" cy="288"/>
          </a:xfrm>
        </p:grpSpPr>
        <p:sp>
          <p:nvSpPr>
            <p:cNvPr id="28708" name="Rectangle 36"/>
            <p:cNvSpPr>
              <a:spLocks noChangeArrowheads="1"/>
            </p:cNvSpPr>
            <p:nvPr/>
          </p:nvSpPr>
          <p:spPr bwMode="auto">
            <a:xfrm>
              <a:off x="1248"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9" name="Rectangle 37"/>
            <p:cNvSpPr>
              <a:spLocks noChangeArrowheads="1"/>
            </p:cNvSpPr>
            <p:nvPr/>
          </p:nvSpPr>
          <p:spPr bwMode="auto">
            <a:xfrm>
              <a:off x="960"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0" name="Rectangle 38"/>
            <p:cNvSpPr>
              <a:spLocks noChangeArrowheads="1"/>
            </p:cNvSpPr>
            <p:nvPr/>
          </p:nvSpPr>
          <p:spPr bwMode="auto">
            <a:xfrm>
              <a:off x="672"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1" name="Rectangle 39"/>
            <p:cNvSpPr>
              <a:spLocks noChangeArrowheads="1"/>
            </p:cNvSpPr>
            <p:nvPr/>
          </p:nvSpPr>
          <p:spPr bwMode="auto">
            <a:xfrm>
              <a:off x="2688"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2" name="Rectangle 40"/>
            <p:cNvSpPr>
              <a:spLocks noChangeArrowheads="1"/>
            </p:cNvSpPr>
            <p:nvPr/>
          </p:nvSpPr>
          <p:spPr bwMode="auto">
            <a:xfrm>
              <a:off x="2400"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3" name="Rectangle 41"/>
            <p:cNvSpPr>
              <a:spLocks noChangeArrowheads="1"/>
            </p:cNvSpPr>
            <p:nvPr/>
          </p:nvSpPr>
          <p:spPr bwMode="auto">
            <a:xfrm>
              <a:off x="2112"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4" name="Rectangle 42"/>
            <p:cNvSpPr>
              <a:spLocks noChangeArrowheads="1"/>
            </p:cNvSpPr>
            <p:nvPr/>
          </p:nvSpPr>
          <p:spPr bwMode="auto">
            <a:xfrm>
              <a:off x="1824"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5" name="Rectangle 43"/>
            <p:cNvSpPr>
              <a:spLocks noChangeArrowheads="1"/>
            </p:cNvSpPr>
            <p:nvPr/>
          </p:nvSpPr>
          <p:spPr bwMode="auto">
            <a:xfrm>
              <a:off x="1536"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6" name="Rectangle 44"/>
            <p:cNvSpPr>
              <a:spLocks noChangeArrowheads="1"/>
            </p:cNvSpPr>
            <p:nvPr/>
          </p:nvSpPr>
          <p:spPr bwMode="auto">
            <a:xfrm>
              <a:off x="2976"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28729" name="Group 57"/>
          <p:cNvGraphicFramePr>
            <a:graphicFrameLocks noGrp="1"/>
          </p:cNvGraphicFramePr>
          <p:nvPr>
            <p:ph idx="1"/>
          </p:nvPr>
        </p:nvGraphicFramePr>
        <p:xfrm>
          <a:off x="304800" y="838200"/>
          <a:ext cx="8229600" cy="1462088"/>
        </p:xfrm>
        <a:graphic>
          <a:graphicData uri="http://schemas.openxmlformats.org/drawingml/2006/table">
            <a:tbl>
              <a:tblPr/>
              <a:tblGrid>
                <a:gridCol w="8229600"/>
              </a:tblGrid>
              <a:tr h="381000">
                <a:tc>
                  <a:txBody>
                    <a:bodyPr/>
                    <a:lstStyle/>
                    <a:p>
                      <a:pPr marL="742950" marR="0" lvl="1" indent="-285750" algn="just" defTabSz="914400" rtl="0" eaLnBrk="1" fontAlgn="base" latinLnBrk="0" hangingPunct="1">
                        <a:lnSpc>
                          <a:spcPct val="100000"/>
                        </a:lnSpc>
                        <a:spcBef>
                          <a:spcPct val="0"/>
                        </a:spcBef>
                        <a:spcAft>
                          <a:spcPct val="0"/>
                        </a:spcAft>
                        <a:buClr>
                          <a:schemeClr val="tx1"/>
                        </a:buClr>
                        <a:buSzTx/>
                        <a:buFont typeface="Symbol" pitchFamily="18" charset="2"/>
                        <a:buChar char=""/>
                        <a:tabLst>
                          <a:tab pos="457200" algn="l"/>
                        </a:tabLst>
                      </a:pPr>
                      <a:r>
                        <a:rPr kumimoji="0" lang="en-US" sz="3000" b="0" i="1" u="none" strike="noStrike" cap="none" normalizeH="0" baseline="0" smtClean="0">
                          <a:ln>
                            <a:noFill/>
                          </a:ln>
                          <a:solidFill>
                            <a:schemeClr val="tx1"/>
                          </a:solidFill>
                          <a:effectLst/>
                          <a:latin typeface="VNI-Times" pitchFamily="2" charset="0"/>
                          <a:cs typeface="Times New Roman" pitchFamily="18" charset="0"/>
                        </a:rPr>
                        <a:t>Daùn noái caùc nan giaáy cuøng maøu thaønh moät nan giaáy daøi 50 oâ ñeán 60 oâ roäng 1 oâ, laøm hai nan nhö vaäy.</a:t>
                      </a:r>
                      <a:endParaRPr kumimoji="0" lang="en-US" sz="3000" b="0" i="0" u="none" strike="noStrike" cap="none" normalizeH="0" baseline="0" smtClean="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729"/>
                                        </p:tgtEl>
                                        <p:attrNameLst>
                                          <p:attrName>style.visibility</p:attrName>
                                        </p:attrNameLst>
                                      </p:cBhvr>
                                      <p:to>
                                        <p:strVal val="visible"/>
                                      </p:to>
                                    </p:set>
                                    <p:animEffect transition="in" filter="blinds(horizontal)">
                                      <p:cBhvr>
                                        <p:cTn id="7" dur="500"/>
                                        <p:tgtEl>
                                          <p:spTgt spid="287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8697"/>
                                        </p:tgtEl>
                                        <p:attrNameLst>
                                          <p:attrName>style.visibility</p:attrName>
                                        </p:attrNameLst>
                                      </p:cBhvr>
                                      <p:to>
                                        <p:strVal val="visible"/>
                                      </p:to>
                                    </p:set>
                                    <p:anim calcmode="lin" valueType="num">
                                      <p:cBhvr additive="base">
                                        <p:cTn id="12" dur="500" fill="hold"/>
                                        <p:tgtEl>
                                          <p:spTgt spid="28697"/>
                                        </p:tgtEl>
                                        <p:attrNameLst>
                                          <p:attrName>ppt_x</p:attrName>
                                        </p:attrNameLst>
                                      </p:cBhvr>
                                      <p:tavLst>
                                        <p:tav tm="0">
                                          <p:val>
                                            <p:strVal val="#ppt_x"/>
                                          </p:val>
                                        </p:tav>
                                        <p:tav tm="100000">
                                          <p:val>
                                            <p:strVal val="#ppt_x"/>
                                          </p:val>
                                        </p:tav>
                                      </p:tavLst>
                                    </p:anim>
                                    <p:anim calcmode="lin" valueType="num">
                                      <p:cBhvr additive="base">
                                        <p:cTn id="13" dur="500" fill="hold"/>
                                        <p:tgtEl>
                                          <p:spTgt spid="2869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8677"/>
                                        </p:tgtEl>
                                        <p:attrNameLst>
                                          <p:attrName>style.visibility</p:attrName>
                                        </p:attrNameLst>
                                      </p:cBhvr>
                                      <p:to>
                                        <p:strVal val="visible"/>
                                      </p:to>
                                    </p:set>
                                    <p:anim calcmode="lin" valueType="num">
                                      <p:cBhvr additive="base">
                                        <p:cTn id="16" dur="500" fill="hold"/>
                                        <p:tgtEl>
                                          <p:spTgt spid="28677"/>
                                        </p:tgtEl>
                                        <p:attrNameLst>
                                          <p:attrName>ppt_x</p:attrName>
                                        </p:attrNameLst>
                                      </p:cBhvr>
                                      <p:tavLst>
                                        <p:tav tm="0">
                                          <p:val>
                                            <p:strVal val="#ppt_x"/>
                                          </p:val>
                                        </p:tav>
                                        <p:tav tm="100000">
                                          <p:val>
                                            <p:strVal val="#ppt_x"/>
                                          </p:val>
                                        </p:tav>
                                      </p:tavLst>
                                    </p:anim>
                                    <p:anim calcmode="lin" valueType="num">
                                      <p:cBhvr additive="base">
                                        <p:cTn id="17" dur="500" fill="hold"/>
                                        <p:tgtEl>
                                          <p:spTgt spid="2867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8707"/>
                                        </p:tgtEl>
                                        <p:attrNameLst>
                                          <p:attrName>style.visibility</p:attrName>
                                        </p:attrNameLst>
                                      </p:cBhvr>
                                      <p:to>
                                        <p:strVal val="visible"/>
                                      </p:to>
                                    </p:set>
                                    <p:anim calcmode="lin" valueType="num">
                                      <p:cBhvr additive="base">
                                        <p:cTn id="20" dur="500" fill="hold"/>
                                        <p:tgtEl>
                                          <p:spTgt spid="28707"/>
                                        </p:tgtEl>
                                        <p:attrNameLst>
                                          <p:attrName>ppt_x</p:attrName>
                                        </p:attrNameLst>
                                      </p:cBhvr>
                                      <p:tavLst>
                                        <p:tav tm="0">
                                          <p:val>
                                            <p:strVal val="#ppt_x"/>
                                          </p:val>
                                        </p:tav>
                                        <p:tav tm="100000">
                                          <p:val>
                                            <p:strVal val="#ppt_x"/>
                                          </p:val>
                                        </p:tav>
                                      </p:tavLst>
                                    </p:anim>
                                    <p:anim calcmode="lin" valueType="num">
                                      <p:cBhvr additive="base">
                                        <p:cTn id="21" dur="500" fill="hold"/>
                                        <p:tgtEl>
                                          <p:spTgt spid="28707"/>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8687"/>
                                        </p:tgtEl>
                                        <p:attrNameLst>
                                          <p:attrName>style.visibility</p:attrName>
                                        </p:attrNameLst>
                                      </p:cBhvr>
                                      <p:to>
                                        <p:strVal val="visible"/>
                                      </p:to>
                                    </p:set>
                                    <p:anim calcmode="lin" valueType="num">
                                      <p:cBhvr additive="base">
                                        <p:cTn id="24" dur="500" fill="hold"/>
                                        <p:tgtEl>
                                          <p:spTgt spid="28687"/>
                                        </p:tgtEl>
                                        <p:attrNameLst>
                                          <p:attrName>ppt_x</p:attrName>
                                        </p:attrNameLst>
                                      </p:cBhvr>
                                      <p:tavLst>
                                        <p:tav tm="0">
                                          <p:val>
                                            <p:strVal val="#ppt_x"/>
                                          </p:val>
                                        </p:tav>
                                        <p:tav tm="100000">
                                          <p:val>
                                            <p:strVal val="#ppt_x"/>
                                          </p:val>
                                        </p:tav>
                                      </p:tavLst>
                                    </p:anim>
                                    <p:anim calcmode="lin" valueType="num">
                                      <p:cBhvr additive="base">
                                        <p:cTn id="25" dur="500" fill="hold"/>
                                        <p:tgtEl>
                                          <p:spTgt spid="28687"/>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0" presetClass="path" presetSubtype="0" accel="50000" decel="50000" fill="hold" nodeType="clickEffect">
                                  <p:stCondLst>
                                    <p:cond delay="0"/>
                                  </p:stCondLst>
                                  <p:childTnLst>
                                    <p:animMotion origin="layout" path="M -3.33333E-6 0.01295 L 0.49167 0.09064 " pathEditMode="relative" rAng="0" ptsTypes="AA">
                                      <p:cBhvr>
                                        <p:cTn id="29" dur="2000" fill="hold"/>
                                        <p:tgtEl>
                                          <p:spTgt spid="28677"/>
                                        </p:tgtEl>
                                        <p:attrNameLst>
                                          <p:attrName>ppt_x</p:attrName>
                                          <p:attrName>ppt_y</p:attrName>
                                        </p:attrNameLst>
                                      </p:cBhvr>
                                      <p:rCtr x="24583" y="3884"/>
                                    </p:animMotion>
                                  </p:childTnLst>
                                </p:cTn>
                              </p:par>
                            </p:childTnLst>
                          </p:cTn>
                        </p:par>
                      </p:childTnLst>
                    </p:cTn>
                  </p:par>
                  <p:par>
                    <p:cTn id="30" fill="hold" nodeType="clickPar">
                      <p:stCondLst>
                        <p:cond delay="indefinite"/>
                      </p:stCondLst>
                      <p:childTnLst>
                        <p:par>
                          <p:cTn id="31" fill="hold" nodeType="withGroup">
                            <p:stCondLst>
                              <p:cond delay="0"/>
                            </p:stCondLst>
                            <p:childTnLst>
                              <p:par>
                                <p:cTn id="32" presetID="0" presetClass="path" presetSubtype="0" accel="50000" decel="50000" fill="hold" nodeType="clickEffect">
                                  <p:stCondLst>
                                    <p:cond delay="0"/>
                                  </p:stCondLst>
                                  <p:childTnLst>
                                    <p:animMotion origin="layout" path="M 3.33333E-6 2.89017E-7 L 0.49167 0.09988 " pathEditMode="relative" ptsTypes="AA">
                                      <p:cBhvr>
                                        <p:cTn id="33" dur="2000" fill="hold"/>
                                        <p:tgtEl>
                                          <p:spTgt spid="2870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xfrm>
            <a:off x="0" y="0"/>
            <a:ext cx="5410200" cy="762000"/>
          </a:xfrm>
        </p:spPr>
        <p:txBody>
          <a:bodyPr/>
          <a:lstStyle/>
          <a:p>
            <a:r>
              <a:rPr lang="en-US" sz="3200" b="1" u="sng">
                <a:solidFill>
                  <a:srgbClr val="0000FF"/>
                </a:solidFill>
              </a:rPr>
              <a:t>Bước 3: Gấp các nan giấy</a:t>
            </a:r>
          </a:p>
        </p:txBody>
      </p:sp>
      <p:grpSp>
        <p:nvGrpSpPr>
          <p:cNvPr id="30725" name="Group 5"/>
          <p:cNvGrpSpPr>
            <a:grpSpLocks/>
          </p:cNvGrpSpPr>
          <p:nvPr/>
        </p:nvGrpSpPr>
        <p:grpSpPr bwMode="auto">
          <a:xfrm rot="10800000">
            <a:off x="533400" y="2209800"/>
            <a:ext cx="5486400" cy="433388"/>
            <a:chOff x="672" y="192"/>
            <a:chExt cx="2592" cy="288"/>
          </a:xfrm>
        </p:grpSpPr>
        <p:sp>
          <p:nvSpPr>
            <p:cNvPr id="30726" name="Rectangle 6"/>
            <p:cNvSpPr>
              <a:spLocks noChangeArrowheads="1"/>
            </p:cNvSpPr>
            <p:nvPr/>
          </p:nvSpPr>
          <p:spPr bwMode="auto">
            <a:xfrm>
              <a:off x="1248"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7" name="Rectangle 7"/>
            <p:cNvSpPr>
              <a:spLocks noChangeArrowheads="1"/>
            </p:cNvSpPr>
            <p:nvPr/>
          </p:nvSpPr>
          <p:spPr bwMode="auto">
            <a:xfrm>
              <a:off x="960"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8" name="Rectangle 8"/>
            <p:cNvSpPr>
              <a:spLocks noChangeArrowheads="1"/>
            </p:cNvSpPr>
            <p:nvPr/>
          </p:nvSpPr>
          <p:spPr bwMode="auto">
            <a:xfrm>
              <a:off x="672"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9" name="Rectangle 9"/>
            <p:cNvSpPr>
              <a:spLocks noChangeArrowheads="1"/>
            </p:cNvSpPr>
            <p:nvPr/>
          </p:nvSpPr>
          <p:spPr bwMode="auto">
            <a:xfrm>
              <a:off x="2688"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0" name="Rectangle 10"/>
            <p:cNvSpPr>
              <a:spLocks noChangeArrowheads="1"/>
            </p:cNvSpPr>
            <p:nvPr/>
          </p:nvSpPr>
          <p:spPr bwMode="auto">
            <a:xfrm>
              <a:off x="2400"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1" name="Rectangle 11"/>
            <p:cNvSpPr>
              <a:spLocks noChangeArrowheads="1"/>
            </p:cNvSpPr>
            <p:nvPr/>
          </p:nvSpPr>
          <p:spPr bwMode="auto">
            <a:xfrm>
              <a:off x="2112"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2" name="Rectangle 12"/>
            <p:cNvSpPr>
              <a:spLocks noChangeArrowheads="1"/>
            </p:cNvSpPr>
            <p:nvPr/>
          </p:nvSpPr>
          <p:spPr bwMode="auto">
            <a:xfrm>
              <a:off x="1824"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3" name="Rectangle 13"/>
            <p:cNvSpPr>
              <a:spLocks noChangeArrowheads="1"/>
            </p:cNvSpPr>
            <p:nvPr/>
          </p:nvSpPr>
          <p:spPr bwMode="auto">
            <a:xfrm>
              <a:off x="1536"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4" name="Rectangle 14"/>
            <p:cNvSpPr>
              <a:spLocks noChangeArrowheads="1"/>
            </p:cNvSpPr>
            <p:nvPr/>
          </p:nvSpPr>
          <p:spPr bwMode="auto">
            <a:xfrm>
              <a:off x="2976"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35" name="Group 15"/>
          <p:cNvGrpSpPr>
            <a:grpSpLocks/>
          </p:cNvGrpSpPr>
          <p:nvPr/>
        </p:nvGrpSpPr>
        <p:grpSpPr bwMode="auto">
          <a:xfrm>
            <a:off x="533400" y="1676400"/>
            <a:ext cx="5562600" cy="433388"/>
            <a:chOff x="672" y="192"/>
            <a:chExt cx="2592" cy="288"/>
          </a:xfrm>
        </p:grpSpPr>
        <p:sp>
          <p:nvSpPr>
            <p:cNvPr id="30736" name="Rectangle 16"/>
            <p:cNvSpPr>
              <a:spLocks noChangeArrowheads="1"/>
            </p:cNvSpPr>
            <p:nvPr/>
          </p:nvSpPr>
          <p:spPr bwMode="auto">
            <a:xfrm>
              <a:off x="1248"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7" name="Rectangle 17"/>
            <p:cNvSpPr>
              <a:spLocks noChangeArrowheads="1"/>
            </p:cNvSpPr>
            <p:nvPr/>
          </p:nvSpPr>
          <p:spPr bwMode="auto">
            <a:xfrm>
              <a:off x="960"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8" name="Rectangle 18"/>
            <p:cNvSpPr>
              <a:spLocks noChangeArrowheads="1"/>
            </p:cNvSpPr>
            <p:nvPr/>
          </p:nvSpPr>
          <p:spPr bwMode="auto">
            <a:xfrm>
              <a:off x="672"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9" name="Rectangle 19"/>
            <p:cNvSpPr>
              <a:spLocks noChangeArrowheads="1"/>
            </p:cNvSpPr>
            <p:nvPr/>
          </p:nvSpPr>
          <p:spPr bwMode="auto">
            <a:xfrm>
              <a:off x="2688"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0" name="Rectangle 20"/>
            <p:cNvSpPr>
              <a:spLocks noChangeArrowheads="1"/>
            </p:cNvSpPr>
            <p:nvPr/>
          </p:nvSpPr>
          <p:spPr bwMode="auto">
            <a:xfrm>
              <a:off x="2400"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1" name="Rectangle 21"/>
            <p:cNvSpPr>
              <a:spLocks noChangeArrowheads="1"/>
            </p:cNvSpPr>
            <p:nvPr/>
          </p:nvSpPr>
          <p:spPr bwMode="auto">
            <a:xfrm>
              <a:off x="2112"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2" name="Rectangle 22"/>
            <p:cNvSpPr>
              <a:spLocks noChangeArrowheads="1"/>
            </p:cNvSpPr>
            <p:nvPr/>
          </p:nvSpPr>
          <p:spPr bwMode="auto">
            <a:xfrm>
              <a:off x="1824"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3" name="Rectangle 23"/>
            <p:cNvSpPr>
              <a:spLocks noChangeArrowheads="1"/>
            </p:cNvSpPr>
            <p:nvPr/>
          </p:nvSpPr>
          <p:spPr bwMode="auto">
            <a:xfrm>
              <a:off x="1536"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4" name="Rectangle 24"/>
            <p:cNvSpPr>
              <a:spLocks noChangeArrowheads="1"/>
            </p:cNvSpPr>
            <p:nvPr/>
          </p:nvSpPr>
          <p:spPr bwMode="auto">
            <a:xfrm>
              <a:off x="2976"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65" name="Group 45"/>
          <p:cNvGrpSpPr>
            <a:grpSpLocks/>
          </p:cNvGrpSpPr>
          <p:nvPr/>
        </p:nvGrpSpPr>
        <p:grpSpPr bwMode="auto">
          <a:xfrm rot="5400000">
            <a:off x="3548856" y="4756944"/>
            <a:ext cx="3265488" cy="457200"/>
            <a:chOff x="672" y="192"/>
            <a:chExt cx="2592" cy="288"/>
          </a:xfrm>
        </p:grpSpPr>
        <p:sp>
          <p:nvSpPr>
            <p:cNvPr id="30766" name="Rectangle 46"/>
            <p:cNvSpPr>
              <a:spLocks noChangeArrowheads="1"/>
            </p:cNvSpPr>
            <p:nvPr/>
          </p:nvSpPr>
          <p:spPr bwMode="auto">
            <a:xfrm>
              <a:off x="1248"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7" name="Rectangle 47"/>
            <p:cNvSpPr>
              <a:spLocks noChangeArrowheads="1"/>
            </p:cNvSpPr>
            <p:nvPr/>
          </p:nvSpPr>
          <p:spPr bwMode="auto">
            <a:xfrm>
              <a:off x="960"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8" name="Rectangle 48"/>
            <p:cNvSpPr>
              <a:spLocks noChangeArrowheads="1"/>
            </p:cNvSpPr>
            <p:nvPr/>
          </p:nvSpPr>
          <p:spPr bwMode="auto">
            <a:xfrm>
              <a:off x="672"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9" name="Rectangle 49"/>
            <p:cNvSpPr>
              <a:spLocks noChangeArrowheads="1"/>
            </p:cNvSpPr>
            <p:nvPr/>
          </p:nvSpPr>
          <p:spPr bwMode="auto">
            <a:xfrm>
              <a:off x="2688"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0" name="Rectangle 50"/>
            <p:cNvSpPr>
              <a:spLocks noChangeArrowheads="1"/>
            </p:cNvSpPr>
            <p:nvPr/>
          </p:nvSpPr>
          <p:spPr bwMode="auto">
            <a:xfrm>
              <a:off x="2400"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1" name="Rectangle 51"/>
            <p:cNvSpPr>
              <a:spLocks noChangeArrowheads="1"/>
            </p:cNvSpPr>
            <p:nvPr/>
          </p:nvSpPr>
          <p:spPr bwMode="auto">
            <a:xfrm>
              <a:off x="2112"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2" name="Rectangle 52"/>
            <p:cNvSpPr>
              <a:spLocks noChangeArrowheads="1"/>
            </p:cNvSpPr>
            <p:nvPr/>
          </p:nvSpPr>
          <p:spPr bwMode="auto">
            <a:xfrm>
              <a:off x="1824"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3" name="Rectangle 53"/>
            <p:cNvSpPr>
              <a:spLocks noChangeArrowheads="1"/>
            </p:cNvSpPr>
            <p:nvPr/>
          </p:nvSpPr>
          <p:spPr bwMode="auto">
            <a:xfrm>
              <a:off x="1536"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4" name="Rectangle 54"/>
            <p:cNvSpPr>
              <a:spLocks noChangeArrowheads="1"/>
            </p:cNvSpPr>
            <p:nvPr/>
          </p:nvSpPr>
          <p:spPr bwMode="auto">
            <a:xfrm>
              <a:off x="2976"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75" name="Group 55"/>
          <p:cNvGrpSpPr>
            <a:grpSpLocks/>
          </p:cNvGrpSpPr>
          <p:nvPr/>
        </p:nvGrpSpPr>
        <p:grpSpPr bwMode="auto">
          <a:xfrm>
            <a:off x="609600" y="3135313"/>
            <a:ext cx="4800600" cy="415925"/>
            <a:chOff x="672" y="192"/>
            <a:chExt cx="2592" cy="288"/>
          </a:xfrm>
        </p:grpSpPr>
        <p:sp>
          <p:nvSpPr>
            <p:cNvPr id="30776" name="Rectangle 56"/>
            <p:cNvSpPr>
              <a:spLocks noChangeArrowheads="1"/>
            </p:cNvSpPr>
            <p:nvPr/>
          </p:nvSpPr>
          <p:spPr bwMode="auto">
            <a:xfrm>
              <a:off x="1248"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7" name="Rectangle 57"/>
            <p:cNvSpPr>
              <a:spLocks noChangeArrowheads="1"/>
            </p:cNvSpPr>
            <p:nvPr/>
          </p:nvSpPr>
          <p:spPr bwMode="auto">
            <a:xfrm>
              <a:off x="960"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8" name="Rectangle 58"/>
            <p:cNvSpPr>
              <a:spLocks noChangeArrowheads="1"/>
            </p:cNvSpPr>
            <p:nvPr/>
          </p:nvSpPr>
          <p:spPr bwMode="auto">
            <a:xfrm>
              <a:off x="672"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9" name="Rectangle 59"/>
            <p:cNvSpPr>
              <a:spLocks noChangeArrowheads="1"/>
            </p:cNvSpPr>
            <p:nvPr/>
          </p:nvSpPr>
          <p:spPr bwMode="auto">
            <a:xfrm>
              <a:off x="2688"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0" name="Rectangle 60"/>
            <p:cNvSpPr>
              <a:spLocks noChangeArrowheads="1"/>
            </p:cNvSpPr>
            <p:nvPr/>
          </p:nvSpPr>
          <p:spPr bwMode="auto">
            <a:xfrm>
              <a:off x="2400"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1" name="Rectangle 61"/>
            <p:cNvSpPr>
              <a:spLocks noChangeArrowheads="1"/>
            </p:cNvSpPr>
            <p:nvPr/>
          </p:nvSpPr>
          <p:spPr bwMode="auto">
            <a:xfrm>
              <a:off x="2112"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2" name="Rectangle 62"/>
            <p:cNvSpPr>
              <a:spLocks noChangeArrowheads="1"/>
            </p:cNvSpPr>
            <p:nvPr/>
          </p:nvSpPr>
          <p:spPr bwMode="auto">
            <a:xfrm>
              <a:off x="1824"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3" name="Rectangle 63"/>
            <p:cNvSpPr>
              <a:spLocks noChangeArrowheads="1"/>
            </p:cNvSpPr>
            <p:nvPr/>
          </p:nvSpPr>
          <p:spPr bwMode="auto">
            <a:xfrm>
              <a:off x="1536"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4" name="Rectangle 64"/>
            <p:cNvSpPr>
              <a:spLocks noChangeArrowheads="1"/>
            </p:cNvSpPr>
            <p:nvPr/>
          </p:nvSpPr>
          <p:spPr bwMode="auto">
            <a:xfrm>
              <a:off x="2976"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785" name="Text Box 65"/>
          <p:cNvSpPr txBox="1">
            <a:spLocks noChangeArrowheads="1"/>
          </p:cNvSpPr>
          <p:nvPr/>
        </p:nvSpPr>
        <p:spPr bwMode="auto">
          <a:xfrm>
            <a:off x="4953000" y="3124200"/>
            <a:ext cx="442913" cy="517525"/>
          </a:xfrm>
          <a:prstGeom prst="rect">
            <a:avLst/>
          </a:prstGeom>
          <a:solidFill>
            <a:srgbClr val="FBFBA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Bôi hồ</a:t>
            </a:r>
          </a:p>
        </p:txBody>
      </p:sp>
      <p:sp>
        <p:nvSpPr>
          <p:cNvPr id="30796" name="Line 76"/>
          <p:cNvSpPr>
            <a:spLocks noChangeShapeType="1"/>
          </p:cNvSpPr>
          <p:nvPr/>
        </p:nvSpPr>
        <p:spPr bwMode="auto">
          <a:xfrm flipV="1">
            <a:off x="5187950" y="3500438"/>
            <a:ext cx="0" cy="8048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0809" name="Group 89"/>
          <p:cNvGrpSpPr>
            <a:grpSpLocks/>
          </p:cNvGrpSpPr>
          <p:nvPr/>
        </p:nvGrpSpPr>
        <p:grpSpPr bwMode="auto">
          <a:xfrm>
            <a:off x="4940300" y="825500"/>
            <a:ext cx="457200" cy="2743200"/>
            <a:chOff x="1776" y="2736"/>
            <a:chExt cx="288" cy="1728"/>
          </a:xfrm>
        </p:grpSpPr>
        <p:sp>
          <p:nvSpPr>
            <p:cNvPr id="30803" name="Rectangle 83"/>
            <p:cNvSpPr>
              <a:spLocks noChangeArrowheads="1"/>
            </p:cNvSpPr>
            <p:nvPr/>
          </p:nvSpPr>
          <p:spPr bwMode="auto">
            <a:xfrm rot="5400000">
              <a:off x="1776" y="3888"/>
              <a:ext cx="288" cy="288"/>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04" name="Rectangle 84"/>
            <p:cNvSpPr>
              <a:spLocks noChangeArrowheads="1"/>
            </p:cNvSpPr>
            <p:nvPr/>
          </p:nvSpPr>
          <p:spPr bwMode="auto">
            <a:xfrm rot="5400000">
              <a:off x="1776" y="3600"/>
              <a:ext cx="288" cy="288"/>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05" name="Rectangle 85"/>
            <p:cNvSpPr>
              <a:spLocks noChangeArrowheads="1"/>
            </p:cNvSpPr>
            <p:nvPr/>
          </p:nvSpPr>
          <p:spPr bwMode="auto">
            <a:xfrm rot="5400000">
              <a:off x="1776" y="3312"/>
              <a:ext cx="288" cy="288"/>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06" name="Rectangle 86"/>
            <p:cNvSpPr>
              <a:spLocks noChangeArrowheads="1"/>
            </p:cNvSpPr>
            <p:nvPr/>
          </p:nvSpPr>
          <p:spPr bwMode="auto">
            <a:xfrm rot="5400000">
              <a:off x="1776" y="3024"/>
              <a:ext cx="288" cy="288"/>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07" name="Rectangle 87"/>
            <p:cNvSpPr>
              <a:spLocks noChangeArrowheads="1"/>
            </p:cNvSpPr>
            <p:nvPr/>
          </p:nvSpPr>
          <p:spPr bwMode="auto">
            <a:xfrm rot="5400000">
              <a:off x="1776" y="2736"/>
              <a:ext cx="288" cy="288"/>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08" name="Rectangle 88"/>
            <p:cNvSpPr>
              <a:spLocks noChangeArrowheads="1"/>
            </p:cNvSpPr>
            <p:nvPr/>
          </p:nvSpPr>
          <p:spPr bwMode="auto">
            <a:xfrm rot="5400000">
              <a:off x="1776" y="4176"/>
              <a:ext cx="288" cy="288"/>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810" name="Line 90"/>
          <p:cNvSpPr>
            <a:spLocks noChangeShapeType="1"/>
          </p:cNvSpPr>
          <p:nvPr/>
        </p:nvSpPr>
        <p:spPr bwMode="auto">
          <a:xfrm>
            <a:off x="4267200" y="33528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0811" name="Group 91"/>
          <p:cNvGrpSpPr>
            <a:grpSpLocks/>
          </p:cNvGrpSpPr>
          <p:nvPr/>
        </p:nvGrpSpPr>
        <p:grpSpPr bwMode="auto">
          <a:xfrm rot="5400000">
            <a:off x="6096000" y="1981200"/>
            <a:ext cx="457200" cy="2743200"/>
            <a:chOff x="1776" y="2736"/>
            <a:chExt cx="288" cy="1728"/>
          </a:xfrm>
        </p:grpSpPr>
        <p:sp>
          <p:nvSpPr>
            <p:cNvPr id="30812" name="Rectangle 92"/>
            <p:cNvSpPr>
              <a:spLocks noChangeArrowheads="1"/>
            </p:cNvSpPr>
            <p:nvPr/>
          </p:nvSpPr>
          <p:spPr bwMode="auto">
            <a:xfrm rot="5400000">
              <a:off x="1776" y="3888"/>
              <a:ext cx="288" cy="288"/>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3" name="Rectangle 93"/>
            <p:cNvSpPr>
              <a:spLocks noChangeArrowheads="1"/>
            </p:cNvSpPr>
            <p:nvPr/>
          </p:nvSpPr>
          <p:spPr bwMode="auto">
            <a:xfrm rot="5400000">
              <a:off x="1776" y="3600"/>
              <a:ext cx="288" cy="288"/>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4" name="Rectangle 94"/>
            <p:cNvSpPr>
              <a:spLocks noChangeArrowheads="1"/>
            </p:cNvSpPr>
            <p:nvPr/>
          </p:nvSpPr>
          <p:spPr bwMode="auto">
            <a:xfrm rot="5400000">
              <a:off x="1776" y="3312"/>
              <a:ext cx="288" cy="288"/>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5" name="Rectangle 95"/>
            <p:cNvSpPr>
              <a:spLocks noChangeArrowheads="1"/>
            </p:cNvSpPr>
            <p:nvPr/>
          </p:nvSpPr>
          <p:spPr bwMode="auto">
            <a:xfrm rot="5400000">
              <a:off x="1776" y="3024"/>
              <a:ext cx="288" cy="288"/>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6" name="Rectangle 96"/>
            <p:cNvSpPr>
              <a:spLocks noChangeArrowheads="1"/>
            </p:cNvSpPr>
            <p:nvPr/>
          </p:nvSpPr>
          <p:spPr bwMode="auto">
            <a:xfrm rot="5400000">
              <a:off x="1776" y="2736"/>
              <a:ext cx="288" cy="288"/>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7" name="Rectangle 97"/>
            <p:cNvSpPr>
              <a:spLocks noChangeArrowheads="1"/>
            </p:cNvSpPr>
            <p:nvPr/>
          </p:nvSpPr>
          <p:spPr bwMode="auto">
            <a:xfrm rot="5400000">
              <a:off x="1776" y="4176"/>
              <a:ext cx="288" cy="288"/>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818" name="Line 98"/>
          <p:cNvSpPr>
            <a:spLocks noChangeShapeType="1"/>
          </p:cNvSpPr>
          <p:nvPr/>
        </p:nvSpPr>
        <p:spPr bwMode="auto">
          <a:xfrm>
            <a:off x="5181600" y="27432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19" name="Rectangle 99"/>
          <p:cNvSpPr>
            <a:spLocks noChangeArrowheads="1"/>
          </p:cNvSpPr>
          <p:nvPr/>
        </p:nvSpPr>
        <p:spPr bwMode="auto">
          <a:xfrm>
            <a:off x="5791200" y="320675"/>
            <a:ext cx="3048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800" i="1">
                <a:latin typeface="VNI-Times" pitchFamily="2" charset="0"/>
              </a:rPr>
              <a:t>Daùn hai ñaàu cuûa hai nan</a:t>
            </a:r>
            <a:r>
              <a:rPr lang="en-US" sz="2800">
                <a:latin typeface="VNI-Times" pitchFamily="2" charset="0"/>
              </a:rPr>
              <a:t> </a:t>
            </a:r>
          </a:p>
        </p:txBody>
      </p:sp>
      <p:sp>
        <p:nvSpPr>
          <p:cNvPr id="30820" name="Rectangle 100"/>
          <p:cNvSpPr>
            <a:spLocks noChangeArrowheads="1"/>
          </p:cNvSpPr>
          <p:nvPr/>
        </p:nvSpPr>
        <p:spPr bwMode="auto">
          <a:xfrm>
            <a:off x="6172200" y="304800"/>
            <a:ext cx="2719388"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800" i="1">
                <a:latin typeface="VNI-Times" pitchFamily="2" charset="0"/>
              </a:rPr>
              <a:t>Gaáp nan doïc ñeø neân nan ngang sao cho neáp gaáp saùt meùp nan</a:t>
            </a:r>
            <a:r>
              <a:rPr lang="en-US" sz="2800">
                <a:latin typeface="VNI-Times" pitchFamily="2" charset="0"/>
              </a:rPr>
              <a:t> </a:t>
            </a:r>
          </a:p>
        </p:txBody>
      </p:sp>
      <p:sp>
        <p:nvSpPr>
          <p:cNvPr id="30821" name="Rectangle 101"/>
          <p:cNvSpPr>
            <a:spLocks noChangeArrowheads="1"/>
          </p:cNvSpPr>
          <p:nvPr/>
        </p:nvSpPr>
        <p:spPr bwMode="auto">
          <a:xfrm>
            <a:off x="5867400" y="320675"/>
            <a:ext cx="3048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800" i="1">
                <a:latin typeface="VNI-Times" pitchFamily="2" charset="0"/>
              </a:rPr>
              <a:t>Sau  ñoù laïi gaáp nan ngang ñeø leân nan doïc</a:t>
            </a:r>
            <a:r>
              <a:rPr lang="en-US" sz="2800">
                <a:latin typeface="VNI-Times" pitchFamily="2" charset="0"/>
              </a:rPr>
              <a:t> </a:t>
            </a:r>
          </a:p>
        </p:txBody>
      </p:sp>
      <p:graphicFrame>
        <p:nvGraphicFramePr>
          <p:cNvPr id="30838" name="Group 118"/>
          <p:cNvGraphicFramePr>
            <a:graphicFrameLocks noGrp="1"/>
          </p:cNvGraphicFramePr>
          <p:nvPr>
            <p:ph idx="1"/>
          </p:nvPr>
        </p:nvGraphicFramePr>
        <p:xfrm>
          <a:off x="5715000" y="0"/>
          <a:ext cx="3429000" cy="2868613"/>
        </p:xfrm>
        <a:graphic>
          <a:graphicData uri="http://schemas.openxmlformats.org/drawingml/2006/table">
            <a:tbl>
              <a:tblPr/>
              <a:tblGrid>
                <a:gridCol w="3429000"/>
              </a:tblGrid>
              <a:tr h="533400">
                <a:tc>
                  <a:txBody>
                    <a:bodyPr/>
                    <a:lstStyle/>
                    <a:p>
                      <a:pPr marL="742950" marR="0" lvl="1" indent="-285750" algn="just" defTabSz="914400" rtl="0" eaLnBrk="1" fontAlgn="base" latinLnBrk="0" hangingPunct="1">
                        <a:lnSpc>
                          <a:spcPct val="100000"/>
                        </a:lnSpc>
                        <a:spcBef>
                          <a:spcPct val="0"/>
                        </a:spcBef>
                        <a:spcAft>
                          <a:spcPct val="0"/>
                        </a:spcAft>
                        <a:buClr>
                          <a:schemeClr val="tx1"/>
                        </a:buClr>
                        <a:buSzTx/>
                        <a:buFont typeface="Symbol" pitchFamily="18" charset="2"/>
                        <a:buChar char=""/>
                        <a:tabLst>
                          <a:tab pos="457200" algn="l"/>
                        </a:tabLst>
                      </a:pPr>
                      <a:r>
                        <a:rPr kumimoji="0" lang="en-US" sz="2600" b="0" i="1" u="none" strike="noStrike" cap="none" normalizeH="0" baseline="0" smtClean="0">
                          <a:ln>
                            <a:noFill/>
                          </a:ln>
                          <a:solidFill>
                            <a:schemeClr val="tx1"/>
                          </a:solidFill>
                          <a:effectLst/>
                          <a:latin typeface="VNI-Times" pitchFamily="2" charset="0"/>
                          <a:cs typeface="Times New Roman" pitchFamily="18" charset="0"/>
                        </a:rPr>
                        <a:t>Tieáp tuïc gaáp theo thöù töï nhö treân cho ñeán heát nan giaáy. Daùn phaàn cuoái cuûa hai nan laïi, ñöôïc sôïi daây daøi.</a:t>
                      </a:r>
                      <a:endParaRPr kumimoji="0" lang="en-US" sz="2600" b="0" i="0" u="none" strike="noStrike" cap="none" normalizeH="0" baseline="0" smtClean="0">
                        <a:ln>
                          <a:noFill/>
                        </a:ln>
                        <a:solidFill>
                          <a:schemeClr val="tx1"/>
                        </a:solidFill>
                        <a:effectLst/>
                        <a:latin typeface="VNI-Times" pitchFamily="2"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pic>
        <p:nvPicPr>
          <p:cNvPr id="30839" name="Picture 119" descr="Hình ảnh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8458200"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35"/>
                                        </p:tgtEl>
                                        <p:attrNameLst>
                                          <p:attrName>style.visibility</p:attrName>
                                        </p:attrNameLst>
                                      </p:cBhvr>
                                      <p:to>
                                        <p:strVal val="visible"/>
                                      </p:to>
                                    </p:set>
                                    <p:anim calcmode="lin" valueType="num">
                                      <p:cBhvr additive="base">
                                        <p:cTn id="7" dur="500" fill="hold"/>
                                        <p:tgtEl>
                                          <p:spTgt spid="30735"/>
                                        </p:tgtEl>
                                        <p:attrNameLst>
                                          <p:attrName>ppt_x</p:attrName>
                                        </p:attrNameLst>
                                      </p:cBhvr>
                                      <p:tavLst>
                                        <p:tav tm="0">
                                          <p:val>
                                            <p:strVal val="#ppt_x"/>
                                          </p:val>
                                        </p:tav>
                                        <p:tav tm="100000">
                                          <p:val>
                                            <p:strVal val="#ppt_x"/>
                                          </p:val>
                                        </p:tav>
                                      </p:tavLst>
                                    </p:anim>
                                    <p:anim calcmode="lin" valueType="num">
                                      <p:cBhvr additive="base">
                                        <p:cTn id="8" dur="500" fill="hold"/>
                                        <p:tgtEl>
                                          <p:spTgt spid="3073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25"/>
                                        </p:tgtEl>
                                        <p:attrNameLst>
                                          <p:attrName>style.visibility</p:attrName>
                                        </p:attrNameLst>
                                      </p:cBhvr>
                                      <p:to>
                                        <p:strVal val="visible"/>
                                      </p:to>
                                    </p:set>
                                    <p:anim calcmode="lin" valueType="num">
                                      <p:cBhvr additive="base">
                                        <p:cTn id="11" dur="500" fill="hold"/>
                                        <p:tgtEl>
                                          <p:spTgt spid="30725"/>
                                        </p:tgtEl>
                                        <p:attrNameLst>
                                          <p:attrName>ppt_x</p:attrName>
                                        </p:attrNameLst>
                                      </p:cBhvr>
                                      <p:tavLst>
                                        <p:tav tm="0">
                                          <p:val>
                                            <p:strVal val="#ppt_x"/>
                                          </p:val>
                                        </p:tav>
                                        <p:tav tm="100000">
                                          <p:val>
                                            <p:strVal val="#ppt_x"/>
                                          </p:val>
                                        </p:tav>
                                      </p:tavLst>
                                    </p:anim>
                                    <p:anim calcmode="lin" valueType="num">
                                      <p:cBhvr additive="base">
                                        <p:cTn id="12" dur="500" fill="hold"/>
                                        <p:tgtEl>
                                          <p:spTgt spid="3072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819"/>
                                        </p:tgtEl>
                                        <p:attrNameLst>
                                          <p:attrName>style.visibility</p:attrName>
                                        </p:attrNameLst>
                                      </p:cBhvr>
                                      <p:to>
                                        <p:strVal val="visible"/>
                                      </p:to>
                                    </p:set>
                                    <p:animEffect transition="in" filter="blinds(horizontal)">
                                      <p:cBhvr>
                                        <p:cTn id="17" dur="500"/>
                                        <p:tgtEl>
                                          <p:spTgt spid="308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nodeType="clickEffect">
                                  <p:stCondLst>
                                    <p:cond delay="0"/>
                                  </p:stCondLst>
                                  <p:childTnLst>
                                    <p:animEffect transition="out" filter="blinds(horizontal)">
                                      <p:cBhvr>
                                        <p:cTn id="21" dur="500"/>
                                        <p:tgtEl>
                                          <p:spTgt spid="30735"/>
                                        </p:tgtEl>
                                      </p:cBhvr>
                                    </p:animEffect>
                                    <p:set>
                                      <p:cBhvr>
                                        <p:cTn id="22" dur="1" fill="hold">
                                          <p:stCondLst>
                                            <p:cond delay="499"/>
                                          </p:stCondLst>
                                        </p:cTn>
                                        <p:tgtEl>
                                          <p:spTgt spid="30735"/>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30725"/>
                                        </p:tgtEl>
                                      </p:cBhvr>
                                    </p:animEffect>
                                    <p:set>
                                      <p:cBhvr>
                                        <p:cTn id="25" dur="1" fill="hold">
                                          <p:stCondLst>
                                            <p:cond delay="499"/>
                                          </p:stCondLst>
                                        </p:cTn>
                                        <p:tgtEl>
                                          <p:spTgt spid="30725"/>
                                        </p:tgtEl>
                                        <p:attrNameLst>
                                          <p:attrName>style.visibility</p:attrName>
                                        </p:attrNameLst>
                                      </p:cBhvr>
                                      <p:to>
                                        <p:strVal val="hidden"/>
                                      </p:to>
                                    </p:set>
                                  </p:childTnLst>
                                </p:cTn>
                              </p:par>
                              <p:par>
                                <p:cTn id="26" presetID="2" presetClass="entr" presetSubtype="4" fill="hold" nodeType="withEffect">
                                  <p:stCondLst>
                                    <p:cond delay="0"/>
                                  </p:stCondLst>
                                  <p:childTnLst>
                                    <p:set>
                                      <p:cBhvr>
                                        <p:cTn id="27" dur="1" fill="hold">
                                          <p:stCondLst>
                                            <p:cond delay="0"/>
                                          </p:stCondLst>
                                        </p:cTn>
                                        <p:tgtEl>
                                          <p:spTgt spid="30765"/>
                                        </p:tgtEl>
                                        <p:attrNameLst>
                                          <p:attrName>style.visibility</p:attrName>
                                        </p:attrNameLst>
                                      </p:cBhvr>
                                      <p:to>
                                        <p:strVal val="visible"/>
                                      </p:to>
                                    </p:set>
                                    <p:anim calcmode="lin" valueType="num">
                                      <p:cBhvr additive="base">
                                        <p:cTn id="28" dur="500" fill="hold"/>
                                        <p:tgtEl>
                                          <p:spTgt spid="30765"/>
                                        </p:tgtEl>
                                        <p:attrNameLst>
                                          <p:attrName>ppt_x</p:attrName>
                                        </p:attrNameLst>
                                      </p:cBhvr>
                                      <p:tavLst>
                                        <p:tav tm="0">
                                          <p:val>
                                            <p:strVal val="#ppt_x"/>
                                          </p:val>
                                        </p:tav>
                                        <p:tav tm="100000">
                                          <p:val>
                                            <p:strVal val="#ppt_x"/>
                                          </p:val>
                                        </p:tav>
                                      </p:tavLst>
                                    </p:anim>
                                    <p:anim calcmode="lin" valueType="num">
                                      <p:cBhvr additive="base">
                                        <p:cTn id="29" dur="500" fill="hold"/>
                                        <p:tgtEl>
                                          <p:spTgt spid="30765"/>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0785"/>
                                        </p:tgtEl>
                                        <p:attrNameLst>
                                          <p:attrName>style.visibility</p:attrName>
                                        </p:attrNameLst>
                                      </p:cBhvr>
                                      <p:to>
                                        <p:strVal val="visible"/>
                                      </p:to>
                                    </p:set>
                                    <p:animEffect transition="in" filter="blinds(horizontal)">
                                      <p:cBhvr>
                                        <p:cTn id="34" dur="500"/>
                                        <p:tgtEl>
                                          <p:spTgt spid="3078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xit" presetSubtype="10" fill="hold" grpId="1" nodeType="clickEffect">
                                  <p:stCondLst>
                                    <p:cond delay="0"/>
                                  </p:stCondLst>
                                  <p:childTnLst>
                                    <p:animEffect transition="out" filter="blinds(horizontal)">
                                      <p:cBhvr>
                                        <p:cTn id="38" dur="500"/>
                                        <p:tgtEl>
                                          <p:spTgt spid="30785"/>
                                        </p:tgtEl>
                                      </p:cBhvr>
                                    </p:animEffect>
                                    <p:set>
                                      <p:cBhvr>
                                        <p:cTn id="39" dur="1" fill="hold">
                                          <p:stCondLst>
                                            <p:cond delay="499"/>
                                          </p:stCondLst>
                                        </p:cTn>
                                        <p:tgtEl>
                                          <p:spTgt spid="30785"/>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43" presetClass="entr" presetSubtype="0" fill="hold" nodeType="clickEffect">
                                  <p:stCondLst>
                                    <p:cond delay="0"/>
                                  </p:stCondLst>
                                  <p:childTnLst>
                                    <p:set>
                                      <p:cBhvr>
                                        <p:cTn id="43" dur="1" fill="hold">
                                          <p:stCondLst>
                                            <p:cond delay="0"/>
                                          </p:stCondLst>
                                        </p:cTn>
                                        <p:tgtEl>
                                          <p:spTgt spid="30775"/>
                                        </p:tgtEl>
                                        <p:attrNameLst>
                                          <p:attrName>style.visibility</p:attrName>
                                        </p:attrNameLst>
                                      </p:cBhvr>
                                      <p:to>
                                        <p:strVal val="visible"/>
                                      </p:to>
                                    </p:set>
                                    <p:animEffect transition="in" filter="fade">
                                      <p:cBhvr>
                                        <p:cTn id="44" dur="100"/>
                                        <p:tgtEl>
                                          <p:spTgt spid="30775"/>
                                        </p:tgtEl>
                                      </p:cBhvr>
                                    </p:animEffect>
                                    <p:anim calcmode="lin" valueType="num">
                                      <p:cBhvr>
                                        <p:cTn id="45" dur="400" fill="hold"/>
                                        <p:tgtEl>
                                          <p:spTgt spid="30775"/>
                                        </p:tgtEl>
                                        <p:attrNameLst>
                                          <p:attrName>ppt_x</p:attrName>
                                        </p:attrNameLst>
                                      </p:cBhvr>
                                      <p:tavLst>
                                        <p:tav tm="0">
                                          <p:val>
                                            <p:strVal val="#ppt_x"/>
                                          </p:val>
                                        </p:tav>
                                        <p:tav tm="100000">
                                          <p:val>
                                            <p:strVal val="#ppt_x"/>
                                          </p:val>
                                        </p:tav>
                                      </p:tavLst>
                                    </p:anim>
                                    <p:anim calcmode="lin" valueType="num">
                                      <p:cBhvr>
                                        <p:cTn id="46" dur="400" fill="hold"/>
                                        <p:tgtEl>
                                          <p:spTgt spid="30775"/>
                                        </p:tgtEl>
                                        <p:attrNameLst>
                                          <p:attrName>ppt_y</p:attrName>
                                        </p:attrNameLst>
                                      </p:cBhvr>
                                      <p:tavLst>
                                        <p:tav tm="0">
                                          <p:val>
                                            <p:strVal val="#ppt_y+0.31"/>
                                          </p:val>
                                        </p:tav>
                                        <p:tav tm="100000">
                                          <p:val>
                                            <p:strVal val="#ppt_y+0.31"/>
                                          </p:val>
                                        </p:tav>
                                      </p:tavLst>
                                    </p:anim>
                                    <p:anim calcmode="lin" valueType="num">
                                      <p:cBhvr>
                                        <p:cTn id="47" dur="600" decel="50000" fill="hold">
                                          <p:stCondLst>
                                            <p:cond delay="400"/>
                                          </p:stCondLst>
                                        </p:cTn>
                                        <p:tgtEl>
                                          <p:spTgt spid="3077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600" decel="50000" fill="hold">
                                          <p:stCondLst>
                                            <p:cond delay="400"/>
                                          </p:stCondLst>
                                        </p:cTn>
                                        <p:tgtEl>
                                          <p:spTgt spid="3077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xit" presetSubtype="10" fill="hold" nodeType="clickEffect">
                                  <p:stCondLst>
                                    <p:cond delay="0"/>
                                  </p:stCondLst>
                                  <p:childTnLst>
                                    <p:animEffect transition="out" filter="blinds(horizontal)">
                                      <p:cBhvr>
                                        <p:cTn id="52" dur="500"/>
                                        <p:tgtEl>
                                          <p:spTgt spid="30819"/>
                                        </p:tgtEl>
                                      </p:cBhvr>
                                    </p:animEffect>
                                    <p:set>
                                      <p:cBhvr>
                                        <p:cTn id="53" dur="1" fill="hold">
                                          <p:stCondLst>
                                            <p:cond delay="499"/>
                                          </p:stCondLst>
                                        </p:cTn>
                                        <p:tgtEl>
                                          <p:spTgt spid="30819"/>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30820"/>
                                        </p:tgtEl>
                                        <p:attrNameLst>
                                          <p:attrName>style.visibility</p:attrName>
                                        </p:attrNameLst>
                                      </p:cBhvr>
                                      <p:to>
                                        <p:strVal val="visible"/>
                                      </p:to>
                                    </p:set>
                                    <p:animEffect transition="in" filter="blinds(horizontal)">
                                      <p:cBhvr>
                                        <p:cTn id="58" dur="500"/>
                                        <p:tgtEl>
                                          <p:spTgt spid="30820"/>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30796"/>
                                        </p:tgtEl>
                                        <p:attrNameLst>
                                          <p:attrName>style.visibility</p:attrName>
                                        </p:attrNameLst>
                                      </p:cBhvr>
                                      <p:to>
                                        <p:strVal val="visible"/>
                                      </p:to>
                                    </p:set>
                                    <p:animEffect transition="in" filter="blinds(horizontal)">
                                      <p:cBhvr>
                                        <p:cTn id="61" dur="500"/>
                                        <p:tgtEl>
                                          <p:spTgt spid="3079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xit" presetSubtype="10" fill="hold" grpId="1" nodeType="clickEffect">
                                  <p:stCondLst>
                                    <p:cond delay="0"/>
                                  </p:stCondLst>
                                  <p:childTnLst>
                                    <p:animEffect transition="out" filter="blinds(horizontal)">
                                      <p:cBhvr>
                                        <p:cTn id="65" dur="500"/>
                                        <p:tgtEl>
                                          <p:spTgt spid="30796"/>
                                        </p:tgtEl>
                                      </p:cBhvr>
                                    </p:animEffect>
                                    <p:set>
                                      <p:cBhvr>
                                        <p:cTn id="66" dur="1" fill="hold">
                                          <p:stCondLst>
                                            <p:cond delay="499"/>
                                          </p:stCondLst>
                                        </p:cTn>
                                        <p:tgtEl>
                                          <p:spTgt spid="30796"/>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0" presetClass="path" presetSubtype="0" accel="50000" decel="50000" fill="hold" nodeType="clickEffect">
                                  <p:stCondLst>
                                    <p:cond delay="0"/>
                                  </p:stCondLst>
                                  <p:childTnLst>
                                    <p:animMotion origin="layout" path="M 3.33333E-6 4.45087E-6 L 3.33333E-6 -0.53272 " pathEditMode="relative" rAng="0" ptsTypes="AA">
                                      <p:cBhvr>
                                        <p:cTn id="70" dur="2000" fill="hold"/>
                                        <p:tgtEl>
                                          <p:spTgt spid="30765"/>
                                        </p:tgtEl>
                                        <p:attrNameLst>
                                          <p:attrName>ppt_x</p:attrName>
                                          <p:attrName>ppt_y</p:attrName>
                                        </p:attrNameLst>
                                      </p:cBhvr>
                                      <p:rCtr x="0" y="-26636"/>
                                    </p:animMotion>
                                  </p:childTnLst>
                                </p:cTn>
                              </p:par>
                              <p:par>
                                <p:cTn id="71" presetID="3" presetClass="exit" presetSubtype="10" fill="hold" nodeType="withEffect">
                                  <p:stCondLst>
                                    <p:cond delay="0"/>
                                  </p:stCondLst>
                                  <p:childTnLst>
                                    <p:animEffect transition="out" filter="blinds(horizontal)">
                                      <p:cBhvr>
                                        <p:cTn id="72" dur="500"/>
                                        <p:tgtEl>
                                          <p:spTgt spid="30765"/>
                                        </p:tgtEl>
                                      </p:cBhvr>
                                    </p:animEffect>
                                    <p:set>
                                      <p:cBhvr>
                                        <p:cTn id="73" dur="1" fill="hold">
                                          <p:stCondLst>
                                            <p:cond delay="499"/>
                                          </p:stCondLst>
                                        </p:cTn>
                                        <p:tgtEl>
                                          <p:spTgt spid="30765"/>
                                        </p:tgtEl>
                                        <p:attrNameLst>
                                          <p:attrName>style.visibility</p:attrName>
                                        </p:attrNameLst>
                                      </p:cBhvr>
                                      <p:to>
                                        <p:strVal val="hidden"/>
                                      </p:to>
                                    </p:set>
                                  </p:childTnLst>
                                </p:cTn>
                              </p:par>
                              <p:par>
                                <p:cTn id="74" presetID="3" presetClass="entr" presetSubtype="10" fill="hold" nodeType="withEffect">
                                  <p:stCondLst>
                                    <p:cond delay="0"/>
                                  </p:stCondLst>
                                  <p:childTnLst>
                                    <p:set>
                                      <p:cBhvr>
                                        <p:cTn id="75" dur="1" fill="hold">
                                          <p:stCondLst>
                                            <p:cond delay="0"/>
                                          </p:stCondLst>
                                        </p:cTn>
                                        <p:tgtEl>
                                          <p:spTgt spid="30809"/>
                                        </p:tgtEl>
                                        <p:attrNameLst>
                                          <p:attrName>style.visibility</p:attrName>
                                        </p:attrNameLst>
                                      </p:cBhvr>
                                      <p:to>
                                        <p:strVal val="visible"/>
                                      </p:to>
                                    </p:set>
                                    <p:animEffect transition="in" filter="blinds(horizontal)">
                                      <p:cBhvr>
                                        <p:cTn id="76" dur="500"/>
                                        <p:tgtEl>
                                          <p:spTgt spid="30809"/>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xit" presetSubtype="10" fill="hold" grpId="1" nodeType="clickEffect">
                                  <p:stCondLst>
                                    <p:cond delay="0"/>
                                  </p:stCondLst>
                                  <p:childTnLst>
                                    <p:animEffect transition="out" filter="blinds(horizontal)">
                                      <p:cBhvr>
                                        <p:cTn id="80" dur="500"/>
                                        <p:tgtEl>
                                          <p:spTgt spid="30820"/>
                                        </p:tgtEl>
                                      </p:cBhvr>
                                    </p:animEffect>
                                    <p:set>
                                      <p:cBhvr>
                                        <p:cTn id="81" dur="1" fill="hold">
                                          <p:stCondLst>
                                            <p:cond delay="499"/>
                                          </p:stCondLst>
                                        </p:cTn>
                                        <p:tgtEl>
                                          <p:spTgt spid="30820"/>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30821"/>
                                        </p:tgtEl>
                                        <p:attrNameLst>
                                          <p:attrName>style.visibility</p:attrName>
                                        </p:attrNameLst>
                                      </p:cBhvr>
                                      <p:to>
                                        <p:strVal val="visible"/>
                                      </p:to>
                                    </p:set>
                                    <p:animEffect transition="in" filter="blinds(horizontal)">
                                      <p:cBhvr>
                                        <p:cTn id="86" dur="500"/>
                                        <p:tgtEl>
                                          <p:spTgt spid="30821"/>
                                        </p:tgtEl>
                                      </p:cBhvr>
                                    </p:animEffect>
                                  </p:childTnLst>
                                </p:cTn>
                              </p:par>
                              <p:par>
                                <p:cTn id="87" presetID="2" presetClass="entr" presetSubtype="4" fill="hold" grpId="0" nodeType="withEffect">
                                  <p:stCondLst>
                                    <p:cond delay="0"/>
                                  </p:stCondLst>
                                  <p:childTnLst>
                                    <p:set>
                                      <p:cBhvr>
                                        <p:cTn id="88" dur="1" fill="hold">
                                          <p:stCondLst>
                                            <p:cond delay="0"/>
                                          </p:stCondLst>
                                        </p:cTn>
                                        <p:tgtEl>
                                          <p:spTgt spid="30810"/>
                                        </p:tgtEl>
                                        <p:attrNameLst>
                                          <p:attrName>style.visibility</p:attrName>
                                        </p:attrNameLst>
                                      </p:cBhvr>
                                      <p:to>
                                        <p:strVal val="visible"/>
                                      </p:to>
                                    </p:set>
                                    <p:anim calcmode="lin" valueType="num">
                                      <p:cBhvr additive="base">
                                        <p:cTn id="89" dur="500" fill="hold"/>
                                        <p:tgtEl>
                                          <p:spTgt spid="30810"/>
                                        </p:tgtEl>
                                        <p:attrNameLst>
                                          <p:attrName>ppt_x</p:attrName>
                                        </p:attrNameLst>
                                      </p:cBhvr>
                                      <p:tavLst>
                                        <p:tav tm="0">
                                          <p:val>
                                            <p:strVal val="#ppt_x"/>
                                          </p:val>
                                        </p:tav>
                                        <p:tav tm="100000">
                                          <p:val>
                                            <p:strVal val="#ppt_x"/>
                                          </p:val>
                                        </p:tav>
                                      </p:tavLst>
                                    </p:anim>
                                    <p:anim calcmode="lin" valueType="num">
                                      <p:cBhvr additive="base">
                                        <p:cTn id="90" dur="500" fill="hold"/>
                                        <p:tgtEl>
                                          <p:spTgt spid="30810"/>
                                        </p:tgtEl>
                                        <p:attrNameLst>
                                          <p:attrName>ppt_y</p:attrName>
                                        </p:attrNameLst>
                                      </p:cBhvr>
                                      <p:tavLst>
                                        <p:tav tm="0">
                                          <p:val>
                                            <p:strVal val="1+#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5" presetClass="exit" presetSubtype="10" fill="hold" grpId="1" nodeType="clickEffect">
                                  <p:stCondLst>
                                    <p:cond delay="0"/>
                                  </p:stCondLst>
                                  <p:childTnLst>
                                    <p:animEffect transition="out" filter="checkerboard(across)">
                                      <p:cBhvr>
                                        <p:cTn id="94" dur="500"/>
                                        <p:tgtEl>
                                          <p:spTgt spid="30810"/>
                                        </p:tgtEl>
                                      </p:cBhvr>
                                    </p:animEffect>
                                    <p:set>
                                      <p:cBhvr>
                                        <p:cTn id="95" dur="1" fill="hold">
                                          <p:stCondLst>
                                            <p:cond delay="499"/>
                                          </p:stCondLst>
                                        </p:cTn>
                                        <p:tgtEl>
                                          <p:spTgt spid="30810"/>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0" presetClass="path" presetSubtype="0" accel="50000" decel="50000" fill="hold" nodeType="clickEffect">
                                  <p:stCondLst>
                                    <p:cond delay="0"/>
                                  </p:stCondLst>
                                  <p:childTnLst>
                                    <p:animMotion origin="layout" path="M 0 9.82659E-7 L 0.475 9.82659E-7 " pathEditMode="relative" ptsTypes="AA">
                                      <p:cBhvr>
                                        <p:cTn id="99" dur="2000" fill="hold"/>
                                        <p:tgtEl>
                                          <p:spTgt spid="30775"/>
                                        </p:tgtEl>
                                        <p:attrNameLst>
                                          <p:attrName>ppt_x</p:attrName>
                                          <p:attrName>ppt_y</p:attrName>
                                        </p:attrNameLst>
                                      </p:cBhvr>
                                    </p:animMotion>
                                  </p:childTnLst>
                                </p:cTn>
                              </p:par>
                              <p:par>
                                <p:cTn id="100" presetID="3" presetClass="exit" presetSubtype="10" fill="hold" nodeType="withEffect">
                                  <p:stCondLst>
                                    <p:cond delay="0"/>
                                  </p:stCondLst>
                                  <p:childTnLst>
                                    <p:animEffect transition="out" filter="blinds(horizontal)">
                                      <p:cBhvr>
                                        <p:cTn id="101" dur="500"/>
                                        <p:tgtEl>
                                          <p:spTgt spid="30775"/>
                                        </p:tgtEl>
                                      </p:cBhvr>
                                    </p:animEffect>
                                    <p:set>
                                      <p:cBhvr>
                                        <p:cTn id="102" dur="1" fill="hold">
                                          <p:stCondLst>
                                            <p:cond delay="499"/>
                                          </p:stCondLst>
                                        </p:cTn>
                                        <p:tgtEl>
                                          <p:spTgt spid="30775"/>
                                        </p:tgtEl>
                                        <p:attrNameLst>
                                          <p:attrName>style.visibility</p:attrName>
                                        </p:attrNameLst>
                                      </p:cBhvr>
                                      <p:to>
                                        <p:strVal val="hidden"/>
                                      </p:to>
                                    </p:set>
                                  </p:childTnLst>
                                </p:cTn>
                              </p:par>
                              <p:par>
                                <p:cTn id="103" presetID="3" presetClass="entr" presetSubtype="10" fill="hold" nodeType="withEffect">
                                  <p:stCondLst>
                                    <p:cond delay="0"/>
                                  </p:stCondLst>
                                  <p:childTnLst>
                                    <p:set>
                                      <p:cBhvr>
                                        <p:cTn id="104" dur="1" fill="hold">
                                          <p:stCondLst>
                                            <p:cond delay="0"/>
                                          </p:stCondLst>
                                        </p:cTn>
                                        <p:tgtEl>
                                          <p:spTgt spid="30811"/>
                                        </p:tgtEl>
                                        <p:attrNameLst>
                                          <p:attrName>style.visibility</p:attrName>
                                        </p:attrNameLst>
                                      </p:cBhvr>
                                      <p:to>
                                        <p:strVal val="visible"/>
                                      </p:to>
                                    </p:set>
                                    <p:animEffect transition="in" filter="blinds(horizontal)">
                                      <p:cBhvr>
                                        <p:cTn id="105" dur="500"/>
                                        <p:tgtEl>
                                          <p:spTgt spid="30811"/>
                                        </p:tgtEl>
                                      </p:cBhvr>
                                    </p:animEffect>
                                  </p:childTnLst>
                                </p:cTn>
                              </p:par>
                              <p:par>
                                <p:cTn id="106" presetID="3" presetClass="entr" presetSubtype="10" fill="hold" nodeType="withEffect">
                                  <p:stCondLst>
                                    <p:cond delay="0"/>
                                  </p:stCondLst>
                                  <p:childTnLst>
                                    <p:set>
                                      <p:cBhvr>
                                        <p:cTn id="107" dur="1" fill="hold">
                                          <p:stCondLst>
                                            <p:cond delay="0"/>
                                          </p:stCondLst>
                                        </p:cTn>
                                        <p:tgtEl>
                                          <p:spTgt spid="30811"/>
                                        </p:tgtEl>
                                        <p:attrNameLst>
                                          <p:attrName>style.visibility</p:attrName>
                                        </p:attrNameLst>
                                      </p:cBhvr>
                                      <p:to>
                                        <p:strVal val="visible"/>
                                      </p:to>
                                    </p:set>
                                    <p:animEffect transition="in" filter="blinds(horizontal)">
                                      <p:cBhvr>
                                        <p:cTn id="108" dur="500"/>
                                        <p:tgtEl>
                                          <p:spTgt spid="30811"/>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3" presetClass="exit" presetSubtype="10" fill="hold" grpId="1" nodeType="clickEffect">
                                  <p:stCondLst>
                                    <p:cond delay="0"/>
                                  </p:stCondLst>
                                  <p:childTnLst>
                                    <p:animEffect transition="out" filter="blinds(horizontal)">
                                      <p:cBhvr>
                                        <p:cTn id="112" dur="500"/>
                                        <p:tgtEl>
                                          <p:spTgt spid="30821"/>
                                        </p:tgtEl>
                                      </p:cBhvr>
                                    </p:animEffect>
                                    <p:set>
                                      <p:cBhvr>
                                        <p:cTn id="113" dur="1" fill="hold">
                                          <p:stCondLst>
                                            <p:cond delay="499"/>
                                          </p:stCondLst>
                                        </p:cTn>
                                        <p:tgtEl>
                                          <p:spTgt spid="30821"/>
                                        </p:tgtEl>
                                        <p:attrNameLst>
                                          <p:attrName>style.visibility</p:attrName>
                                        </p:attrNameLst>
                                      </p:cBhvr>
                                      <p:to>
                                        <p:strVal val="hidden"/>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3" presetClass="entr" presetSubtype="10" fill="hold" nodeType="clickEffect">
                                  <p:stCondLst>
                                    <p:cond delay="0"/>
                                  </p:stCondLst>
                                  <p:childTnLst>
                                    <p:set>
                                      <p:cBhvr>
                                        <p:cTn id="117" dur="1" fill="hold">
                                          <p:stCondLst>
                                            <p:cond delay="0"/>
                                          </p:stCondLst>
                                        </p:cTn>
                                        <p:tgtEl>
                                          <p:spTgt spid="30838"/>
                                        </p:tgtEl>
                                        <p:attrNameLst>
                                          <p:attrName>style.visibility</p:attrName>
                                        </p:attrNameLst>
                                      </p:cBhvr>
                                      <p:to>
                                        <p:strVal val="visible"/>
                                      </p:to>
                                    </p:set>
                                    <p:animEffect transition="in" filter="blinds(horizontal)">
                                      <p:cBhvr>
                                        <p:cTn id="118" dur="500"/>
                                        <p:tgtEl>
                                          <p:spTgt spid="30838"/>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30818"/>
                                        </p:tgtEl>
                                        <p:attrNameLst>
                                          <p:attrName>style.visibility</p:attrName>
                                        </p:attrNameLst>
                                      </p:cBhvr>
                                      <p:to>
                                        <p:strVal val="visible"/>
                                      </p:to>
                                    </p:set>
                                    <p:animEffect transition="in" filter="blinds(horizontal)">
                                      <p:cBhvr>
                                        <p:cTn id="121" dur="500"/>
                                        <p:tgtEl>
                                          <p:spTgt spid="30818"/>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3" presetClass="exit" presetSubtype="10" fill="hold" nodeType="clickEffect">
                                  <p:stCondLst>
                                    <p:cond delay="0"/>
                                  </p:stCondLst>
                                  <p:childTnLst>
                                    <p:animEffect transition="out" filter="blinds(horizontal)">
                                      <p:cBhvr>
                                        <p:cTn id="125" dur="500"/>
                                        <p:tgtEl>
                                          <p:spTgt spid="30838"/>
                                        </p:tgtEl>
                                      </p:cBhvr>
                                    </p:animEffect>
                                    <p:set>
                                      <p:cBhvr>
                                        <p:cTn id="126" dur="1" fill="hold">
                                          <p:stCondLst>
                                            <p:cond delay="499"/>
                                          </p:stCondLst>
                                        </p:cTn>
                                        <p:tgtEl>
                                          <p:spTgt spid="30838"/>
                                        </p:tgtEl>
                                        <p:attrNameLst>
                                          <p:attrName>style.visibility</p:attrName>
                                        </p:attrNameLst>
                                      </p:cBhvr>
                                      <p:to>
                                        <p:strVal val="hidden"/>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3" presetClass="entr" presetSubtype="10" fill="hold" nodeType="clickEffect">
                                  <p:stCondLst>
                                    <p:cond delay="0"/>
                                  </p:stCondLst>
                                  <p:childTnLst>
                                    <p:set>
                                      <p:cBhvr>
                                        <p:cTn id="130" dur="1" fill="hold">
                                          <p:stCondLst>
                                            <p:cond delay="0"/>
                                          </p:stCondLst>
                                        </p:cTn>
                                        <p:tgtEl>
                                          <p:spTgt spid="30839"/>
                                        </p:tgtEl>
                                        <p:attrNameLst>
                                          <p:attrName>style.visibility</p:attrName>
                                        </p:attrNameLst>
                                      </p:cBhvr>
                                      <p:to>
                                        <p:strVal val="visible"/>
                                      </p:to>
                                    </p:set>
                                    <p:animEffect transition="in" filter="blinds(horizontal)">
                                      <p:cBhvr>
                                        <p:cTn id="131" dur="500"/>
                                        <p:tgtEl>
                                          <p:spTgt spid="30839"/>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3" presetClass="entr" presetSubtype="10" fill="hold" nodeType="clickEffect">
                                  <p:stCondLst>
                                    <p:cond delay="0"/>
                                  </p:stCondLst>
                                  <p:childTnLst>
                                    <p:set>
                                      <p:cBhvr>
                                        <p:cTn id="135" dur="1" fill="hold">
                                          <p:stCondLst>
                                            <p:cond delay="0"/>
                                          </p:stCondLst>
                                        </p:cTn>
                                        <p:tgtEl>
                                          <p:spTgt spid="30839"/>
                                        </p:tgtEl>
                                        <p:attrNameLst>
                                          <p:attrName>style.visibility</p:attrName>
                                        </p:attrNameLst>
                                      </p:cBhvr>
                                      <p:to>
                                        <p:strVal val="visible"/>
                                      </p:to>
                                    </p:set>
                                    <p:animEffect transition="in" filter="blinds(horizontal)">
                                      <p:cBhvr>
                                        <p:cTn id="136" dur="500"/>
                                        <p:tgtEl>
                                          <p:spTgt spid="30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5" grpId="0" animBg="1"/>
      <p:bldP spid="30785" grpId="1" animBg="1"/>
      <p:bldP spid="30796" grpId="0" animBg="1"/>
      <p:bldP spid="30796" grpId="1" animBg="1"/>
      <p:bldP spid="30810" grpId="0" animBg="1"/>
      <p:bldP spid="30810" grpId="1" animBg="1"/>
      <p:bldP spid="30818" grpId="0" animBg="1"/>
      <p:bldP spid="30819" grpId="0"/>
      <p:bldP spid="30820" grpId="0"/>
      <p:bldP spid="30820" grpId="1"/>
      <p:bldP spid="30821" grpId="0"/>
      <p:bldP spid="3082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8229600" cy="868363"/>
          </a:xfrm>
        </p:spPr>
        <p:txBody>
          <a:bodyPr/>
          <a:lstStyle/>
          <a:p>
            <a:r>
              <a:rPr lang="en-US" sz="3600" b="1" u="sng">
                <a:solidFill>
                  <a:srgbClr val="0000FF"/>
                </a:solidFill>
              </a:rPr>
              <a:t>Bước 4: Hoàn chỉnh vòng đeo tay</a:t>
            </a:r>
          </a:p>
        </p:txBody>
      </p:sp>
      <p:pic>
        <p:nvPicPr>
          <p:cNvPr id="34820" name="Picture 4" descr="Hình ảnh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56388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5"/>
          <p:cNvSpPr>
            <a:spLocks noChangeArrowheads="1"/>
          </p:cNvSpPr>
          <p:nvPr/>
        </p:nvSpPr>
        <p:spPr bwMode="auto">
          <a:xfrm>
            <a:off x="6096000" y="1836738"/>
            <a:ext cx="30480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800" i="1">
                <a:latin typeface="VNI-Times" pitchFamily="2" charset="0"/>
              </a:rPr>
              <a:t>Daùn hai ñaàu sôïi daây vöøa gaáp, ñöôïc voøng ñeo tay baèng giaáy </a:t>
            </a:r>
            <a:r>
              <a:rPr lang="en-US" sz="2800" i="1">
                <a:latin typeface="Times New Roman" pitchFamily="18" charset="0"/>
              </a:rPr>
              <a:t>lưu ý giữ chỗ dán lâu hơn cho hồ khô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fade">
                                      <p:cBhvr>
                                        <p:cTn id="7" dur="100"/>
                                        <p:tgtEl>
                                          <p:spTgt spid="34821"/>
                                        </p:tgtEl>
                                      </p:cBhvr>
                                    </p:animEffect>
                                    <p:anim calcmode="lin" valueType="num">
                                      <p:cBhvr>
                                        <p:cTn id="8" dur="400" fill="hold"/>
                                        <p:tgtEl>
                                          <p:spTgt spid="34821"/>
                                        </p:tgtEl>
                                        <p:attrNameLst>
                                          <p:attrName>ppt_x</p:attrName>
                                        </p:attrNameLst>
                                      </p:cBhvr>
                                      <p:tavLst>
                                        <p:tav tm="0">
                                          <p:val>
                                            <p:strVal val="#ppt_x"/>
                                          </p:val>
                                        </p:tav>
                                        <p:tav tm="100000">
                                          <p:val>
                                            <p:strVal val="#ppt_x"/>
                                          </p:val>
                                        </p:tav>
                                      </p:tavLst>
                                    </p:anim>
                                    <p:anim calcmode="lin" valueType="num">
                                      <p:cBhvr>
                                        <p:cTn id="9" dur="400" fill="hold"/>
                                        <p:tgtEl>
                                          <p:spTgt spid="34821"/>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482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482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9" presetClass="entr" presetSubtype="10" fill="hold" nodeType="clickEffect">
                                  <p:stCondLst>
                                    <p:cond delay="0"/>
                                  </p:stCondLst>
                                  <p:childTnLst>
                                    <p:set>
                                      <p:cBhvr>
                                        <p:cTn id="15" dur="1" fill="hold">
                                          <p:stCondLst>
                                            <p:cond delay="0"/>
                                          </p:stCondLst>
                                        </p:cTn>
                                        <p:tgtEl>
                                          <p:spTgt spid="34820"/>
                                        </p:tgtEl>
                                        <p:attrNameLst>
                                          <p:attrName>style.visibility</p:attrName>
                                        </p:attrNameLst>
                                      </p:cBhvr>
                                      <p:to>
                                        <p:strVal val="visible"/>
                                      </p:to>
                                    </p:set>
                                    <p:anim calcmode="lin" valueType="num">
                                      <p:cBhvr>
                                        <p:cTn id="16" dur="5000" fill="hold"/>
                                        <p:tgtEl>
                                          <p:spTgt spid="34820"/>
                                        </p:tgtEl>
                                        <p:attrNameLst>
                                          <p:attrName>ppt_w</p:attrName>
                                        </p:attrNameLst>
                                      </p:cBhvr>
                                      <p:tavLst>
                                        <p:tav tm="0" fmla="#ppt_w*sin(2.5*pi*$)">
                                          <p:val>
                                            <p:fltVal val="0"/>
                                          </p:val>
                                        </p:tav>
                                        <p:tav tm="100000">
                                          <p:val>
                                            <p:fltVal val="1"/>
                                          </p:val>
                                        </p:tav>
                                      </p:tavLst>
                                    </p:anim>
                                    <p:anim calcmode="lin" valueType="num">
                                      <p:cBhvr>
                                        <p:cTn id="17" dur="5000" fill="hold"/>
                                        <p:tgtEl>
                                          <p:spTgt spid="348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752600"/>
            <a:ext cx="7620000" cy="3200400"/>
          </a:xfrm>
        </p:spPr>
        <p:txBody>
          <a:bodyPr/>
          <a:lstStyle/>
          <a:p>
            <a:pPr algn="l">
              <a:buClr>
                <a:srgbClr val="0000CC"/>
              </a:buClr>
              <a:buFont typeface="Wingdings" pitchFamily="2" charset="2"/>
              <a:buNone/>
            </a:pPr>
            <a:r>
              <a:rPr lang="en-US">
                <a:solidFill>
                  <a:srgbClr val="0000FF"/>
                </a:solidFill>
              </a:rPr>
              <a:t>Vậy quy trình làm vòng đeo tay gồm mấy bước?</a:t>
            </a:r>
            <a:br>
              <a:rPr lang="en-US">
                <a:solidFill>
                  <a:srgbClr val="0000FF"/>
                </a:solidFill>
              </a:rPr>
            </a:br>
            <a:r>
              <a:rPr lang="en-US">
                <a:solidFill>
                  <a:srgbClr val="0000FF"/>
                </a:solidFill>
              </a:rPr>
              <a:t/>
            </a:r>
            <a:br>
              <a:rPr lang="en-US">
                <a:solidFill>
                  <a:srgbClr val="0000FF"/>
                </a:solidFill>
              </a:rPr>
            </a:br>
            <a:r>
              <a:rPr lang="en-US">
                <a:solidFill>
                  <a:srgbClr val="0000FF"/>
                </a:solidFill>
              </a:rPr>
              <a:t> Là những bước nào?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diamond(in)">
                                      <p:cBhvr>
                                        <p:cTn id="7" dur="2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2" name="Rectangle 4"/>
          <p:cNvSpPr>
            <a:spLocks noGrp="1" noChangeArrowheads="1"/>
          </p:cNvSpPr>
          <p:nvPr>
            <p:ph type="body" idx="1"/>
          </p:nvPr>
        </p:nvSpPr>
        <p:spPr>
          <a:xfrm>
            <a:off x="0" y="0"/>
            <a:ext cx="9144000" cy="6858000"/>
          </a:xfrm>
          <a:noFill/>
          <a:ln/>
        </p:spPr>
        <p:txBody>
          <a:bodyPr/>
          <a:lstStyle/>
          <a:p>
            <a:pPr>
              <a:lnSpc>
                <a:spcPct val="90000"/>
              </a:lnSpc>
            </a:pPr>
            <a:r>
              <a:rPr lang="en-US" b="1" u="sng">
                <a:solidFill>
                  <a:srgbClr val="0000FF"/>
                </a:solidFill>
                <a:latin typeface="Times New Roman" pitchFamily="18" charset="0"/>
              </a:rPr>
              <a:t>Quy trình làm đồng hồ đeo tay:</a:t>
            </a:r>
          </a:p>
          <a:p>
            <a:pPr>
              <a:lnSpc>
                <a:spcPct val="90000"/>
              </a:lnSpc>
            </a:pPr>
            <a:r>
              <a:rPr lang="en-US">
                <a:solidFill>
                  <a:srgbClr val="660033"/>
                </a:solidFill>
                <a:latin typeface="VNI-Times" pitchFamily="2" charset="0"/>
              </a:rPr>
              <a:t>a) Caét thaønh caùc nan giaáy      Laøm maët ñoàng hoà </a:t>
            </a:r>
          </a:p>
          <a:p>
            <a:pPr>
              <a:lnSpc>
                <a:spcPct val="90000"/>
              </a:lnSpc>
            </a:pPr>
            <a:r>
              <a:rPr lang="en-US">
                <a:solidFill>
                  <a:srgbClr val="660033"/>
                </a:solidFill>
                <a:latin typeface="VNI-Times" pitchFamily="2" charset="0"/>
              </a:rPr>
              <a:t>Gaøi daây ñeo ñoàng hồ         Veõ soá vaø kim leân maët ñoàng hoà</a:t>
            </a:r>
          </a:p>
          <a:p>
            <a:pPr>
              <a:lnSpc>
                <a:spcPct val="90000"/>
              </a:lnSpc>
            </a:pPr>
            <a:r>
              <a:rPr lang="en-US">
                <a:solidFill>
                  <a:srgbClr val="660033"/>
                </a:solidFill>
                <a:latin typeface="VNI-Times" pitchFamily="2" charset="0"/>
              </a:rPr>
              <a:t>b) Laøm maët ñoàng hoà       Caét thaønh caùc nan giaáy   Gaøi daây ñeo ñoàng hồ      Veõ soá vaø kim leân maët ñoàng hoà</a:t>
            </a:r>
          </a:p>
          <a:p>
            <a:pPr>
              <a:lnSpc>
                <a:spcPct val="90000"/>
              </a:lnSpc>
            </a:pPr>
            <a:r>
              <a:rPr lang="en-US">
                <a:solidFill>
                  <a:srgbClr val="660033"/>
                </a:solidFill>
                <a:latin typeface="VNI-Times" pitchFamily="2" charset="0"/>
              </a:rPr>
              <a:t>c) Gaøi daây ñeo ñoàng hồ        Laøm maët ñoàng hoà       Caét thaønh caùc nan giaáy        Veõ soá vaø kim leân maët ñoàng hoà</a:t>
            </a:r>
          </a:p>
          <a:p>
            <a:pPr>
              <a:lnSpc>
                <a:spcPct val="90000"/>
              </a:lnSpc>
            </a:pPr>
            <a:r>
              <a:rPr lang="en-US">
                <a:solidFill>
                  <a:srgbClr val="660033"/>
                </a:solidFill>
                <a:latin typeface="VNI-Times" pitchFamily="2" charset="0"/>
              </a:rPr>
              <a:t>d) Veõ soá vaø kim leân maët ñoàng hoà        Gaøi daây ñeo ñoàng hồ        Laøm maët ñoàng hoà       Caét thaønh caùc nan giaáy</a:t>
            </a:r>
          </a:p>
        </p:txBody>
      </p:sp>
      <p:sp>
        <p:nvSpPr>
          <p:cNvPr id="7173" name="Line 5"/>
          <p:cNvSpPr>
            <a:spLocks noChangeShapeType="1"/>
          </p:cNvSpPr>
          <p:nvPr/>
        </p:nvSpPr>
        <p:spPr bwMode="auto">
          <a:xfrm>
            <a:off x="4800600" y="838200"/>
            <a:ext cx="533400" cy="0"/>
          </a:xfrm>
          <a:prstGeom prst="line">
            <a:avLst/>
          </a:prstGeom>
          <a:noFill/>
          <a:ln w="9525">
            <a:solidFill>
              <a:srgbClr val="66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 name="Line 6"/>
          <p:cNvSpPr>
            <a:spLocks noChangeShapeType="1"/>
          </p:cNvSpPr>
          <p:nvPr/>
        </p:nvSpPr>
        <p:spPr bwMode="auto">
          <a:xfrm>
            <a:off x="8382000" y="838200"/>
            <a:ext cx="457200" cy="0"/>
          </a:xfrm>
          <a:prstGeom prst="line">
            <a:avLst/>
          </a:prstGeom>
          <a:noFill/>
          <a:ln w="9525">
            <a:solidFill>
              <a:srgbClr val="66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 name="Line 7"/>
          <p:cNvSpPr>
            <a:spLocks noChangeShapeType="1"/>
          </p:cNvSpPr>
          <p:nvPr/>
        </p:nvSpPr>
        <p:spPr bwMode="auto">
          <a:xfrm>
            <a:off x="4038600" y="1447800"/>
            <a:ext cx="609600" cy="0"/>
          </a:xfrm>
          <a:prstGeom prst="line">
            <a:avLst/>
          </a:prstGeom>
          <a:noFill/>
          <a:ln w="9525">
            <a:solidFill>
              <a:srgbClr val="66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 name="Line 8"/>
          <p:cNvSpPr>
            <a:spLocks noChangeShapeType="1"/>
          </p:cNvSpPr>
          <p:nvPr/>
        </p:nvSpPr>
        <p:spPr bwMode="auto">
          <a:xfrm>
            <a:off x="3962400" y="2362200"/>
            <a:ext cx="533400" cy="0"/>
          </a:xfrm>
          <a:prstGeom prst="line">
            <a:avLst/>
          </a:prstGeom>
          <a:noFill/>
          <a:ln w="9525">
            <a:solidFill>
              <a:srgbClr val="66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7" name="Line 9"/>
          <p:cNvSpPr>
            <a:spLocks noChangeShapeType="1"/>
          </p:cNvSpPr>
          <p:nvPr/>
        </p:nvSpPr>
        <p:spPr bwMode="auto">
          <a:xfrm>
            <a:off x="4114800" y="2743200"/>
            <a:ext cx="381000" cy="0"/>
          </a:xfrm>
          <a:prstGeom prst="line">
            <a:avLst/>
          </a:prstGeom>
          <a:noFill/>
          <a:ln w="9525">
            <a:solidFill>
              <a:srgbClr val="66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 name="Line 10"/>
          <p:cNvSpPr>
            <a:spLocks noChangeShapeType="1"/>
          </p:cNvSpPr>
          <p:nvPr/>
        </p:nvSpPr>
        <p:spPr bwMode="auto">
          <a:xfrm>
            <a:off x="8458200" y="2362200"/>
            <a:ext cx="533400" cy="0"/>
          </a:xfrm>
          <a:prstGeom prst="line">
            <a:avLst/>
          </a:prstGeom>
          <a:noFill/>
          <a:ln w="9525">
            <a:solidFill>
              <a:srgbClr val="66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9" name="Line 11"/>
          <p:cNvSpPr>
            <a:spLocks noChangeShapeType="1"/>
          </p:cNvSpPr>
          <p:nvPr/>
        </p:nvSpPr>
        <p:spPr bwMode="auto">
          <a:xfrm>
            <a:off x="4495800" y="3810000"/>
            <a:ext cx="533400" cy="4763"/>
          </a:xfrm>
          <a:prstGeom prst="line">
            <a:avLst/>
          </a:prstGeom>
          <a:noFill/>
          <a:ln w="9525">
            <a:solidFill>
              <a:srgbClr val="66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0" name="Line 12"/>
          <p:cNvSpPr>
            <a:spLocks noChangeShapeType="1"/>
          </p:cNvSpPr>
          <p:nvPr/>
        </p:nvSpPr>
        <p:spPr bwMode="auto">
          <a:xfrm>
            <a:off x="8229600" y="3810000"/>
            <a:ext cx="457200" cy="0"/>
          </a:xfrm>
          <a:prstGeom prst="line">
            <a:avLst/>
          </a:prstGeom>
          <a:noFill/>
          <a:ln w="9525">
            <a:solidFill>
              <a:srgbClr val="66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1" name="Line 13"/>
          <p:cNvSpPr>
            <a:spLocks noChangeShapeType="1"/>
          </p:cNvSpPr>
          <p:nvPr/>
        </p:nvSpPr>
        <p:spPr bwMode="auto">
          <a:xfrm>
            <a:off x="4419600" y="4191000"/>
            <a:ext cx="609600" cy="0"/>
          </a:xfrm>
          <a:prstGeom prst="line">
            <a:avLst/>
          </a:prstGeom>
          <a:noFill/>
          <a:ln w="9525">
            <a:solidFill>
              <a:srgbClr val="66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2" name="Line 14"/>
          <p:cNvSpPr>
            <a:spLocks noChangeShapeType="1"/>
          </p:cNvSpPr>
          <p:nvPr/>
        </p:nvSpPr>
        <p:spPr bwMode="auto">
          <a:xfrm>
            <a:off x="6096000" y="5181600"/>
            <a:ext cx="609600" cy="0"/>
          </a:xfrm>
          <a:prstGeom prst="line">
            <a:avLst/>
          </a:prstGeom>
          <a:noFill/>
          <a:ln w="9525">
            <a:solidFill>
              <a:srgbClr val="66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3" name="Line 15"/>
          <p:cNvSpPr>
            <a:spLocks noChangeShapeType="1"/>
          </p:cNvSpPr>
          <p:nvPr/>
        </p:nvSpPr>
        <p:spPr bwMode="auto">
          <a:xfrm>
            <a:off x="1905000" y="5562600"/>
            <a:ext cx="685800" cy="0"/>
          </a:xfrm>
          <a:prstGeom prst="line">
            <a:avLst/>
          </a:prstGeom>
          <a:noFill/>
          <a:ln w="9525">
            <a:solidFill>
              <a:srgbClr val="66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4" name="Line 16"/>
          <p:cNvSpPr>
            <a:spLocks noChangeShapeType="1"/>
          </p:cNvSpPr>
          <p:nvPr/>
        </p:nvSpPr>
        <p:spPr bwMode="auto">
          <a:xfrm>
            <a:off x="5715000" y="5562600"/>
            <a:ext cx="533400" cy="0"/>
          </a:xfrm>
          <a:prstGeom prst="line">
            <a:avLst/>
          </a:prstGeom>
          <a:noFill/>
          <a:ln w="9525">
            <a:solidFill>
              <a:srgbClr val="66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72">
                                            <p:txEl>
                                              <p:pRg st="1" end="1"/>
                                            </p:txEl>
                                          </p:spTgt>
                                        </p:tgtEl>
                                        <p:attrNameLst>
                                          <p:attrName>style.visibility</p:attrName>
                                        </p:attrNameLst>
                                      </p:cBhvr>
                                      <p:to>
                                        <p:strVal val="visible"/>
                                      </p:to>
                                    </p:set>
                                    <p:animEffect transition="in" filter="blinds(horizontal)">
                                      <p:cBhvr>
                                        <p:cTn id="7" dur="500"/>
                                        <p:tgtEl>
                                          <p:spTgt spid="717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172">
                                            <p:txEl>
                                              <p:pRg st="2" end="2"/>
                                            </p:txEl>
                                          </p:spTgt>
                                        </p:tgtEl>
                                        <p:attrNameLst>
                                          <p:attrName>style.visibility</p:attrName>
                                        </p:attrNameLst>
                                      </p:cBhvr>
                                      <p:to>
                                        <p:strVal val="visible"/>
                                      </p:to>
                                    </p:set>
                                    <p:animEffect transition="in" filter="blinds(horizontal)">
                                      <p:cBhvr>
                                        <p:cTn id="10" dur="500"/>
                                        <p:tgtEl>
                                          <p:spTgt spid="7172">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7172">
                                            <p:txEl>
                                              <p:pRg st="3" end="3"/>
                                            </p:txEl>
                                          </p:spTgt>
                                        </p:tgtEl>
                                        <p:attrNameLst>
                                          <p:attrName>style.visibility</p:attrName>
                                        </p:attrNameLst>
                                      </p:cBhvr>
                                      <p:to>
                                        <p:strVal val="visible"/>
                                      </p:to>
                                    </p:set>
                                    <p:animEffect transition="in" filter="blinds(horizontal)">
                                      <p:cBhvr>
                                        <p:cTn id="15" dur="500"/>
                                        <p:tgtEl>
                                          <p:spTgt spid="7172">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7172">
                                            <p:txEl>
                                              <p:pRg st="4" end="4"/>
                                            </p:txEl>
                                          </p:spTgt>
                                        </p:tgtEl>
                                        <p:attrNameLst>
                                          <p:attrName>style.visibility</p:attrName>
                                        </p:attrNameLst>
                                      </p:cBhvr>
                                      <p:to>
                                        <p:strVal val="visible"/>
                                      </p:to>
                                    </p:set>
                                    <p:animEffect transition="in" filter="box(in)">
                                      <p:cBhvr>
                                        <p:cTn id="20" dur="500"/>
                                        <p:tgtEl>
                                          <p:spTgt spid="7172">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7172">
                                            <p:txEl>
                                              <p:pRg st="5" end="5"/>
                                            </p:txEl>
                                          </p:spTgt>
                                        </p:tgtEl>
                                        <p:attrNameLst>
                                          <p:attrName>style.visibility</p:attrName>
                                        </p:attrNameLst>
                                      </p:cBhvr>
                                      <p:to>
                                        <p:strVal val="visible"/>
                                      </p:to>
                                    </p:set>
                                    <p:animEffect transition="in" filter="checkerboard(across)">
                                      <p:cBhvr>
                                        <p:cTn id="25" dur="500"/>
                                        <p:tgtEl>
                                          <p:spTgt spid="7172">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0" presetClass="emph" presetSubtype="0" fill="hold" nodeType="clickEffect">
                                  <p:stCondLst>
                                    <p:cond delay="0"/>
                                  </p:stCondLst>
                                  <p:childTnLst>
                                    <p:animClr clrSpc="hsl" dir="cw">
                                      <p:cBhvr override="childStyle">
                                        <p:cTn id="29" dur="500" fill="hold"/>
                                        <p:tgtEl>
                                          <p:spTgt spid="7172">
                                            <p:txEl>
                                              <p:pRg st="1" end="1"/>
                                            </p:txEl>
                                          </p:spTgt>
                                        </p:tgtEl>
                                        <p:attrNameLst>
                                          <p:attrName>style.color</p:attrName>
                                        </p:attrNameLst>
                                      </p:cBhvr>
                                      <p:by>
                                        <p:hsl h="0" s="12549" l="25098"/>
                                      </p:by>
                                    </p:animClr>
                                    <p:animClr clrSpc="hsl" dir="cw">
                                      <p:cBhvr>
                                        <p:cTn id="30" dur="500" fill="hold"/>
                                        <p:tgtEl>
                                          <p:spTgt spid="7172">
                                            <p:txEl>
                                              <p:pRg st="1" end="1"/>
                                            </p:txEl>
                                          </p:spTgt>
                                        </p:tgtEl>
                                        <p:attrNameLst>
                                          <p:attrName>fillcolor</p:attrName>
                                        </p:attrNameLst>
                                      </p:cBhvr>
                                      <p:by>
                                        <p:hsl h="0" s="12549" l="25098"/>
                                      </p:by>
                                    </p:animClr>
                                    <p:animClr clrSpc="hsl" dir="cw">
                                      <p:cBhvr>
                                        <p:cTn id="31" dur="500" fill="hold"/>
                                        <p:tgtEl>
                                          <p:spTgt spid="7172">
                                            <p:txEl>
                                              <p:pRg st="1" end="1"/>
                                            </p:txEl>
                                          </p:spTgt>
                                        </p:tgtEl>
                                        <p:attrNameLst>
                                          <p:attrName>stroke.color</p:attrName>
                                        </p:attrNameLst>
                                      </p:cBhvr>
                                      <p:by>
                                        <p:hsl h="0" s="12549" l="25098"/>
                                      </p:by>
                                    </p:animClr>
                                    <p:set>
                                      <p:cBhvr>
                                        <p:cTn id="32" dur="500" fill="hold"/>
                                        <p:tgtEl>
                                          <p:spTgt spid="7172">
                                            <p:txEl>
                                              <p:pRg st="1" end="1"/>
                                            </p:txEl>
                                          </p:spTgt>
                                        </p:tgtEl>
                                        <p:attrNameLst>
                                          <p:attrName>fill.type</p:attrName>
                                        </p:attrNameLst>
                                      </p:cBhvr>
                                      <p:to>
                                        <p:strVal val="solid"/>
                                      </p:to>
                                    </p:set>
                                  </p:childTnLst>
                                </p:cTn>
                              </p:par>
                              <p:par>
                                <p:cTn id="33" presetID="30" presetClass="emph" presetSubtype="0" fill="hold" nodeType="withEffect">
                                  <p:stCondLst>
                                    <p:cond delay="0"/>
                                  </p:stCondLst>
                                  <p:childTnLst>
                                    <p:animClr clrSpc="hsl" dir="cw">
                                      <p:cBhvr override="childStyle">
                                        <p:cTn id="34" dur="500" fill="hold"/>
                                        <p:tgtEl>
                                          <p:spTgt spid="7172">
                                            <p:txEl>
                                              <p:pRg st="2" end="2"/>
                                            </p:txEl>
                                          </p:spTgt>
                                        </p:tgtEl>
                                        <p:attrNameLst>
                                          <p:attrName>style.color</p:attrName>
                                        </p:attrNameLst>
                                      </p:cBhvr>
                                      <p:by>
                                        <p:hsl h="0" s="12549" l="25098"/>
                                      </p:by>
                                    </p:animClr>
                                    <p:animClr clrSpc="hsl" dir="cw">
                                      <p:cBhvr>
                                        <p:cTn id="35" dur="500" fill="hold"/>
                                        <p:tgtEl>
                                          <p:spTgt spid="7172">
                                            <p:txEl>
                                              <p:pRg st="2" end="2"/>
                                            </p:txEl>
                                          </p:spTgt>
                                        </p:tgtEl>
                                        <p:attrNameLst>
                                          <p:attrName>fillcolor</p:attrName>
                                        </p:attrNameLst>
                                      </p:cBhvr>
                                      <p:by>
                                        <p:hsl h="0" s="12549" l="25098"/>
                                      </p:by>
                                    </p:animClr>
                                    <p:animClr clrSpc="hsl" dir="cw">
                                      <p:cBhvr>
                                        <p:cTn id="36" dur="500" fill="hold"/>
                                        <p:tgtEl>
                                          <p:spTgt spid="7172">
                                            <p:txEl>
                                              <p:pRg st="2" end="2"/>
                                            </p:txEl>
                                          </p:spTgt>
                                        </p:tgtEl>
                                        <p:attrNameLst>
                                          <p:attrName>stroke.color</p:attrName>
                                        </p:attrNameLst>
                                      </p:cBhvr>
                                      <p:by>
                                        <p:hsl h="0" s="12549" l="25098"/>
                                      </p:by>
                                    </p:animClr>
                                    <p:set>
                                      <p:cBhvr>
                                        <p:cTn id="37" dur="500" fill="hold"/>
                                        <p:tgtEl>
                                          <p:spTgt spid="7172">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8" name="WordArt 4"/>
          <p:cNvSpPr>
            <a:spLocks noChangeArrowheads="1" noChangeShapeType="1" noTextEdit="1"/>
          </p:cNvSpPr>
          <p:nvPr/>
        </p:nvSpPr>
        <p:spPr bwMode="auto">
          <a:xfrm>
            <a:off x="1066800" y="1981200"/>
            <a:ext cx="7343775" cy="2133600"/>
          </a:xfrm>
          <a:prstGeom prst="rect">
            <a:avLst/>
          </a:prstGeom>
        </p:spPr>
        <p:txBody>
          <a:bodyPr wrap="none" fromWordArt="1">
            <a:prstTxWarp prst="textPlain">
              <a:avLst>
                <a:gd name="adj" fmla="val 50000"/>
              </a:avLst>
            </a:prstTxWarp>
          </a:bodyPr>
          <a:lstStyle/>
          <a:p>
            <a:pPr algn="ctr"/>
            <a:r>
              <a:rPr lang="en-US" sz="3600" kern="10">
                <a:ln w="9525">
                  <a:solidFill>
                    <a:srgbClr val="003300"/>
                  </a:solidFill>
                  <a:round/>
                  <a:headEnd/>
                  <a:tailEnd/>
                </a:ln>
                <a:solidFill>
                  <a:srgbClr val="3366FF"/>
                </a:solidFill>
                <a:effectLst>
                  <a:outerShdw dist="53882" dir="2700000" algn="ctr" rotWithShape="0">
                    <a:srgbClr val="9999FF">
                      <a:alpha val="80000"/>
                    </a:srgbClr>
                  </a:outerShdw>
                </a:effectLst>
                <a:latin typeface="Times New Roman"/>
                <a:cs typeface="Times New Roman"/>
              </a:rPr>
              <a:t>THỰC HÀNH</a:t>
            </a:r>
          </a:p>
          <a:p>
            <a:pPr algn="ctr"/>
            <a:r>
              <a:rPr lang="en-US" sz="3600" kern="10">
                <a:ln w="9525">
                  <a:solidFill>
                    <a:srgbClr val="003300"/>
                  </a:solidFill>
                  <a:round/>
                  <a:headEnd/>
                  <a:tailEnd/>
                </a:ln>
                <a:solidFill>
                  <a:srgbClr val="3366FF"/>
                </a:solidFill>
                <a:effectLst>
                  <a:outerShdw dist="53882" dir="2700000" algn="ctr" rotWithShape="0">
                    <a:srgbClr val="9999FF">
                      <a:alpha val="80000"/>
                    </a:srgbClr>
                  </a:outerShdw>
                </a:effectLst>
                <a:latin typeface="Times New Roman"/>
                <a:cs typeface="Times New Roman"/>
              </a:rPr>
              <a:t> LÀM VÒNG ĐEO TAY BẰNG GIẤY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0"/>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u="sng">
                <a:solidFill>
                  <a:srgbClr val="0000FF"/>
                </a:solidFill>
              </a:rPr>
              <a:t>Bước 1:</a:t>
            </a:r>
            <a:r>
              <a:rPr lang="en-US" sz="2000" b="1"/>
              <a:t> Cắt thành các nan giấy</a:t>
            </a:r>
          </a:p>
        </p:txBody>
      </p:sp>
      <p:sp>
        <p:nvSpPr>
          <p:cNvPr id="38915" name="Text Box 3"/>
          <p:cNvSpPr txBox="1">
            <a:spLocks noChangeArrowheads="1"/>
          </p:cNvSpPr>
          <p:nvPr/>
        </p:nvSpPr>
        <p:spPr bwMode="auto">
          <a:xfrm>
            <a:off x="0" y="1066800"/>
            <a:ext cx="815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u="sng">
                <a:solidFill>
                  <a:srgbClr val="0000FF"/>
                </a:solidFill>
              </a:rPr>
              <a:t>Bước 2:</a:t>
            </a:r>
            <a:r>
              <a:rPr lang="en-US" sz="2000" b="1"/>
              <a:t> Dán nối các nan giấy</a:t>
            </a:r>
          </a:p>
        </p:txBody>
      </p:sp>
      <p:sp>
        <p:nvSpPr>
          <p:cNvPr id="38916" name="Text Box 4"/>
          <p:cNvSpPr txBox="1">
            <a:spLocks noChangeArrowheads="1"/>
          </p:cNvSpPr>
          <p:nvPr/>
        </p:nvSpPr>
        <p:spPr bwMode="auto">
          <a:xfrm>
            <a:off x="0" y="2286000"/>
            <a:ext cx="518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u="sng">
                <a:solidFill>
                  <a:srgbClr val="0000FF"/>
                </a:solidFill>
              </a:rPr>
              <a:t>Bước 3:</a:t>
            </a:r>
            <a:r>
              <a:rPr lang="en-US" sz="2000" b="1"/>
              <a:t> Gấp các nan giấy</a:t>
            </a:r>
          </a:p>
        </p:txBody>
      </p:sp>
      <p:sp>
        <p:nvSpPr>
          <p:cNvPr id="38917" name="Text Box 5"/>
          <p:cNvSpPr txBox="1">
            <a:spLocks noChangeArrowheads="1"/>
          </p:cNvSpPr>
          <p:nvPr/>
        </p:nvSpPr>
        <p:spPr bwMode="auto">
          <a:xfrm>
            <a:off x="0" y="4724400"/>
            <a:ext cx="2667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u="sng">
                <a:solidFill>
                  <a:srgbClr val="0000FF"/>
                </a:solidFill>
              </a:rPr>
              <a:t>Bước 4:</a:t>
            </a:r>
            <a:r>
              <a:rPr lang="en-US" sz="2000" b="1"/>
              <a:t> Hoàn chỉnh vòng đeo tay</a:t>
            </a:r>
          </a:p>
        </p:txBody>
      </p:sp>
      <p:grpSp>
        <p:nvGrpSpPr>
          <p:cNvPr id="38918" name="Group 6"/>
          <p:cNvGrpSpPr>
            <a:grpSpLocks/>
          </p:cNvGrpSpPr>
          <p:nvPr/>
        </p:nvGrpSpPr>
        <p:grpSpPr bwMode="auto">
          <a:xfrm>
            <a:off x="4343400" y="228600"/>
            <a:ext cx="3733800" cy="304800"/>
            <a:chOff x="672" y="192"/>
            <a:chExt cx="2592" cy="288"/>
          </a:xfrm>
        </p:grpSpPr>
        <p:sp>
          <p:nvSpPr>
            <p:cNvPr id="38919" name="Rectangle 7"/>
            <p:cNvSpPr>
              <a:spLocks noChangeArrowheads="1"/>
            </p:cNvSpPr>
            <p:nvPr/>
          </p:nvSpPr>
          <p:spPr bwMode="auto">
            <a:xfrm>
              <a:off x="1248"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0" name="Rectangle 8"/>
            <p:cNvSpPr>
              <a:spLocks noChangeArrowheads="1"/>
            </p:cNvSpPr>
            <p:nvPr/>
          </p:nvSpPr>
          <p:spPr bwMode="auto">
            <a:xfrm>
              <a:off x="960"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1" name="Rectangle 9"/>
            <p:cNvSpPr>
              <a:spLocks noChangeArrowheads="1"/>
            </p:cNvSpPr>
            <p:nvPr/>
          </p:nvSpPr>
          <p:spPr bwMode="auto">
            <a:xfrm>
              <a:off x="672"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2" name="Rectangle 10"/>
            <p:cNvSpPr>
              <a:spLocks noChangeArrowheads="1"/>
            </p:cNvSpPr>
            <p:nvPr/>
          </p:nvSpPr>
          <p:spPr bwMode="auto">
            <a:xfrm>
              <a:off x="2688"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3" name="Rectangle 11"/>
            <p:cNvSpPr>
              <a:spLocks noChangeArrowheads="1"/>
            </p:cNvSpPr>
            <p:nvPr/>
          </p:nvSpPr>
          <p:spPr bwMode="auto">
            <a:xfrm>
              <a:off x="2400"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4" name="Rectangle 12"/>
            <p:cNvSpPr>
              <a:spLocks noChangeArrowheads="1"/>
            </p:cNvSpPr>
            <p:nvPr/>
          </p:nvSpPr>
          <p:spPr bwMode="auto">
            <a:xfrm>
              <a:off x="2112"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5" name="Rectangle 13"/>
            <p:cNvSpPr>
              <a:spLocks noChangeArrowheads="1"/>
            </p:cNvSpPr>
            <p:nvPr/>
          </p:nvSpPr>
          <p:spPr bwMode="auto">
            <a:xfrm>
              <a:off x="1824"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6" name="Rectangle 14"/>
            <p:cNvSpPr>
              <a:spLocks noChangeArrowheads="1"/>
            </p:cNvSpPr>
            <p:nvPr/>
          </p:nvSpPr>
          <p:spPr bwMode="auto">
            <a:xfrm>
              <a:off x="1536"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7" name="Rectangle 15"/>
            <p:cNvSpPr>
              <a:spLocks noChangeArrowheads="1"/>
            </p:cNvSpPr>
            <p:nvPr/>
          </p:nvSpPr>
          <p:spPr bwMode="auto">
            <a:xfrm>
              <a:off x="2976"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8928" name="Group 16"/>
          <p:cNvGrpSpPr>
            <a:grpSpLocks/>
          </p:cNvGrpSpPr>
          <p:nvPr/>
        </p:nvGrpSpPr>
        <p:grpSpPr bwMode="auto">
          <a:xfrm>
            <a:off x="152400" y="381000"/>
            <a:ext cx="3733800" cy="304800"/>
            <a:chOff x="672" y="192"/>
            <a:chExt cx="2592" cy="288"/>
          </a:xfrm>
        </p:grpSpPr>
        <p:sp>
          <p:nvSpPr>
            <p:cNvPr id="38929" name="Rectangle 17"/>
            <p:cNvSpPr>
              <a:spLocks noChangeArrowheads="1"/>
            </p:cNvSpPr>
            <p:nvPr/>
          </p:nvSpPr>
          <p:spPr bwMode="auto">
            <a:xfrm>
              <a:off x="1248"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0" name="Rectangle 18"/>
            <p:cNvSpPr>
              <a:spLocks noChangeArrowheads="1"/>
            </p:cNvSpPr>
            <p:nvPr/>
          </p:nvSpPr>
          <p:spPr bwMode="auto">
            <a:xfrm>
              <a:off x="960"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1" name="Rectangle 19"/>
            <p:cNvSpPr>
              <a:spLocks noChangeArrowheads="1"/>
            </p:cNvSpPr>
            <p:nvPr/>
          </p:nvSpPr>
          <p:spPr bwMode="auto">
            <a:xfrm>
              <a:off x="672"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2" name="Rectangle 20"/>
            <p:cNvSpPr>
              <a:spLocks noChangeArrowheads="1"/>
            </p:cNvSpPr>
            <p:nvPr/>
          </p:nvSpPr>
          <p:spPr bwMode="auto">
            <a:xfrm>
              <a:off x="2688"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3" name="Rectangle 21"/>
            <p:cNvSpPr>
              <a:spLocks noChangeArrowheads="1"/>
            </p:cNvSpPr>
            <p:nvPr/>
          </p:nvSpPr>
          <p:spPr bwMode="auto">
            <a:xfrm>
              <a:off x="2400"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4" name="Rectangle 22"/>
            <p:cNvSpPr>
              <a:spLocks noChangeArrowheads="1"/>
            </p:cNvSpPr>
            <p:nvPr/>
          </p:nvSpPr>
          <p:spPr bwMode="auto">
            <a:xfrm>
              <a:off x="2112"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5" name="Rectangle 23"/>
            <p:cNvSpPr>
              <a:spLocks noChangeArrowheads="1"/>
            </p:cNvSpPr>
            <p:nvPr/>
          </p:nvSpPr>
          <p:spPr bwMode="auto">
            <a:xfrm>
              <a:off x="1824"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6" name="Rectangle 24"/>
            <p:cNvSpPr>
              <a:spLocks noChangeArrowheads="1"/>
            </p:cNvSpPr>
            <p:nvPr/>
          </p:nvSpPr>
          <p:spPr bwMode="auto">
            <a:xfrm>
              <a:off x="1536"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7" name="Rectangle 25"/>
            <p:cNvSpPr>
              <a:spLocks noChangeArrowheads="1"/>
            </p:cNvSpPr>
            <p:nvPr/>
          </p:nvSpPr>
          <p:spPr bwMode="auto">
            <a:xfrm>
              <a:off x="2976"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938" name="Text Box 26"/>
          <p:cNvSpPr txBox="1">
            <a:spLocks noChangeArrowheads="1"/>
          </p:cNvSpPr>
          <p:nvPr/>
        </p:nvSpPr>
        <p:spPr bwMode="auto">
          <a:xfrm>
            <a:off x="990600" y="685800"/>
            <a:ext cx="990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t>2 nan</a:t>
            </a:r>
          </a:p>
        </p:txBody>
      </p:sp>
      <p:sp>
        <p:nvSpPr>
          <p:cNvPr id="38939" name="Text Box 27"/>
          <p:cNvSpPr txBox="1">
            <a:spLocks noChangeArrowheads="1"/>
          </p:cNvSpPr>
          <p:nvPr/>
        </p:nvSpPr>
        <p:spPr bwMode="auto">
          <a:xfrm>
            <a:off x="5257800" y="609600"/>
            <a:ext cx="990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t>2 nan</a:t>
            </a:r>
          </a:p>
        </p:txBody>
      </p:sp>
      <p:grpSp>
        <p:nvGrpSpPr>
          <p:cNvPr id="38940" name="Group 28"/>
          <p:cNvGrpSpPr>
            <a:grpSpLocks/>
          </p:cNvGrpSpPr>
          <p:nvPr/>
        </p:nvGrpSpPr>
        <p:grpSpPr bwMode="auto">
          <a:xfrm>
            <a:off x="133350" y="1466850"/>
            <a:ext cx="7467600" cy="304800"/>
            <a:chOff x="672" y="192"/>
            <a:chExt cx="2592" cy="288"/>
          </a:xfrm>
        </p:grpSpPr>
        <p:sp>
          <p:nvSpPr>
            <p:cNvPr id="38941" name="Rectangle 29"/>
            <p:cNvSpPr>
              <a:spLocks noChangeArrowheads="1"/>
            </p:cNvSpPr>
            <p:nvPr/>
          </p:nvSpPr>
          <p:spPr bwMode="auto">
            <a:xfrm>
              <a:off x="1248"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2" name="Rectangle 30"/>
            <p:cNvSpPr>
              <a:spLocks noChangeArrowheads="1"/>
            </p:cNvSpPr>
            <p:nvPr/>
          </p:nvSpPr>
          <p:spPr bwMode="auto">
            <a:xfrm>
              <a:off x="960"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3" name="Rectangle 31"/>
            <p:cNvSpPr>
              <a:spLocks noChangeArrowheads="1"/>
            </p:cNvSpPr>
            <p:nvPr/>
          </p:nvSpPr>
          <p:spPr bwMode="auto">
            <a:xfrm>
              <a:off x="672"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4" name="Rectangle 32"/>
            <p:cNvSpPr>
              <a:spLocks noChangeArrowheads="1"/>
            </p:cNvSpPr>
            <p:nvPr/>
          </p:nvSpPr>
          <p:spPr bwMode="auto">
            <a:xfrm>
              <a:off x="2688"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5" name="Rectangle 33"/>
            <p:cNvSpPr>
              <a:spLocks noChangeArrowheads="1"/>
            </p:cNvSpPr>
            <p:nvPr/>
          </p:nvSpPr>
          <p:spPr bwMode="auto">
            <a:xfrm>
              <a:off x="2400"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6" name="Rectangle 34"/>
            <p:cNvSpPr>
              <a:spLocks noChangeArrowheads="1"/>
            </p:cNvSpPr>
            <p:nvPr/>
          </p:nvSpPr>
          <p:spPr bwMode="auto">
            <a:xfrm>
              <a:off x="2112"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7" name="Rectangle 35"/>
            <p:cNvSpPr>
              <a:spLocks noChangeArrowheads="1"/>
            </p:cNvSpPr>
            <p:nvPr/>
          </p:nvSpPr>
          <p:spPr bwMode="auto">
            <a:xfrm>
              <a:off x="1824"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8" name="Rectangle 36"/>
            <p:cNvSpPr>
              <a:spLocks noChangeArrowheads="1"/>
            </p:cNvSpPr>
            <p:nvPr/>
          </p:nvSpPr>
          <p:spPr bwMode="auto">
            <a:xfrm>
              <a:off x="1536"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9" name="Rectangle 37"/>
            <p:cNvSpPr>
              <a:spLocks noChangeArrowheads="1"/>
            </p:cNvSpPr>
            <p:nvPr/>
          </p:nvSpPr>
          <p:spPr bwMode="auto">
            <a:xfrm>
              <a:off x="2976"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8950" name="Group 38"/>
          <p:cNvGrpSpPr>
            <a:grpSpLocks/>
          </p:cNvGrpSpPr>
          <p:nvPr/>
        </p:nvGrpSpPr>
        <p:grpSpPr bwMode="auto">
          <a:xfrm>
            <a:off x="152400" y="1833563"/>
            <a:ext cx="7467600" cy="304800"/>
            <a:chOff x="672" y="192"/>
            <a:chExt cx="2592" cy="288"/>
          </a:xfrm>
        </p:grpSpPr>
        <p:sp>
          <p:nvSpPr>
            <p:cNvPr id="38951" name="Rectangle 39"/>
            <p:cNvSpPr>
              <a:spLocks noChangeArrowheads="1"/>
            </p:cNvSpPr>
            <p:nvPr/>
          </p:nvSpPr>
          <p:spPr bwMode="auto">
            <a:xfrm>
              <a:off x="1248"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52" name="Rectangle 40"/>
            <p:cNvSpPr>
              <a:spLocks noChangeArrowheads="1"/>
            </p:cNvSpPr>
            <p:nvPr/>
          </p:nvSpPr>
          <p:spPr bwMode="auto">
            <a:xfrm>
              <a:off x="960"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53" name="Rectangle 41"/>
            <p:cNvSpPr>
              <a:spLocks noChangeArrowheads="1"/>
            </p:cNvSpPr>
            <p:nvPr/>
          </p:nvSpPr>
          <p:spPr bwMode="auto">
            <a:xfrm>
              <a:off x="672"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54" name="Rectangle 42"/>
            <p:cNvSpPr>
              <a:spLocks noChangeArrowheads="1"/>
            </p:cNvSpPr>
            <p:nvPr/>
          </p:nvSpPr>
          <p:spPr bwMode="auto">
            <a:xfrm>
              <a:off x="2688"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55" name="Rectangle 43"/>
            <p:cNvSpPr>
              <a:spLocks noChangeArrowheads="1"/>
            </p:cNvSpPr>
            <p:nvPr/>
          </p:nvSpPr>
          <p:spPr bwMode="auto">
            <a:xfrm>
              <a:off x="2400"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56" name="Rectangle 44"/>
            <p:cNvSpPr>
              <a:spLocks noChangeArrowheads="1"/>
            </p:cNvSpPr>
            <p:nvPr/>
          </p:nvSpPr>
          <p:spPr bwMode="auto">
            <a:xfrm>
              <a:off x="2112"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57" name="Rectangle 45"/>
            <p:cNvSpPr>
              <a:spLocks noChangeArrowheads="1"/>
            </p:cNvSpPr>
            <p:nvPr/>
          </p:nvSpPr>
          <p:spPr bwMode="auto">
            <a:xfrm>
              <a:off x="1824"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58" name="Rectangle 46"/>
            <p:cNvSpPr>
              <a:spLocks noChangeArrowheads="1"/>
            </p:cNvSpPr>
            <p:nvPr/>
          </p:nvSpPr>
          <p:spPr bwMode="auto">
            <a:xfrm>
              <a:off x="1536"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59" name="Rectangle 47"/>
            <p:cNvSpPr>
              <a:spLocks noChangeArrowheads="1"/>
            </p:cNvSpPr>
            <p:nvPr/>
          </p:nvSpPr>
          <p:spPr bwMode="auto">
            <a:xfrm>
              <a:off x="2976"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8960" name="Group 48"/>
          <p:cNvGrpSpPr>
            <a:grpSpLocks/>
          </p:cNvGrpSpPr>
          <p:nvPr/>
        </p:nvGrpSpPr>
        <p:grpSpPr bwMode="auto">
          <a:xfrm>
            <a:off x="0" y="2743200"/>
            <a:ext cx="1828800" cy="1524000"/>
            <a:chOff x="144" y="2064"/>
            <a:chExt cx="1152" cy="936"/>
          </a:xfrm>
        </p:grpSpPr>
        <p:grpSp>
          <p:nvGrpSpPr>
            <p:cNvPr id="38961" name="Group 49"/>
            <p:cNvGrpSpPr>
              <a:grpSpLocks/>
            </p:cNvGrpSpPr>
            <p:nvPr/>
          </p:nvGrpSpPr>
          <p:grpSpPr bwMode="auto">
            <a:xfrm rot="5400000">
              <a:off x="732" y="2436"/>
              <a:ext cx="936" cy="192"/>
              <a:chOff x="672" y="192"/>
              <a:chExt cx="2592" cy="288"/>
            </a:xfrm>
          </p:grpSpPr>
          <p:sp>
            <p:nvSpPr>
              <p:cNvPr id="38962" name="Rectangle 50"/>
              <p:cNvSpPr>
                <a:spLocks noChangeArrowheads="1"/>
              </p:cNvSpPr>
              <p:nvPr/>
            </p:nvSpPr>
            <p:spPr bwMode="auto">
              <a:xfrm>
                <a:off x="1248"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63" name="Rectangle 51"/>
              <p:cNvSpPr>
                <a:spLocks noChangeArrowheads="1"/>
              </p:cNvSpPr>
              <p:nvPr/>
            </p:nvSpPr>
            <p:spPr bwMode="auto">
              <a:xfrm>
                <a:off x="960"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64" name="Rectangle 52"/>
              <p:cNvSpPr>
                <a:spLocks noChangeArrowheads="1"/>
              </p:cNvSpPr>
              <p:nvPr/>
            </p:nvSpPr>
            <p:spPr bwMode="auto">
              <a:xfrm>
                <a:off x="672"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65" name="Rectangle 53"/>
              <p:cNvSpPr>
                <a:spLocks noChangeArrowheads="1"/>
              </p:cNvSpPr>
              <p:nvPr/>
            </p:nvSpPr>
            <p:spPr bwMode="auto">
              <a:xfrm>
                <a:off x="2688"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66" name="Rectangle 54"/>
              <p:cNvSpPr>
                <a:spLocks noChangeArrowheads="1"/>
              </p:cNvSpPr>
              <p:nvPr/>
            </p:nvSpPr>
            <p:spPr bwMode="auto">
              <a:xfrm>
                <a:off x="2400"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67" name="Rectangle 55"/>
              <p:cNvSpPr>
                <a:spLocks noChangeArrowheads="1"/>
              </p:cNvSpPr>
              <p:nvPr/>
            </p:nvSpPr>
            <p:spPr bwMode="auto">
              <a:xfrm>
                <a:off x="2112"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68" name="Rectangle 56"/>
              <p:cNvSpPr>
                <a:spLocks noChangeArrowheads="1"/>
              </p:cNvSpPr>
              <p:nvPr/>
            </p:nvSpPr>
            <p:spPr bwMode="auto">
              <a:xfrm>
                <a:off x="1824"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69" name="Rectangle 57"/>
              <p:cNvSpPr>
                <a:spLocks noChangeArrowheads="1"/>
              </p:cNvSpPr>
              <p:nvPr/>
            </p:nvSpPr>
            <p:spPr bwMode="auto">
              <a:xfrm>
                <a:off x="1536"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70" name="Rectangle 58"/>
              <p:cNvSpPr>
                <a:spLocks noChangeArrowheads="1"/>
              </p:cNvSpPr>
              <p:nvPr/>
            </p:nvSpPr>
            <p:spPr bwMode="auto">
              <a:xfrm>
                <a:off x="2976"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8971" name="Group 59"/>
            <p:cNvGrpSpPr>
              <a:grpSpLocks/>
            </p:cNvGrpSpPr>
            <p:nvPr/>
          </p:nvGrpSpPr>
          <p:grpSpPr bwMode="auto">
            <a:xfrm>
              <a:off x="144" y="2064"/>
              <a:ext cx="1152" cy="192"/>
              <a:chOff x="672" y="192"/>
              <a:chExt cx="2592" cy="288"/>
            </a:xfrm>
          </p:grpSpPr>
          <p:sp>
            <p:nvSpPr>
              <p:cNvPr id="38972" name="Rectangle 60"/>
              <p:cNvSpPr>
                <a:spLocks noChangeArrowheads="1"/>
              </p:cNvSpPr>
              <p:nvPr/>
            </p:nvSpPr>
            <p:spPr bwMode="auto">
              <a:xfrm>
                <a:off x="1248"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73" name="Rectangle 61"/>
              <p:cNvSpPr>
                <a:spLocks noChangeArrowheads="1"/>
              </p:cNvSpPr>
              <p:nvPr/>
            </p:nvSpPr>
            <p:spPr bwMode="auto">
              <a:xfrm>
                <a:off x="960"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74" name="Rectangle 62"/>
              <p:cNvSpPr>
                <a:spLocks noChangeArrowheads="1"/>
              </p:cNvSpPr>
              <p:nvPr/>
            </p:nvSpPr>
            <p:spPr bwMode="auto">
              <a:xfrm>
                <a:off x="672"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75" name="Rectangle 63"/>
              <p:cNvSpPr>
                <a:spLocks noChangeArrowheads="1"/>
              </p:cNvSpPr>
              <p:nvPr/>
            </p:nvSpPr>
            <p:spPr bwMode="auto">
              <a:xfrm>
                <a:off x="2688"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76" name="Rectangle 64"/>
              <p:cNvSpPr>
                <a:spLocks noChangeArrowheads="1"/>
              </p:cNvSpPr>
              <p:nvPr/>
            </p:nvSpPr>
            <p:spPr bwMode="auto">
              <a:xfrm>
                <a:off x="2400"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77" name="Rectangle 65"/>
              <p:cNvSpPr>
                <a:spLocks noChangeArrowheads="1"/>
              </p:cNvSpPr>
              <p:nvPr/>
            </p:nvSpPr>
            <p:spPr bwMode="auto">
              <a:xfrm>
                <a:off x="2112"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78" name="Rectangle 66"/>
              <p:cNvSpPr>
                <a:spLocks noChangeArrowheads="1"/>
              </p:cNvSpPr>
              <p:nvPr/>
            </p:nvSpPr>
            <p:spPr bwMode="auto">
              <a:xfrm>
                <a:off x="1824"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79" name="Rectangle 67"/>
              <p:cNvSpPr>
                <a:spLocks noChangeArrowheads="1"/>
              </p:cNvSpPr>
              <p:nvPr/>
            </p:nvSpPr>
            <p:spPr bwMode="auto">
              <a:xfrm>
                <a:off x="1536"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80" name="Rectangle 68"/>
              <p:cNvSpPr>
                <a:spLocks noChangeArrowheads="1"/>
              </p:cNvSpPr>
              <p:nvPr/>
            </p:nvSpPr>
            <p:spPr bwMode="auto">
              <a:xfrm>
                <a:off x="2976"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981" name="Line 69"/>
            <p:cNvSpPr>
              <a:spLocks noChangeShapeType="1"/>
            </p:cNvSpPr>
            <p:nvPr/>
          </p:nvSpPr>
          <p:spPr bwMode="auto">
            <a:xfrm flipV="1">
              <a:off x="1200" y="2160"/>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8982" name="Rectangle 70"/>
          <p:cNvSpPr>
            <a:spLocks noChangeArrowheads="1"/>
          </p:cNvSpPr>
          <p:nvPr/>
        </p:nvSpPr>
        <p:spPr bwMode="auto">
          <a:xfrm rot="16200000">
            <a:off x="4473575" y="4102101"/>
            <a:ext cx="168275" cy="304800"/>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83" name="Rectangle 71"/>
          <p:cNvSpPr>
            <a:spLocks noChangeArrowheads="1"/>
          </p:cNvSpPr>
          <p:nvPr/>
        </p:nvSpPr>
        <p:spPr bwMode="auto">
          <a:xfrm rot="16200000">
            <a:off x="4472781" y="4269582"/>
            <a:ext cx="169863" cy="304800"/>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8984" name="Group 72"/>
          <p:cNvGrpSpPr>
            <a:grpSpLocks/>
          </p:cNvGrpSpPr>
          <p:nvPr/>
        </p:nvGrpSpPr>
        <p:grpSpPr bwMode="auto">
          <a:xfrm>
            <a:off x="2057400" y="2667000"/>
            <a:ext cx="1828800" cy="1524000"/>
            <a:chOff x="1344" y="1920"/>
            <a:chExt cx="1152" cy="960"/>
          </a:xfrm>
        </p:grpSpPr>
        <p:grpSp>
          <p:nvGrpSpPr>
            <p:cNvPr id="38985" name="Group 73"/>
            <p:cNvGrpSpPr>
              <a:grpSpLocks/>
            </p:cNvGrpSpPr>
            <p:nvPr/>
          </p:nvGrpSpPr>
          <p:grpSpPr bwMode="auto">
            <a:xfrm>
              <a:off x="1344" y="2688"/>
              <a:ext cx="960" cy="192"/>
              <a:chOff x="672" y="192"/>
              <a:chExt cx="2592" cy="288"/>
            </a:xfrm>
          </p:grpSpPr>
          <p:sp>
            <p:nvSpPr>
              <p:cNvPr id="38986" name="Rectangle 74"/>
              <p:cNvSpPr>
                <a:spLocks noChangeArrowheads="1"/>
              </p:cNvSpPr>
              <p:nvPr/>
            </p:nvSpPr>
            <p:spPr bwMode="auto">
              <a:xfrm>
                <a:off x="1248"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87" name="Rectangle 75"/>
              <p:cNvSpPr>
                <a:spLocks noChangeArrowheads="1"/>
              </p:cNvSpPr>
              <p:nvPr/>
            </p:nvSpPr>
            <p:spPr bwMode="auto">
              <a:xfrm>
                <a:off x="960"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88" name="Rectangle 76"/>
              <p:cNvSpPr>
                <a:spLocks noChangeArrowheads="1"/>
              </p:cNvSpPr>
              <p:nvPr/>
            </p:nvSpPr>
            <p:spPr bwMode="auto">
              <a:xfrm>
                <a:off x="672"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89" name="Rectangle 77"/>
              <p:cNvSpPr>
                <a:spLocks noChangeArrowheads="1"/>
              </p:cNvSpPr>
              <p:nvPr/>
            </p:nvSpPr>
            <p:spPr bwMode="auto">
              <a:xfrm>
                <a:off x="2688"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90" name="Rectangle 78"/>
              <p:cNvSpPr>
                <a:spLocks noChangeArrowheads="1"/>
              </p:cNvSpPr>
              <p:nvPr/>
            </p:nvSpPr>
            <p:spPr bwMode="auto">
              <a:xfrm>
                <a:off x="2400"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91" name="Rectangle 79"/>
              <p:cNvSpPr>
                <a:spLocks noChangeArrowheads="1"/>
              </p:cNvSpPr>
              <p:nvPr/>
            </p:nvSpPr>
            <p:spPr bwMode="auto">
              <a:xfrm>
                <a:off x="2112"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92" name="Rectangle 80"/>
              <p:cNvSpPr>
                <a:spLocks noChangeArrowheads="1"/>
              </p:cNvSpPr>
              <p:nvPr/>
            </p:nvSpPr>
            <p:spPr bwMode="auto">
              <a:xfrm>
                <a:off x="1824"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93" name="Rectangle 81"/>
              <p:cNvSpPr>
                <a:spLocks noChangeArrowheads="1"/>
              </p:cNvSpPr>
              <p:nvPr/>
            </p:nvSpPr>
            <p:spPr bwMode="auto">
              <a:xfrm>
                <a:off x="1536"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94" name="Rectangle 82"/>
              <p:cNvSpPr>
                <a:spLocks noChangeArrowheads="1"/>
              </p:cNvSpPr>
              <p:nvPr/>
            </p:nvSpPr>
            <p:spPr bwMode="auto">
              <a:xfrm>
                <a:off x="2976"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995" name="Line 83"/>
            <p:cNvSpPr>
              <a:spLocks noChangeShapeType="1"/>
            </p:cNvSpPr>
            <p:nvPr/>
          </p:nvSpPr>
          <p:spPr bwMode="auto">
            <a:xfrm>
              <a:off x="1920" y="2784"/>
              <a:ext cx="4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8996" name="Group 84"/>
            <p:cNvGrpSpPr>
              <a:grpSpLocks/>
            </p:cNvGrpSpPr>
            <p:nvPr/>
          </p:nvGrpSpPr>
          <p:grpSpPr bwMode="auto">
            <a:xfrm>
              <a:off x="2304" y="1920"/>
              <a:ext cx="192" cy="960"/>
              <a:chOff x="2112" y="1920"/>
              <a:chExt cx="192" cy="960"/>
            </a:xfrm>
          </p:grpSpPr>
          <p:sp>
            <p:nvSpPr>
              <p:cNvPr id="38997" name="Rectangle 85"/>
              <p:cNvSpPr>
                <a:spLocks noChangeArrowheads="1"/>
              </p:cNvSpPr>
              <p:nvPr/>
            </p:nvSpPr>
            <p:spPr bwMode="auto">
              <a:xfrm>
                <a:off x="2112" y="2688"/>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98" name="Rectangle 86"/>
              <p:cNvSpPr>
                <a:spLocks noChangeArrowheads="1"/>
              </p:cNvSpPr>
              <p:nvPr/>
            </p:nvSpPr>
            <p:spPr bwMode="auto">
              <a:xfrm>
                <a:off x="2112" y="2496"/>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99" name="Rectangle 87"/>
              <p:cNvSpPr>
                <a:spLocks noChangeArrowheads="1"/>
              </p:cNvSpPr>
              <p:nvPr/>
            </p:nvSpPr>
            <p:spPr bwMode="auto">
              <a:xfrm>
                <a:off x="2112" y="2310"/>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00" name="Rectangle 88"/>
              <p:cNvSpPr>
                <a:spLocks noChangeArrowheads="1"/>
              </p:cNvSpPr>
              <p:nvPr/>
            </p:nvSpPr>
            <p:spPr bwMode="auto">
              <a:xfrm>
                <a:off x="2112" y="1920"/>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01" name="Rectangle 89"/>
              <p:cNvSpPr>
                <a:spLocks noChangeArrowheads="1"/>
              </p:cNvSpPr>
              <p:nvPr/>
            </p:nvSpPr>
            <p:spPr bwMode="auto">
              <a:xfrm>
                <a:off x="2112" y="2112"/>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9002" name="Group 90"/>
          <p:cNvGrpSpPr>
            <a:grpSpLocks/>
          </p:cNvGrpSpPr>
          <p:nvPr/>
        </p:nvGrpSpPr>
        <p:grpSpPr bwMode="auto">
          <a:xfrm>
            <a:off x="4419600" y="2667000"/>
            <a:ext cx="1538288" cy="1524000"/>
            <a:chOff x="2784" y="1920"/>
            <a:chExt cx="969" cy="960"/>
          </a:xfrm>
        </p:grpSpPr>
        <p:grpSp>
          <p:nvGrpSpPr>
            <p:cNvPr id="39003" name="Group 91"/>
            <p:cNvGrpSpPr>
              <a:grpSpLocks/>
            </p:cNvGrpSpPr>
            <p:nvPr/>
          </p:nvGrpSpPr>
          <p:grpSpPr bwMode="auto">
            <a:xfrm>
              <a:off x="2784" y="1920"/>
              <a:ext cx="969" cy="960"/>
              <a:chOff x="2784" y="1899"/>
              <a:chExt cx="969" cy="960"/>
            </a:xfrm>
          </p:grpSpPr>
          <p:grpSp>
            <p:nvGrpSpPr>
              <p:cNvPr id="39004" name="Group 92"/>
              <p:cNvGrpSpPr>
                <a:grpSpLocks/>
              </p:cNvGrpSpPr>
              <p:nvPr/>
            </p:nvGrpSpPr>
            <p:grpSpPr bwMode="auto">
              <a:xfrm>
                <a:off x="2784" y="1899"/>
                <a:ext cx="192" cy="960"/>
                <a:chOff x="2112" y="1920"/>
                <a:chExt cx="192" cy="960"/>
              </a:xfrm>
            </p:grpSpPr>
            <p:sp>
              <p:nvSpPr>
                <p:cNvPr id="39005" name="Rectangle 93"/>
                <p:cNvSpPr>
                  <a:spLocks noChangeArrowheads="1"/>
                </p:cNvSpPr>
                <p:nvPr/>
              </p:nvSpPr>
              <p:spPr bwMode="auto">
                <a:xfrm>
                  <a:off x="2112" y="2688"/>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06" name="Rectangle 94"/>
                <p:cNvSpPr>
                  <a:spLocks noChangeArrowheads="1"/>
                </p:cNvSpPr>
                <p:nvPr/>
              </p:nvSpPr>
              <p:spPr bwMode="auto">
                <a:xfrm>
                  <a:off x="2112" y="2496"/>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07" name="Rectangle 95"/>
                <p:cNvSpPr>
                  <a:spLocks noChangeArrowheads="1"/>
                </p:cNvSpPr>
                <p:nvPr/>
              </p:nvSpPr>
              <p:spPr bwMode="auto">
                <a:xfrm>
                  <a:off x="2112" y="2310"/>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08" name="Rectangle 96"/>
                <p:cNvSpPr>
                  <a:spLocks noChangeArrowheads="1"/>
                </p:cNvSpPr>
                <p:nvPr/>
              </p:nvSpPr>
              <p:spPr bwMode="auto">
                <a:xfrm>
                  <a:off x="2112" y="1920"/>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09" name="Rectangle 97"/>
                <p:cNvSpPr>
                  <a:spLocks noChangeArrowheads="1"/>
                </p:cNvSpPr>
                <p:nvPr/>
              </p:nvSpPr>
              <p:spPr bwMode="auto">
                <a:xfrm>
                  <a:off x="2112" y="2112"/>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9010" name="Rectangle 98"/>
              <p:cNvSpPr>
                <a:spLocks noChangeArrowheads="1"/>
              </p:cNvSpPr>
              <p:nvPr/>
            </p:nvSpPr>
            <p:spPr bwMode="auto">
              <a:xfrm>
                <a:off x="3177" y="2667"/>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11" name="Rectangle 99"/>
              <p:cNvSpPr>
                <a:spLocks noChangeArrowheads="1"/>
              </p:cNvSpPr>
              <p:nvPr/>
            </p:nvSpPr>
            <p:spPr bwMode="auto">
              <a:xfrm>
                <a:off x="2985" y="2667"/>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12" name="Rectangle 100"/>
              <p:cNvSpPr>
                <a:spLocks noChangeArrowheads="1"/>
              </p:cNvSpPr>
              <p:nvPr/>
            </p:nvSpPr>
            <p:spPr bwMode="auto">
              <a:xfrm>
                <a:off x="3561" y="2667"/>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13" name="Rectangle 101"/>
              <p:cNvSpPr>
                <a:spLocks noChangeArrowheads="1"/>
              </p:cNvSpPr>
              <p:nvPr/>
            </p:nvSpPr>
            <p:spPr bwMode="auto">
              <a:xfrm>
                <a:off x="3369" y="2667"/>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9014" name="Line 102"/>
            <p:cNvSpPr>
              <a:spLocks noChangeShapeType="1"/>
            </p:cNvSpPr>
            <p:nvPr/>
          </p:nvSpPr>
          <p:spPr bwMode="auto">
            <a:xfrm>
              <a:off x="2880" y="2400"/>
              <a:ext cx="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9015" name="Text Box 103"/>
          <p:cNvSpPr txBox="1">
            <a:spLocks noChangeArrowheads="1"/>
          </p:cNvSpPr>
          <p:nvPr/>
        </p:nvSpPr>
        <p:spPr bwMode="auto">
          <a:xfrm>
            <a:off x="762000" y="42672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Hình 1</a:t>
            </a:r>
          </a:p>
        </p:txBody>
      </p:sp>
      <p:sp>
        <p:nvSpPr>
          <p:cNvPr id="39016" name="Text Box 104"/>
          <p:cNvSpPr txBox="1">
            <a:spLocks noChangeArrowheads="1"/>
          </p:cNvSpPr>
          <p:nvPr/>
        </p:nvSpPr>
        <p:spPr bwMode="auto">
          <a:xfrm>
            <a:off x="2514600" y="41910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Hình 2</a:t>
            </a:r>
          </a:p>
        </p:txBody>
      </p:sp>
      <p:sp>
        <p:nvSpPr>
          <p:cNvPr id="39017" name="Text Box 105"/>
          <p:cNvSpPr txBox="1">
            <a:spLocks noChangeArrowheads="1"/>
          </p:cNvSpPr>
          <p:nvPr/>
        </p:nvSpPr>
        <p:spPr bwMode="auto">
          <a:xfrm>
            <a:off x="4648200" y="41910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Hình 3</a:t>
            </a:r>
          </a:p>
        </p:txBody>
      </p:sp>
      <p:pic>
        <p:nvPicPr>
          <p:cNvPr id="39018" name="Picture 106" descr="Hình ảnh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590800"/>
            <a:ext cx="3200400" cy="1219200"/>
          </a:xfrm>
          <a:prstGeom prst="rect">
            <a:avLst/>
          </a:prstGeom>
          <a:noFill/>
          <a:extLst>
            <a:ext uri="{909E8E84-426E-40DD-AFC4-6F175D3DCCD1}">
              <a14:hiddenFill xmlns:a14="http://schemas.microsoft.com/office/drawing/2010/main">
                <a:solidFill>
                  <a:srgbClr val="FFFFFF"/>
                </a:solidFill>
              </a14:hiddenFill>
            </a:ext>
          </a:extLst>
        </p:spPr>
      </p:pic>
      <p:sp>
        <p:nvSpPr>
          <p:cNvPr id="39019" name="Text Box 107"/>
          <p:cNvSpPr txBox="1">
            <a:spLocks noChangeArrowheads="1"/>
          </p:cNvSpPr>
          <p:nvPr/>
        </p:nvSpPr>
        <p:spPr bwMode="auto">
          <a:xfrm>
            <a:off x="7239000" y="39624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Hình 4</a:t>
            </a:r>
          </a:p>
        </p:txBody>
      </p:sp>
      <p:pic>
        <p:nvPicPr>
          <p:cNvPr id="39020" name="Picture 108" descr="Hình ảnh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648200"/>
            <a:ext cx="2133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21" name="Text Box 109"/>
          <p:cNvSpPr txBox="1">
            <a:spLocks noChangeArrowheads="1"/>
          </p:cNvSpPr>
          <p:nvPr/>
        </p:nvSpPr>
        <p:spPr bwMode="auto">
          <a:xfrm>
            <a:off x="1066800" y="57150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Hình 5</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40" name="WordArt 4"/>
          <p:cNvSpPr>
            <a:spLocks noChangeArrowheads="1" noChangeShapeType="1" noTextEdit="1"/>
          </p:cNvSpPr>
          <p:nvPr/>
        </p:nvSpPr>
        <p:spPr bwMode="auto">
          <a:xfrm>
            <a:off x="1600200" y="2438400"/>
            <a:ext cx="5867400" cy="1981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rPr>
              <a:t>ĐÁNH GIÁ - NHẬN XÉT </a:t>
            </a:r>
          </a:p>
          <a:p>
            <a:pPr algn="ctr"/>
            <a:r>
              <a:rPr lang="en-US" sz="3600" kern="1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rPr>
              <a:t>MỘT SỐ SẢN PHẨM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2590800"/>
            <a:ext cx="8229600" cy="1143000"/>
          </a:xfrm>
        </p:spPr>
        <p:txBody>
          <a:bodyPr/>
          <a:lstStyle/>
          <a:p>
            <a:r>
              <a:rPr lang="en-US">
                <a:solidFill>
                  <a:srgbClr val="0000FF"/>
                </a:solidFill>
              </a:rPr>
              <a:t>CỦNG CỐ</a:t>
            </a:r>
          </a:p>
        </p:txBody>
      </p:sp>
      <p:sp>
        <p:nvSpPr>
          <p:cNvPr id="40963" name="Rectangle 3"/>
          <p:cNvSpPr>
            <a:spLocks noGrp="1" noChangeArrowheads="1"/>
          </p:cNvSpPr>
          <p:nvPr>
            <p:ph type="body" idx="1"/>
          </p:nvPr>
        </p:nvSpPr>
        <p:spPr>
          <a:xfrm>
            <a:off x="381000" y="3962400"/>
            <a:ext cx="8229600" cy="1447800"/>
          </a:xfrm>
        </p:spPr>
        <p:txBody>
          <a:bodyPr/>
          <a:lstStyle/>
          <a:p>
            <a:pPr>
              <a:buFontTx/>
              <a:buNone/>
            </a:pPr>
            <a:r>
              <a:rPr lang="en-US" sz="4400">
                <a:solidFill>
                  <a:srgbClr val="0000FF"/>
                </a:solidFill>
              </a:rPr>
              <a:t>Hãy nêu quy trình làm vòng đeo tay?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0" y="0"/>
            <a:ext cx="365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u="sng">
                <a:solidFill>
                  <a:srgbClr val="FF0000"/>
                </a:solidFill>
              </a:rPr>
              <a:t>Bước 1:</a:t>
            </a:r>
            <a:r>
              <a:rPr lang="en-US" sz="2000" b="1"/>
              <a:t> Cắt thành các nan giấy</a:t>
            </a:r>
          </a:p>
        </p:txBody>
      </p:sp>
      <p:sp>
        <p:nvSpPr>
          <p:cNvPr id="43011" name="Text Box 3"/>
          <p:cNvSpPr txBox="1">
            <a:spLocks noChangeArrowheads="1"/>
          </p:cNvSpPr>
          <p:nvPr/>
        </p:nvSpPr>
        <p:spPr bwMode="auto">
          <a:xfrm>
            <a:off x="0" y="1066800"/>
            <a:ext cx="815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u="sng">
                <a:solidFill>
                  <a:srgbClr val="FF0000"/>
                </a:solidFill>
              </a:rPr>
              <a:t>Bước 2:</a:t>
            </a:r>
            <a:r>
              <a:rPr lang="en-US" sz="2000" b="1"/>
              <a:t> Dán nối các nan giấy</a:t>
            </a:r>
          </a:p>
        </p:txBody>
      </p:sp>
      <p:sp>
        <p:nvSpPr>
          <p:cNvPr id="43012" name="Text Box 4"/>
          <p:cNvSpPr txBox="1">
            <a:spLocks noChangeArrowheads="1"/>
          </p:cNvSpPr>
          <p:nvPr/>
        </p:nvSpPr>
        <p:spPr bwMode="auto">
          <a:xfrm>
            <a:off x="0" y="2286000"/>
            <a:ext cx="518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u="sng">
                <a:solidFill>
                  <a:srgbClr val="FF0000"/>
                </a:solidFill>
              </a:rPr>
              <a:t>Bước 3:</a:t>
            </a:r>
            <a:r>
              <a:rPr lang="en-US" sz="2000" b="1"/>
              <a:t> Gấp các nan giấy</a:t>
            </a:r>
          </a:p>
        </p:txBody>
      </p:sp>
      <p:sp>
        <p:nvSpPr>
          <p:cNvPr id="43013" name="Text Box 5"/>
          <p:cNvSpPr txBox="1">
            <a:spLocks noChangeArrowheads="1"/>
          </p:cNvSpPr>
          <p:nvPr/>
        </p:nvSpPr>
        <p:spPr bwMode="auto">
          <a:xfrm>
            <a:off x="0" y="4724400"/>
            <a:ext cx="2667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u="sng">
                <a:solidFill>
                  <a:srgbClr val="FF0000"/>
                </a:solidFill>
              </a:rPr>
              <a:t>Bước 4:</a:t>
            </a:r>
            <a:r>
              <a:rPr lang="en-US" sz="2000" b="1"/>
              <a:t> Hoàn chỉnh vòng đeo tay</a:t>
            </a:r>
          </a:p>
        </p:txBody>
      </p:sp>
      <p:grpSp>
        <p:nvGrpSpPr>
          <p:cNvPr id="43014" name="Group 6"/>
          <p:cNvGrpSpPr>
            <a:grpSpLocks/>
          </p:cNvGrpSpPr>
          <p:nvPr/>
        </p:nvGrpSpPr>
        <p:grpSpPr bwMode="auto">
          <a:xfrm>
            <a:off x="4343400" y="228600"/>
            <a:ext cx="3733800" cy="304800"/>
            <a:chOff x="672" y="192"/>
            <a:chExt cx="2592" cy="288"/>
          </a:xfrm>
        </p:grpSpPr>
        <p:sp>
          <p:nvSpPr>
            <p:cNvPr id="43015" name="Rectangle 7"/>
            <p:cNvSpPr>
              <a:spLocks noChangeArrowheads="1"/>
            </p:cNvSpPr>
            <p:nvPr/>
          </p:nvSpPr>
          <p:spPr bwMode="auto">
            <a:xfrm>
              <a:off x="1248"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6" name="Rectangle 8"/>
            <p:cNvSpPr>
              <a:spLocks noChangeArrowheads="1"/>
            </p:cNvSpPr>
            <p:nvPr/>
          </p:nvSpPr>
          <p:spPr bwMode="auto">
            <a:xfrm>
              <a:off x="960"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7" name="Rectangle 9"/>
            <p:cNvSpPr>
              <a:spLocks noChangeArrowheads="1"/>
            </p:cNvSpPr>
            <p:nvPr/>
          </p:nvSpPr>
          <p:spPr bwMode="auto">
            <a:xfrm>
              <a:off x="672"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8" name="Rectangle 10"/>
            <p:cNvSpPr>
              <a:spLocks noChangeArrowheads="1"/>
            </p:cNvSpPr>
            <p:nvPr/>
          </p:nvSpPr>
          <p:spPr bwMode="auto">
            <a:xfrm>
              <a:off x="2688"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9" name="Rectangle 11"/>
            <p:cNvSpPr>
              <a:spLocks noChangeArrowheads="1"/>
            </p:cNvSpPr>
            <p:nvPr/>
          </p:nvSpPr>
          <p:spPr bwMode="auto">
            <a:xfrm>
              <a:off x="2400"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0" name="Rectangle 12"/>
            <p:cNvSpPr>
              <a:spLocks noChangeArrowheads="1"/>
            </p:cNvSpPr>
            <p:nvPr/>
          </p:nvSpPr>
          <p:spPr bwMode="auto">
            <a:xfrm>
              <a:off x="2112"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1" name="Rectangle 13"/>
            <p:cNvSpPr>
              <a:spLocks noChangeArrowheads="1"/>
            </p:cNvSpPr>
            <p:nvPr/>
          </p:nvSpPr>
          <p:spPr bwMode="auto">
            <a:xfrm>
              <a:off x="1824"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2" name="Rectangle 14"/>
            <p:cNvSpPr>
              <a:spLocks noChangeArrowheads="1"/>
            </p:cNvSpPr>
            <p:nvPr/>
          </p:nvSpPr>
          <p:spPr bwMode="auto">
            <a:xfrm>
              <a:off x="1536"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3" name="Rectangle 15"/>
            <p:cNvSpPr>
              <a:spLocks noChangeArrowheads="1"/>
            </p:cNvSpPr>
            <p:nvPr/>
          </p:nvSpPr>
          <p:spPr bwMode="auto">
            <a:xfrm>
              <a:off x="2976"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24" name="Group 16"/>
          <p:cNvGrpSpPr>
            <a:grpSpLocks/>
          </p:cNvGrpSpPr>
          <p:nvPr/>
        </p:nvGrpSpPr>
        <p:grpSpPr bwMode="auto">
          <a:xfrm>
            <a:off x="152400" y="381000"/>
            <a:ext cx="3733800" cy="304800"/>
            <a:chOff x="672" y="192"/>
            <a:chExt cx="2592" cy="288"/>
          </a:xfrm>
        </p:grpSpPr>
        <p:sp>
          <p:nvSpPr>
            <p:cNvPr id="43025" name="Rectangle 17"/>
            <p:cNvSpPr>
              <a:spLocks noChangeArrowheads="1"/>
            </p:cNvSpPr>
            <p:nvPr/>
          </p:nvSpPr>
          <p:spPr bwMode="auto">
            <a:xfrm>
              <a:off x="1248"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6" name="Rectangle 18"/>
            <p:cNvSpPr>
              <a:spLocks noChangeArrowheads="1"/>
            </p:cNvSpPr>
            <p:nvPr/>
          </p:nvSpPr>
          <p:spPr bwMode="auto">
            <a:xfrm>
              <a:off x="960"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7" name="Rectangle 19"/>
            <p:cNvSpPr>
              <a:spLocks noChangeArrowheads="1"/>
            </p:cNvSpPr>
            <p:nvPr/>
          </p:nvSpPr>
          <p:spPr bwMode="auto">
            <a:xfrm>
              <a:off x="672"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8" name="Rectangle 20"/>
            <p:cNvSpPr>
              <a:spLocks noChangeArrowheads="1"/>
            </p:cNvSpPr>
            <p:nvPr/>
          </p:nvSpPr>
          <p:spPr bwMode="auto">
            <a:xfrm>
              <a:off x="2688"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9" name="Rectangle 21"/>
            <p:cNvSpPr>
              <a:spLocks noChangeArrowheads="1"/>
            </p:cNvSpPr>
            <p:nvPr/>
          </p:nvSpPr>
          <p:spPr bwMode="auto">
            <a:xfrm>
              <a:off x="2400"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0" name="Rectangle 22"/>
            <p:cNvSpPr>
              <a:spLocks noChangeArrowheads="1"/>
            </p:cNvSpPr>
            <p:nvPr/>
          </p:nvSpPr>
          <p:spPr bwMode="auto">
            <a:xfrm>
              <a:off x="2112"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1" name="Rectangle 23"/>
            <p:cNvSpPr>
              <a:spLocks noChangeArrowheads="1"/>
            </p:cNvSpPr>
            <p:nvPr/>
          </p:nvSpPr>
          <p:spPr bwMode="auto">
            <a:xfrm>
              <a:off x="1824"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2" name="Rectangle 24"/>
            <p:cNvSpPr>
              <a:spLocks noChangeArrowheads="1"/>
            </p:cNvSpPr>
            <p:nvPr/>
          </p:nvSpPr>
          <p:spPr bwMode="auto">
            <a:xfrm>
              <a:off x="1536"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3" name="Rectangle 25"/>
            <p:cNvSpPr>
              <a:spLocks noChangeArrowheads="1"/>
            </p:cNvSpPr>
            <p:nvPr/>
          </p:nvSpPr>
          <p:spPr bwMode="auto">
            <a:xfrm>
              <a:off x="2976"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034" name="Text Box 26"/>
          <p:cNvSpPr txBox="1">
            <a:spLocks noChangeArrowheads="1"/>
          </p:cNvSpPr>
          <p:nvPr/>
        </p:nvSpPr>
        <p:spPr bwMode="auto">
          <a:xfrm>
            <a:off x="990600" y="685800"/>
            <a:ext cx="990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t>2 nan</a:t>
            </a:r>
          </a:p>
        </p:txBody>
      </p:sp>
      <p:sp>
        <p:nvSpPr>
          <p:cNvPr id="43035" name="Text Box 27"/>
          <p:cNvSpPr txBox="1">
            <a:spLocks noChangeArrowheads="1"/>
          </p:cNvSpPr>
          <p:nvPr/>
        </p:nvSpPr>
        <p:spPr bwMode="auto">
          <a:xfrm>
            <a:off x="5257800" y="609600"/>
            <a:ext cx="990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t>2 nan</a:t>
            </a:r>
          </a:p>
        </p:txBody>
      </p:sp>
      <p:grpSp>
        <p:nvGrpSpPr>
          <p:cNvPr id="43036" name="Group 28"/>
          <p:cNvGrpSpPr>
            <a:grpSpLocks/>
          </p:cNvGrpSpPr>
          <p:nvPr/>
        </p:nvGrpSpPr>
        <p:grpSpPr bwMode="auto">
          <a:xfrm>
            <a:off x="133350" y="1466850"/>
            <a:ext cx="7467600" cy="304800"/>
            <a:chOff x="672" y="192"/>
            <a:chExt cx="2592" cy="288"/>
          </a:xfrm>
        </p:grpSpPr>
        <p:sp>
          <p:nvSpPr>
            <p:cNvPr id="43037" name="Rectangle 29"/>
            <p:cNvSpPr>
              <a:spLocks noChangeArrowheads="1"/>
            </p:cNvSpPr>
            <p:nvPr/>
          </p:nvSpPr>
          <p:spPr bwMode="auto">
            <a:xfrm>
              <a:off x="1248"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8" name="Rectangle 30"/>
            <p:cNvSpPr>
              <a:spLocks noChangeArrowheads="1"/>
            </p:cNvSpPr>
            <p:nvPr/>
          </p:nvSpPr>
          <p:spPr bwMode="auto">
            <a:xfrm>
              <a:off x="960"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9" name="Rectangle 31"/>
            <p:cNvSpPr>
              <a:spLocks noChangeArrowheads="1"/>
            </p:cNvSpPr>
            <p:nvPr/>
          </p:nvSpPr>
          <p:spPr bwMode="auto">
            <a:xfrm>
              <a:off x="672"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40" name="Rectangle 32"/>
            <p:cNvSpPr>
              <a:spLocks noChangeArrowheads="1"/>
            </p:cNvSpPr>
            <p:nvPr/>
          </p:nvSpPr>
          <p:spPr bwMode="auto">
            <a:xfrm>
              <a:off x="2688"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41" name="Rectangle 33"/>
            <p:cNvSpPr>
              <a:spLocks noChangeArrowheads="1"/>
            </p:cNvSpPr>
            <p:nvPr/>
          </p:nvSpPr>
          <p:spPr bwMode="auto">
            <a:xfrm>
              <a:off x="2400"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42" name="Rectangle 34"/>
            <p:cNvSpPr>
              <a:spLocks noChangeArrowheads="1"/>
            </p:cNvSpPr>
            <p:nvPr/>
          </p:nvSpPr>
          <p:spPr bwMode="auto">
            <a:xfrm>
              <a:off x="2112"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43" name="Rectangle 35"/>
            <p:cNvSpPr>
              <a:spLocks noChangeArrowheads="1"/>
            </p:cNvSpPr>
            <p:nvPr/>
          </p:nvSpPr>
          <p:spPr bwMode="auto">
            <a:xfrm>
              <a:off x="1824"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44" name="Rectangle 36"/>
            <p:cNvSpPr>
              <a:spLocks noChangeArrowheads="1"/>
            </p:cNvSpPr>
            <p:nvPr/>
          </p:nvSpPr>
          <p:spPr bwMode="auto">
            <a:xfrm>
              <a:off x="1536"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45" name="Rectangle 37"/>
            <p:cNvSpPr>
              <a:spLocks noChangeArrowheads="1"/>
            </p:cNvSpPr>
            <p:nvPr/>
          </p:nvSpPr>
          <p:spPr bwMode="auto">
            <a:xfrm>
              <a:off x="2976"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46" name="Group 38"/>
          <p:cNvGrpSpPr>
            <a:grpSpLocks/>
          </p:cNvGrpSpPr>
          <p:nvPr/>
        </p:nvGrpSpPr>
        <p:grpSpPr bwMode="auto">
          <a:xfrm>
            <a:off x="152400" y="1833563"/>
            <a:ext cx="7467600" cy="304800"/>
            <a:chOff x="672" y="192"/>
            <a:chExt cx="2592" cy="288"/>
          </a:xfrm>
        </p:grpSpPr>
        <p:sp>
          <p:nvSpPr>
            <p:cNvPr id="43047" name="Rectangle 39"/>
            <p:cNvSpPr>
              <a:spLocks noChangeArrowheads="1"/>
            </p:cNvSpPr>
            <p:nvPr/>
          </p:nvSpPr>
          <p:spPr bwMode="auto">
            <a:xfrm>
              <a:off x="1248"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48" name="Rectangle 40"/>
            <p:cNvSpPr>
              <a:spLocks noChangeArrowheads="1"/>
            </p:cNvSpPr>
            <p:nvPr/>
          </p:nvSpPr>
          <p:spPr bwMode="auto">
            <a:xfrm>
              <a:off x="960"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49" name="Rectangle 41"/>
            <p:cNvSpPr>
              <a:spLocks noChangeArrowheads="1"/>
            </p:cNvSpPr>
            <p:nvPr/>
          </p:nvSpPr>
          <p:spPr bwMode="auto">
            <a:xfrm>
              <a:off x="672"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0" name="Rectangle 42"/>
            <p:cNvSpPr>
              <a:spLocks noChangeArrowheads="1"/>
            </p:cNvSpPr>
            <p:nvPr/>
          </p:nvSpPr>
          <p:spPr bwMode="auto">
            <a:xfrm>
              <a:off x="2688"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1" name="Rectangle 43"/>
            <p:cNvSpPr>
              <a:spLocks noChangeArrowheads="1"/>
            </p:cNvSpPr>
            <p:nvPr/>
          </p:nvSpPr>
          <p:spPr bwMode="auto">
            <a:xfrm>
              <a:off x="2400"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2" name="Rectangle 44"/>
            <p:cNvSpPr>
              <a:spLocks noChangeArrowheads="1"/>
            </p:cNvSpPr>
            <p:nvPr/>
          </p:nvSpPr>
          <p:spPr bwMode="auto">
            <a:xfrm>
              <a:off x="2112"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3" name="Rectangle 45"/>
            <p:cNvSpPr>
              <a:spLocks noChangeArrowheads="1"/>
            </p:cNvSpPr>
            <p:nvPr/>
          </p:nvSpPr>
          <p:spPr bwMode="auto">
            <a:xfrm>
              <a:off x="1824"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4" name="Rectangle 46"/>
            <p:cNvSpPr>
              <a:spLocks noChangeArrowheads="1"/>
            </p:cNvSpPr>
            <p:nvPr/>
          </p:nvSpPr>
          <p:spPr bwMode="auto">
            <a:xfrm>
              <a:off x="1536"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5" name="Rectangle 47"/>
            <p:cNvSpPr>
              <a:spLocks noChangeArrowheads="1"/>
            </p:cNvSpPr>
            <p:nvPr/>
          </p:nvSpPr>
          <p:spPr bwMode="auto">
            <a:xfrm>
              <a:off x="2976"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56" name="Group 48"/>
          <p:cNvGrpSpPr>
            <a:grpSpLocks/>
          </p:cNvGrpSpPr>
          <p:nvPr/>
        </p:nvGrpSpPr>
        <p:grpSpPr bwMode="auto">
          <a:xfrm>
            <a:off x="0" y="2743200"/>
            <a:ext cx="1828800" cy="1524000"/>
            <a:chOff x="144" y="2064"/>
            <a:chExt cx="1152" cy="936"/>
          </a:xfrm>
        </p:grpSpPr>
        <p:grpSp>
          <p:nvGrpSpPr>
            <p:cNvPr id="43057" name="Group 49"/>
            <p:cNvGrpSpPr>
              <a:grpSpLocks/>
            </p:cNvGrpSpPr>
            <p:nvPr/>
          </p:nvGrpSpPr>
          <p:grpSpPr bwMode="auto">
            <a:xfrm rot="5400000">
              <a:off x="732" y="2436"/>
              <a:ext cx="936" cy="192"/>
              <a:chOff x="672" y="192"/>
              <a:chExt cx="2592" cy="288"/>
            </a:xfrm>
          </p:grpSpPr>
          <p:sp>
            <p:nvSpPr>
              <p:cNvPr id="43058" name="Rectangle 50"/>
              <p:cNvSpPr>
                <a:spLocks noChangeArrowheads="1"/>
              </p:cNvSpPr>
              <p:nvPr/>
            </p:nvSpPr>
            <p:spPr bwMode="auto">
              <a:xfrm>
                <a:off x="1248"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9" name="Rectangle 51"/>
              <p:cNvSpPr>
                <a:spLocks noChangeArrowheads="1"/>
              </p:cNvSpPr>
              <p:nvPr/>
            </p:nvSpPr>
            <p:spPr bwMode="auto">
              <a:xfrm>
                <a:off x="960"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0" name="Rectangle 52"/>
              <p:cNvSpPr>
                <a:spLocks noChangeArrowheads="1"/>
              </p:cNvSpPr>
              <p:nvPr/>
            </p:nvSpPr>
            <p:spPr bwMode="auto">
              <a:xfrm>
                <a:off x="672"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1" name="Rectangle 53"/>
              <p:cNvSpPr>
                <a:spLocks noChangeArrowheads="1"/>
              </p:cNvSpPr>
              <p:nvPr/>
            </p:nvSpPr>
            <p:spPr bwMode="auto">
              <a:xfrm>
                <a:off x="2688"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2" name="Rectangle 54"/>
              <p:cNvSpPr>
                <a:spLocks noChangeArrowheads="1"/>
              </p:cNvSpPr>
              <p:nvPr/>
            </p:nvSpPr>
            <p:spPr bwMode="auto">
              <a:xfrm>
                <a:off x="2400"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3" name="Rectangle 55"/>
              <p:cNvSpPr>
                <a:spLocks noChangeArrowheads="1"/>
              </p:cNvSpPr>
              <p:nvPr/>
            </p:nvSpPr>
            <p:spPr bwMode="auto">
              <a:xfrm>
                <a:off x="2112"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4" name="Rectangle 56"/>
              <p:cNvSpPr>
                <a:spLocks noChangeArrowheads="1"/>
              </p:cNvSpPr>
              <p:nvPr/>
            </p:nvSpPr>
            <p:spPr bwMode="auto">
              <a:xfrm>
                <a:off x="1824"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5" name="Rectangle 57"/>
              <p:cNvSpPr>
                <a:spLocks noChangeArrowheads="1"/>
              </p:cNvSpPr>
              <p:nvPr/>
            </p:nvSpPr>
            <p:spPr bwMode="auto">
              <a:xfrm>
                <a:off x="1536"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6" name="Rectangle 58"/>
              <p:cNvSpPr>
                <a:spLocks noChangeArrowheads="1"/>
              </p:cNvSpPr>
              <p:nvPr/>
            </p:nvSpPr>
            <p:spPr bwMode="auto">
              <a:xfrm>
                <a:off x="2976" y="192"/>
                <a:ext cx="288" cy="288"/>
              </a:xfrm>
              <a:prstGeom prst="rect">
                <a:avLst/>
              </a:prstGeom>
              <a:solidFill>
                <a:srgbClr val="FF00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67" name="Group 59"/>
            <p:cNvGrpSpPr>
              <a:grpSpLocks/>
            </p:cNvGrpSpPr>
            <p:nvPr/>
          </p:nvGrpSpPr>
          <p:grpSpPr bwMode="auto">
            <a:xfrm>
              <a:off x="144" y="2064"/>
              <a:ext cx="1152" cy="192"/>
              <a:chOff x="672" y="192"/>
              <a:chExt cx="2592" cy="288"/>
            </a:xfrm>
          </p:grpSpPr>
          <p:sp>
            <p:nvSpPr>
              <p:cNvPr id="43068" name="Rectangle 60"/>
              <p:cNvSpPr>
                <a:spLocks noChangeArrowheads="1"/>
              </p:cNvSpPr>
              <p:nvPr/>
            </p:nvSpPr>
            <p:spPr bwMode="auto">
              <a:xfrm>
                <a:off x="1248"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9" name="Rectangle 61"/>
              <p:cNvSpPr>
                <a:spLocks noChangeArrowheads="1"/>
              </p:cNvSpPr>
              <p:nvPr/>
            </p:nvSpPr>
            <p:spPr bwMode="auto">
              <a:xfrm>
                <a:off x="960"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0" name="Rectangle 62"/>
              <p:cNvSpPr>
                <a:spLocks noChangeArrowheads="1"/>
              </p:cNvSpPr>
              <p:nvPr/>
            </p:nvSpPr>
            <p:spPr bwMode="auto">
              <a:xfrm>
                <a:off x="672"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1" name="Rectangle 63"/>
              <p:cNvSpPr>
                <a:spLocks noChangeArrowheads="1"/>
              </p:cNvSpPr>
              <p:nvPr/>
            </p:nvSpPr>
            <p:spPr bwMode="auto">
              <a:xfrm>
                <a:off x="2688"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2" name="Rectangle 64"/>
              <p:cNvSpPr>
                <a:spLocks noChangeArrowheads="1"/>
              </p:cNvSpPr>
              <p:nvPr/>
            </p:nvSpPr>
            <p:spPr bwMode="auto">
              <a:xfrm>
                <a:off x="2400"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3" name="Rectangle 65"/>
              <p:cNvSpPr>
                <a:spLocks noChangeArrowheads="1"/>
              </p:cNvSpPr>
              <p:nvPr/>
            </p:nvSpPr>
            <p:spPr bwMode="auto">
              <a:xfrm>
                <a:off x="2112"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4" name="Rectangle 66"/>
              <p:cNvSpPr>
                <a:spLocks noChangeArrowheads="1"/>
              </p:cNvSpPr>
              <p:nvPr/>
            </p:nvSpPr>
            <p:spPr bwMode="auto">
              <a:xfrm>
                <a:off x="1824"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5" name="Rectangle 67"/>
              <p:cNvSpPr>
                <a:spLocks noChangeArrowheads="1"/>
              </p:cNvSpPr>
              <p:nvPr/>
            </p:nvSpPr>
            <p:spPr bwMode="auto">
              <a:xfrm>
                <a:off x="1536"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6" name="Rectangle 68"/>
              <p:cNvSpPr>
                <a:spLocks noChangeArrowheads="1"/>
              </p:cNvSpPr>
              <p:nvPr/>
            </p:nvSpPr>
            <p:spPr bwMode="auto">
              <a:xfrm>
                <a:off x="2976"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077" name="Line 69"/>
            <p:cNvSpPr>
              <a:spLocks noChangeShapeType="1"/>
            </p:cNvSpPr>
            <p:nvPr/>
          </p:nvSpPr>
          <p:spPr bwMode="auto">
            <a:xfrm flipV="1">
              <a:off x="1200" y="2160"/>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3078" name="Rectangle 70"/>
          <p:cNvSpPr>
            <a:spLocks noChangeArrowheads="1"/>
          </p:cNvSpPr>
          <p:nvPr/>
        </p:nvSpPr>
        <p:spPr bwMode="auto">
          <a:xfrm rot="16200000">
            <a:off x="4473575" y="4102101"/>
            <a:ext cx="168275" cy="304800"/>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9" name="Rectangle 71"/>
          <p:cNvSpPr>
            <a:spLocks noChangeArrowheads="1"/>
          </p:cNvSpPr>
          <p:nvPr/>
        </p:nvSpPr>
        <p:spPr bwMode="auto">
          <a:xfrm rot="16200000">
            <a:off x="4472781" y="4269582"/>
            <a:ext cx="169863" cy="304800"/>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080" name="Group 72"/>
          <p:cNvGrpSpPr>
            <a:grpSpLocks/>
          </p:cNvGrpSpPr>
          <p:nvPr/>
        </p:nvGrpSpPr>
        <p:grpSpPr bwMode="auto">
          <a:xfrm>
            <a:off x="2057400" y="2667000"/>
            <a:ext cx="1828800" cy="1524000"/>
            <a:chOff x="1344" y="1920"/>
            <a:chExt cx="1152" cy="960"/>
          </a:xfrm>
        </p:grpSpPr>
        <p:grpSp>
          <p:nvGrpSpPr>
            <p:cNvPr id="43081" name="Group 73"/>
            <p:cNvGrpSpPr>
              <a:grpSpLocks/>
            </p:cNvGrpSpPr>
            <p:nvPr/>
          </p:nvGrpSpPr>
          <p:grpSpPr bwMode="auto">
            <a:xfrm>
              <a:off x="1344" y="2688"/>
              <a:ext cx="960" cy="192"/>
              <a:chOff x="672" y="192"/>
              <a:chExt cx="2592" cy="288"/>
            </a:xfrm>
          </p:grpSpPr>
          <p:sp>
            <p:nvSpPr>
              <p:cNvPr id="43082" name="Rectangle 74"/>
              <p:cNvSpPr>
                <a:spLocks noChangeArrowheads="1"/>
              </p:cNvSpPr>
              <p:nvPr/>
            </p:nvSpPr>
            <p:spPr bwMode="auto">
              <a:xfrm>
                <a:off x="1248"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3" name="Rectangle 75"/>
              <p:cNvSpPr>
                <a:spLocks noChangeArrowheads="1"/>
              </p:cNvSpPr>
              <p:nvPr/>
            </p:nvSpPr>
            <p:spPr bwMode="auto">
              <a:xfrm>
                <a:off x="960"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4" name="Rectangle 76"/>
              <p:cNvSpPr>
                <a:spLocks noChangeArrowheads="1"/>
              </p:cNvSpPr>
              <p:nvPr/>
            </p:nvSpPr>
            <p:spPr bwMode="auto">
              <a:xfrm>
                <a:off x="672"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5" name="Rectangle 77"/>
              <p:cNvSpPr>
                <a:spLocks noChangeArrowheads="1"/>
              </p:cNvSpPr>
              <p:nvPr/>
            </p:nvSpPr>
            <p:spPr bwMode="auto">
              <a:xfrm>
                <a:off x="2688"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6" name="Rectangle 78"/>
              <p:cNvSpPr>
                <a:spLocks noChangeArrowheads="1"/>
              </p:cNvSpPr>
              <p:nvPr/>
            </p:nvSpPr>
            <p:spPr bwMode="auto">
              <a:xfrm>
                <a:off x="2400"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7" name="Rectangle 79"/>
              <p:cNvSpPr>
                <a:spLocks noChangeArrowheads="1"/>
              </p:cNvSpPr>
              <p:nvPr/>
            </p:nvSpPr>
            <p:spPr bwMode="auto">
              <a:xfrm>
                <a:off x="2112"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8" name="Rectangle 80"/>
              <p:cNvSpPr>
                <a:spLocks noChangeArrowheads="1"/>
              </p:cNvSpPr>
              <p:nvPr/>
            </p:nvSpPr>
            <p:spPr bwMode="auto">
              <a:xfrm>
                <a:off x="1824"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9" name="Rectangle 81"/>
              <p:cNvSpPr>
                <a:spLocks noChangeArrowheads="1"/>
              </p:cNvSpPr>
              <p:nvPr/>
            </p:nvSpPr>
            <p:spPr bwMode="auto">
              <a:xfrm>
                <a:off x="1536"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0" name="Rectangle 82"/>
              <p:cNvSpPr>
                <a:spLocks noChangeArrowheads="1"/>
              </p:cNvSpPr>
              <p:nvPr/>
            </p:nvSpPr>
            <p:spPr bwMode="auto">
              <a:xfrm>
                <a:off x="2976" y="192"/>
                <a:ext cx="288" cy="288"/>
              </a:xfrm>
              <a:prstGeom prst="rect">
                <a:avLst/>
              </a:prstGeom>
              <a:solidFill>
                <a:srgbClr val="FFFF00"/>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091" name="Line 83"/>
            <p:cNvSpPr>
              <a:spLocks noChangeShapeType="1"/>
            </p:cNvSpPr>
            <p:nvPr/>
          </p:nvSpPr>
          <p:spPr bwMode="auto">
            <a:xfrm>
              <a:off x="1920" y="2784"/>
              <a:ext cx="4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3092" name="Group 84"/>
            <p:cNvGrpSpPr>
              <a:grpSpLocks/>
            </p:cNvGrpSpPr>
            <p:nvPr/>
          </p:nvGrpSpPr>
          <p:grpSpPr bwMode="auto">
            <a:xfrm>
              <a:off x="2304" y="1920"/>
              <a:ext cx="192" cy="960"/>
              <a:chOff x="2112" y="1920"/>
              <a:chExt cx="192" cy="960"/>
            </a:xfrm>
          </p:grpSpPr>
          <p:sp>
            <p:nvSpPr>
              <p:cNvPr id="43093" name="Rectangle 85"/>
              <p:cNvSpPr>
                <a:spLocks noChangeArrowheads="1"/>
              </p:cNvSpPr>
              <p:nvPr/>
            </p:nvSpPr>
            <p:spPr bwMode="auto">
              <a:xfrm>
                <a:off x="2112" y="2688"/>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4" name="Rectangle 86"/>
              <p:cNvSpPr>
                <a:spLocks noChangeArrowheads="1"/>
              </p:cNvSpPr>
              <p:nvPr/>
            </p:nvSpPr>
            <p:spPr bwMode="auto">
              <a:xfrm>
                <a:off x="2112" y="2496"/>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5" name="Rectangle 87"/>
              <p:cNvSpPr>
                <a:spLocks noChangeArrowheads="1"/>
              </p:cNvSpPr>
              <p:nvPr/>
            </p:nvSpPr>
            <p:spPr bwMode="auto">
              <a:xfrm>
                <a:off x="2112" y="2310"/>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6" name="Rectangle 88"/>
              <p:cNvSpPr>
                <a:spLocks noChangeArrowheads="1"/>
              </p:cNvSpPr>
              <p:nvPr/>
            </p:nvSpPr>
            <p:spPr bwMode="auto">
              <a:xfrm>
                <a:off x="2112" y="1920"/>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7" name="Rectangle 89"/>
              <p:cNvSpPr>
                <a:spLocks noChangeArrowheads="1"/>
              </p:cNvSpPr>
              <p:nvPr/>
            </p:nvSpPr>
            <p:spPr bwMode="auto">
              <a:xfrm>
                <a:off x="2112" y="2112"/>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098" name="Group 90"/>
          <p:cNvGrpSpPr>
            <a:grpSpLocks/>
          </p:cNvGrpSpPr>
          <p:nvPr/>
        </p:nvGrpSpPr>
        <p:grpSpPr bwMode="auto">
          <a:xfrm>
            <a:off x="4419600" y="2667000"/>
            <a:ext cx="1538288" cy="1524000"/>
            <a:chOff x="2784" y="1920"/>
            <a:chExt cx="969" cy="960"/>
          </a:xfrm>
        </p:grpSpPr>
        <p:grpSp>
          <p:nvGrpSpPr>
            <p:cNvPr id="43099" name="Group 91"/>
            <p:cNvGrpSpPr>
              <a:grpSpLocks/>
            </p:cNvGrpSpPr>
            <p:nvPr/>
          </p:nvGrpSpPr>
          <p:grpSpPr bwMode="auto">
            <a:xfrm>
              <a:off x="2784" y="1920"/>
              <a:ext cx="969" cy="960"/>
              <a:chOff x="2784" y="1899"/>
              <a:chExt cx="969" cy="960"/>
            </a:xfrm>
          </p:grpSpPr>
          <p:grpSp>
            <p:nvGrpSpPr>
              <p:cNvPr id="43100" name="Group 92"/>
              <p:cNvGrpSpPr>
                <a:grpSpLocks/>
              </p:cNvGrpSpPr>
              <p:nvPr/>
            </p:nvGrpSpPr>
            <p:grpSpPr bwMode="auto">
              <a:xfrm>
                <a:off x="2784" y="1899"/>
                <a:ext cx="192" cy="960"/>
                <a:chOff x="2112" y="1920"/>
                <a:chExt cx="192" cy="960"/>
              </a:xfrm>
            </p:grpSpPr>
            <p:sp>
              <p:nvSpPr>
                <p:cNvPr id="43101" name="Rectangle 93"/>
                <p:cNvSpPr>
                  <a:spLocks noChangeArrowheads="1"/>
                </p:cNvSpPr>
                <p:nvPr/>
              </p:nvSpPr>
              <p:spPr bwMode="auto">
                <a:xfrm>
                  <a:off x="2112" y="2688"/>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2" name="Rectangle 94"/>
                <p:cNvSpPr>
                  <a:spLocks noChangeArrowheads="1"/>
                </p:cNvSpPr>
                <p:nvPr/>
              </p:nvSpPr>
              <p:spPr bwMode="auto">
                <a:xfrm>
                  <a:off x="2112" y="2496"/>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3" name="Rectangle 95"/>
                <p:cNvSpPr>
                  <a:spLocks noChangeArrowheads="1"/>
                </p:cNvSpPr>
                <p:nvPr/>
              </p:nvSpPr>
              <p:spPr bwMode="auto">
                <a:xfrm>
                  <a:off x="2112" y="2310"/>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4" name="Rectangle 96"/>
                <p:cNvSpPr>
                  <a:spLocks noChangeArrowheads="1"/>
                </p:cNvSpPr>
                <p:nvPr/>
              </p:nvSpPr>
              <p:spPr bwMode="auto">
                <a:xfrm>
                  <a:off x="2112" y="1920"/>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5" name="Rectangle 97"/>
                <p:cNvSpPr>
                  <a:spLocks noChangeArrowheads="1"/>
                </p:cNvSpPr>
                <p:nvPr/>
              </p:nvSpPr>
              <p:spPr bwMode="auto">
                <a:xfrm>
                  <a:off x="2112" y="2112"/>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106" name="Rectangle 98"/>
              <p:cNvSpPr>
                <a:spLocks noChangeArrowheads="1"/>
              </p:cNvSpPr>
              <p:nvPr/>
            </p:nvSpPr>
            <p:spPr bwMode="auto">
              <a:xfrm>
                <a:off x="3177" y="2667"/>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7" name="Rectangle 99"/>
              <p:cNvSpPr>
                <a:spLocks noChangeArrowheads="1"/>
              </p:cNvSpPr>
              <p:nvPr/>
            </p:nvSpPr>
            <p:spPr bwMode="auto">
              <a:xfrm>
                <a:off x="2985" y="2667"/>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8" name="Rectangle 100"/>
              <p:cNvSpPr>
                <a:spLocks noChangeArrowheads="1"/>
              </p:cNvSpPr>
              <p:nvPr/>
            </p:nvSpPr>
            <p:spPr bwMode="auto">
              <a:xfrm>
                <a:off x="3561" y="2667"/>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9" name="Rectangle 101"/>
              <p:cNvSpPr>
                <a:spLocks noChangeArrowheads="1"/>
              </p:cNvSpPr>
              <p:nvPr/>
            </p:nvSpPr>
            <p:spPr bwMode="auto">
              <a:xfrm>
                <a:off x="3369" y="2667"/>
                <a:ext cx="19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110" name="Line 102"/>
            <p:cNvSpPr>
              <a:spLocks noChangeShapeType="1"/>
            </p:cNvSpPr>
            <p:nvPr/>
          </p:nvSpPr>
          <p:spPr bwMode="auto">
            <a:xfrm>
              <a:off x="2880" y="2400"/>
              <a:ext cx="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3111" name="Text Box 103"/>
          <p:cNvSpPr txBox="1">
            <a:spLocks noChangeArrowheads="1"/>
          </p:cNvSpPr>
          <p:nvPr/>
        </p:nvSpPr>
        <p:spPr bwMode="auto">
          <a:xfrm>
            <a:off x="762000" y="42672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Hình 1</a:t>
            </a:r>
          </a:p>
        </p:txBody>
      </p:sp>
      <p:sp>
        <p:nvSpPr>
          <p:cNvPr id="43112" name="Text Box 104"/>
          <p:cNvSpPr txBox="1">
            <a:spLocks noChangeArrowheads="1"/>
          </p:cNvSpPr>
          <p:nvPr/>
        </p:nvSpPr>
        <p:spPr bwMode="auto">
          <a:xfrm>
            <a:off x="2514600" y="41910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Hình 2</a:t>
            </a:r>
          </a:p>
        </p:txBody>
      </p:sp>
      <p:sp>
        <p:nvSpPr>
          <p:cNvPr id="43113" name="Text Box 105"/>
          <p:cNvSpPr txBox="1">
            <a:spLocks noChangeArrowheads="1"/>
          </p:cNvSpPr>
          <p:nvPr/>
        </p:nvSpPr>
        <p:spPr bwMode="auto">
          <a:xfrm>
            <a:off x="4648200" y="41910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Hình 3</a:t>
            </a:r>
          </a:p>
        </p:txBody>
      </p:sp>
      <p:pic>
        <p:nvPicPr>
          <p:cNvPr id="43114" name="Picture 106" descr="Hình ảnh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590800"/>
            <a:ext cx="3200400" cy="1219200"/>
          </a:xfrm>
          <a:prstGeom prst="rect">
            <a:avLst/>
          </a:prstGeom>
          <a:noFill/>
          <a:extLst>
            <a:ext uri="{909E8E84-426E-40DD-AFC4-6F175D3DCCD1}">
              <a14:hiddenFill xmlns:a14="http://schemas.microsoft.com/office/drawing/2010/main">
                <a:solidFill>
                  <a:srgbClr val="FFFFFF"/>
                </a:solidFill>
              </a14:hiddenFill>
            </a:ext>
          </a:extLst>
        </p:spPr>
      </p:pic>
      <p:sp>
        <p:nvSpPr>
          <p:cNvPr id="43115" name="Text Box 107"/>
          <p:cNvSpPr txBox="1">
            <a:spLocks noChangeArrowheads="1"/>
          </p:cNvSpPr>
          <p:nvPr/>
        </p:nvSpPr>
        <p:spPr bwMode="auto">
          <a:xfrm>
            <a:off x="7239000" y="39624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Hình 4</a:t>
            </a:r>
          </a:p>
        </p:txBody>
      </p:sp>
      <p:pic>
        <p:nvPicPr>
          <p:cNvPr id="43116" name="Picture 108" descr="Hình ảnh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648200"/>
            <a:ext cx="2133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117" name="Text Box 109"/>
          <p:cNvSpPr txBox="1">
            <a:spLocks noChangeArrowheads="1"/>
          </p:cNvSpPr>
          <p:nvPr/>
        </p:nvSpPr>
        <p:spPr bwMode="auto">
          <a:xfrm>
            <a:off x="1066800" y="57150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Hình 5</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685800"/>
            <a:ext cx="8229600" cy="1143000"/>
          </a:xfrm>
        </p:spPr>
        <p:txBody>
          <a:bodyPr/>
          <a:lstStyle/>
          <a:p>
            <a:r>
              <a:rPr lang="en-US" sz="4000">
                <a:solidFill>
                  <a:srgbClr val="0000FF"/>
                </a:solidFill>
              </a:rPr>
              <a:t>Nhận xét tiết học:</a:t>
            </a:r>
            <a:br>
              <a:rPr lang="en-US" sz="4000">
                <a:solidFill>
                  <a:srgbClr val="0000FF"/>
                </a:solidFill>
              </a:rPr>
            </a:br>
            <a:r>
              <a:rPr lang="en-US" sz="4000">
                <a:solidFill>
                  <a:srgbClr val="0000FF"/>
                </a:solidFill>
              </a:rPr>
              <a:t>Dặn dò:</a:t>
            </a:r>
          </a:p>
        </p:txBody>
      </p:sp>
      <p:sp>
        <p:nvSpPr>
          <p:cNvPr id="44035" name="Rectangle 3"/>
          <p:cNvSpPr>
            <a:spLocks noGrp="1" noChangeArrowheads="1"/>
          </p:cNvSpPr>
          <p:nvPr>
            <p:ph type="body" idx="1"/>
          </p:nvPr>
        </p:nvSpPr>
        <p:spPr>
          <a:xfrm>
            <a:off x="0" y="2057400"/>
            <a:ext cx="9144000" cy="4800600"/>
          </a:xfrm>
        </p:spPr>
        <p:txBody>
          <a:bodyPr/>
          <a:lstStyle/>
          <a:p>
            <a:pPr>
              <a:buClr>
                <a:srgbClr val="0000CC"/>
              </a:buClr>
              <a:buFont typeface="Wingdings" pitchFamily="2" charset="2"/>
              <a:buChar char="ü"/>
            </a:pPr>
            <a:r>
              <a:rPr lang="en-US">
                <a:solidFill>
                  <a:srgbClr val="0000FF"/>
                </a:solidFill>
              </a:rPr>
              <a:t> Vòng đeo tay bằng vàng, đá quý… Các con không nên đeo để tránh gây hại cho bản thân. Các con đã biết cách làm vòng đeo tay bằng giấy. Nên đeo vòng các con tự làm bằng giấy vừa đẹp vừa dễ làm lại an toàn. </a:t>
            </a:r>
          </a:p>
          <a:p>
            <a:pPr>
              <a:buClr>
                <a:srgbClr val="0000CC"/>
              </a:buClr>
              <a:buFont typeface="Wingdings" pitchFamily="2" charset="2"/>
              <a:buChar char="ü"/>
            </a:pPr>
            <a:r>
              <a:rPr lang="en-US">
                <a:solidFill>
                  <a:srgbClr val="0000FF"/>
                </a:solidFill>
              </a:rPr>
              <a:t> Tiết sau để thành thạo hơn chúng ta sẽ tiếp tục làm vòng đeo tay tiết 2, chú ý chuẩn bị đầy đủ dụng cụ, vật liệu.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blinds(horizontal)">
                                      <p:cBhvr>
                                        <p:cTn id="7" dur="500"/>
                                        <p:tgtEl>
                                          <p:spTgt spid="44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12" dur="500"/>
                                        <p:tgtEl>
                                          <p:spTgt spid="440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7" dur="5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5061" name="Picture 5" descr="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685800"/>
            <a:ext cx="8763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5062" name="Picture 6" descr="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09600"/>
            <a:ext cx="8096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45063" name="Picture 7" descr="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609600"/>
            <a:ext cx="8096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45064" name="Picture 8" descr="g"/>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438400"/>
            <a:ext cx="8763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5065" name="Picture 9" descr="h"/>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193800" y="609600"/>
            <a:ext cx="8763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5066" name="Picture 10" descr="i"/>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533900" y="4038600"/>
            <a:ext cx="571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5067" name="Picture 11" descr="m"/>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899400" y="609600"/>
            <a:ext cx="8763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5068" name="Picture 12" descr="n"/>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2438400"/>
            <a:ext cx="8763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5069" name="Picture 13" descr="o"/>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324600" y="2438400"/>
            <a:ext cx="8096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45070" name="Picture 14" descr="u"/>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057400" y="609600"/>
            <a:ext cx="8096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45071" name="Picture 15" descr="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609600"/>
            <a:ext cx="8096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45072" name="Picture 16" descr="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685800"/>
            <a:ext cx="8096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45073" name="Picture 17" descr="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19775" y="685800"/>
            <a:ext cx="8096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45074" name="Picture 18" descr="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362200"/>
            <a:ext cx="8096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45075" name="Picture 19" descr="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70100" y="3962400"/>
            <a:ext cx="8096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45076" name="Picture 20" descr="h"/>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2362200"/>
            <a:ext cx="8763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5077" name="Picture 21" descr="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362200"/>
            <a:ext cx="8763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5078" name="Picture 22" descr="m"/>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009900" y="2362200"/>
            <a:ext cx="8763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5079" name="Picture 23" descr="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438400"/>
            <a:ext cx="8763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5080" name="Picture 24" descr="h"/>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962400"/>
            <a:ext cx="8763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5081" name="Picture 25" descr="o"/>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257300" y="3949700"/>
            <a:ext cx="8096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45083" name="Picture 27" descr="o"/>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118100" y="4038600"/>
            <a:ext cx="8096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45084" name="Picture 28" descr="g"/>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4038600"/>
            <a:ext cx="8763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5085" name="Picture 29" descr="i"/>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930900" y="4038600"/>
            <a:ext cx="571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5086" name="Picture 30" descr="n"/>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962900" y="2438400"/>
            <a:ext cx="876300" cy="952500"/>
          </a:xfrm>
          <a:prstGeom prst="rect">
            <a:avLst/>
          </a:prstGeom>
          <a:noFill/>
          <a:extLst>
            <a:ext uri="{909E8E84-426E-40DD-AFC4-6F175D3DCCD1}">
              <a14:hiddenFill xmlns:a14="http://schemas.microsoft.com/office/drawing/2010/main">
                <a:solidFill>
                  <a:srgbClr val="FFFFFF"/>
                </a:solidFill>
              </a14:hiddenFill>
            </a:ext>
          </a:extLst>
        </p:spPr>
      </p:pic>
      <p:sp>
        <p:nvSpPr>
          <p:cNvPr id="45087" name="WordArt 31"/>
          <p:cNvSpPr>
            <a:spLocks noChangeArrowheads="1" noChangeShapeType="1" noTextEdit="1"/>
          </p:cNvSpPr>
          <p:nvPr/>
        </p:nvSpPr>
        <p:spPr bwMode="auto">
          <a:xfrm rot="2017612">
            <a:off x="2576513" y="177800"/>
            <a:ext cx="342900" cy="544513"/>
          </a:xfrm>
          <a:prstGeom prst="rect">
            <a:avLst/>
          </a:prstGeom>
        </p:spPr>
        <p:txBody>
          <a:bodyPr wrap="none" fromWordArt="1">
            <a:prstTxWarp prst="textSlantUp">
              <a:avLst>
                <a:gd name="adj" fmla="val 55556"/>
              </a:avLst>
            </a:prstTxWarp>
          </a:bodyPr>
          <a:lstStyle/>
          <a:p>
            <a:pPr algn="ctr"/>
            <a:r>
              <a:rPr lang="en-US" sz="3600" kern="10">
                <a:ln w="9525">
                  <a:solidFill>
                    <a:srgbClr val="CC99FF"/>
                  </a:solidFill>
                  <a:round/>
                  <a:headEnd/>
                  <a:tailEnd/>
                </a:ln>
                <a:solidFill>
                  <a:srgbClr val="FF0000"/>
                </a:solidFill>
                <a:effectLst>
                  <a:outerShdw dist="53882" dir="2700000" algn="ctr" rotWithShape="0">
                    <a:srgbClr val="9999FF">
                      <a:alpha val="80000"/>
                    </a:srgbClr>
                  </a:outerShdw>
                </a:effectLst>
                <a:latin typeface="Impact"/>
              </a:rPr>
              <a:t>/</a:t>
            </a:r>
          </a:p>
        </p:txBody>
      </p:sp>
      <p:sp>
        <p:nvSpPr>
          <p:cNvPr id="45088" name="WordArt 32"/>
          <p:cNvSpPr>
            <a:spLocks noChangeArrowheads="1" noChangeShapeType="1" noTextEdit="1"/>
          </p:cNvSpPr>
          <p:nvPr/>
        </p:nvSpPr>
        <p:spPr bwMode="auto">
          <a:xfrm rot="2017612">
            <a:off x="5486400" y="304800"/>
            <a:ext cx="342900" cy="544513"/>
          </a:xfrm>
          <a:prstGeom prst="rect">
            <a:avLst/>
          </a:prstGeom>
        </p:spPr>
        <p:txBody>
          <a:bodyPr wrap="none" fromWordArt="1">
            <a:prstTxWarp prst="textSlantUp">
              <a:avLst>
                <a:gd name="adj" fmla="val 55556"/>
              </a:avLst>
            </a:prstTxWarp>
          </a:bodyPr>
          <a:lstStyle/>
          <a:p>
            <a:pPr algn="ctr"/>
            <a:r>
              <a:rPr lang="en-US" sz="3600" kern="10">
                <a:ln w="9525">
                  <a:solidFill>
                    <a:srgbClr val="CC99FF"/>
                  </a:solidFill>
                  <a:round/>
                  <a:headEnd/>
                  <a:tailEnd/>
                </a:ln>
                <a:solidFill>
                  <a:srgbClr val="FF0000"/>
                </a:solidFill>
                <a:effectLst>
                  <a:outerShdw dist="53882" dir="2700000" algn="ctr" rotWithShape="0">
                    <a:srgbClr val="9999FF">
                      <a:alpha val="80000"/>
                    </a:srgbClr>
                  </a:outerShdw>
                </a:effectLst>
                <a:latin typeface="Impact"/>
              </a:rPr>
              <a:t>/</a:t>
            </a:r>
          </a:p>
        </p:txBody>
      </p:sp>
      <p:sp>
        <p:nvSpPr>
          <p:cNvPr id="45089" name="WordArt 33"/>
          <p:cNvSpPr>
            <a:spLocks noChangeArrowheads="1" noChangeShapeType="1" noTextEdit="1"/>
          </p:cNvSpPr>
          <p:nvPr/>
        </p:nvSpPr>
        <p:spPr bwMode="auto">
          <a:xfrm>
            <a:off x="1600200" y="5029200"/>
            <a:ext cx="228600" cy="228600"/>
          </a:xfrm>
          <a:prstGeom prst="rect">
            <a:avLst/>
          </a:prstGeom>
        </p:spPr>
        <p:txBody>
          <a:bodyPr wrap="none" fromWordArt="1">
            <a:prstTxWarp prst="textPlain">
              <a:avLst>
                <a:gd name="adj" fmla="val 50000"/>
              </a:avLst>
            </a:prstTxWarp>
          </a:bodyPr>
          <a:lstStyle/>
          <a:p>
            <a:pPr algn="ctr"/>
            <a:r>
              <a:rPr lang="en-US" sz="3600" kern="10">
                <a:ln w="9525">
                  <a:solidFill>
                    <a:srgbClr val="CC99FF"/>
                  </a:solidFill>
                  <a:round/>
                  <a:headEnd/>
                  <a:tailEnd/>
                </a:ln>
                <a:solidFill>
                  <a:srgbClr val="FF0000"/>
                </a:solidFill>
                <a:effectLst>
                  <a:outerShdw dist="53882" dir="2700000" algn="ctr" rotWithShape="0">
                    <a:srgbClr val="9999FF">
                      <a:alpha val="80000"/>
                    </a:srgbClr>
                  </a:outerShdw>
                </a:effectLst>
                <a:latin typeface="Impact"/>
              </a:rPr>
              <a:t>.</a:t>
            </a:r>
          </a:p>
        </p:txBody>
      </p:sp>
      <p:sp>
        <p:nvSpPr>
          <p:cNvPr id="45090" name="WordArt 34"/>
          <p:cNvSpPr>
            <a:spLocks noChangeArrowheads="1" noChangeShapeType="1" noTextEdit="1"/>
          </p:cNvSpPr>
          <p:nvPr/>
        </p:nvSpPr>
        <p:spPr bwMode="auto">
          <a:xfrm>
            <a:off x="2438400" y="1905000"/>
            <a:ext cx="457200" cy="411163"/>
          </a:xfrm>
          <a:prstGeom prst="rect">
            <a:avLst/>
          </a:prstGeom>
        </p:spPr>
        <p:txBody>
          <a:bodyPr wrap="none" fromWordArt="1">
            <a:prstTxWarp prst="textArchDownPour">
              <a:avLst>
                <a:gd name="adj1" fmla="val 0"/>
                <a:gd name="adj2" fmla="val 50000"/>
              </a:avLst>
            </a:prstTxWarp>
          </a:bodyPr>
          <a:lstStyle/>
          <a:p>
            <a:pPr algn="ctr"/>
            <a:r>
              <a:rPr lang="en-US" sz="3600" kern="10">
                <a:ln w="9525">
                  <a:solidFill>
                    <a:srgbClr val="CC99FF"/>
                  </a:solidFill>
                  <a:round/>
                  <a:headEnd/>
                  <a:tailEnd/>
                </a:ln>
                <a:solidFill>
                  <a:srgbClr val="FF0000"/>
                </a:solidFill>
                <a:effectLst>
                  <a:outerShdw dist="53882" dir="2700000" algn="ctr" rotWithShape="0">
                    <a:srgbClr val="9999FF">
                      <a:alpha val="80000"/>
                    </a:srgbClr>
                  </a:outerShdw>
                </a:effectLst>
                <a:latin typeface="Impact"/>
              </a:rPr>
              <a:t>C</a:t>
            </a:r>
          </a:p>
        </p:txBody>
      </p:sp>
      <p:sp>
        <p:nvSpPr>
          <p:cNvPr id="45091" name="WordArt 35"/>
          <p:cNvSpPr>
            <a:spLocks noChangeArrowheads="1" noChangeShapeType="1" noTextEdit="1"/>
          </p:cNvSpPr>
          <p:nvPr/>
        </p:nvSpPr>
        <p:spPr bwMode="auto">
          <a:xfrm rot="16200000">
            <a:off x="5234782" y="3528218"/>
            <a:ext cx="457200" cy="411163"/>
          </a:xfrm>
          <a:prstGeom prst="rect">
            <a:avLst/>
          </a:prstGeom>
        </p:spPr>
        <p:txBody>
          <a:bodyPr wrap="none" fromWordArt="1">
            <a:prstTxWarp prst="textArchDownPour">
              <a:avLst>
                <a:gd name="adj1" fmla="val 20069179"/>
                <a:gd name="adj2" fmla="val 51880"/>
              </a:avLst>
            </a:prstTxWarp>
          </a:bodyPr>
          <a:lstStyle/>
          <a:p>
            <a:pPr algn="ctr"/>
            <a:r>
              <a:rPr lang="en-US" sz="3600" kern="10">
                <a:ln w="9525">
                  <a:solidFill>
                    <a:srgbClr val="CC99FF"/>
                  </a:solidFill>
                  <a:round/>
                  <a:headEnd/>
                  <a:tailEnd/>
                </a:ln>
                <a:solidFill>
                  <a:srgbClr val="FF0000"/>
                </a:solidFill>
                <a:effectLst>
                  <a:outerShdw dist="53882" dir="2700000" algn="ctr" rotWithShape="0">
                    <a:srgbClr val="9999FF">
                      <a:alpha val="80000"/>
                    </a:srgbClr>
                  </a:outerShdw>
                </a:effectLst>
                <a:latin typeface="Impact"/>
              </a:rPr>
              <a:t>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6" name="Rectangle 4"/>
          <p:cNvSpPr>
            <a:spLocks noChangeArrowheads="1"/>
          </p:cNvSpPr>
          <p:nvPr/>
        </p:nvSpPr>
        <p:spPr bwMode="auto">
          <a:xfrm>
            <a:off x="1371600" y="0"/>
            <a:ext cx="6553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a:solidFill>
                  <a:srgbClr val="000099"/>
                </a:solidFill>
                <a:latin typeface="VNI-Ariston" pitchFamily="2" charset="0"/>
              </a:rPr>
              <a:t>Thöù ba, ngaøy 30 thaùng 03 naêm 2010</a:t>
            </a:r>
          </a:p>
        </p:txBody>
      </p:sp>
      <p:sp>
        <p:nvSpPr>
          <p:cNvPr id="8197" name="Rectangle 5"/>
          <p:cNvSpPr>
            <a:spLocks noChangeArrowheads="1"/>
          </p:cNvSpPr>
          <p:nvPr/>
        </p:nvSpPr>
        <p:spPr bwMode="auto">
          <a:xfrm>
            <a:off x="2362200" y="685800"/>
            <a:ext cx="4800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u="sng">
                <a:solidFill>
                  <a:srgbClr val="6600FF"/>
                </a:solidFill>
                <a:latin typeface="VNI-Ariston" pitchFamily="2" charset="0"/>
              </a:rPr>
              <a:t>Thuû coâng</a:t>
            </a:r>
          </a:p>
        </p:txBody>
      </p:sp>
      <p:sp>
        <p:nvSpPr>
          <p:cNvPr id="8199" name="WordArt 7"/>
          <p:cNvSpPr>
            <a:spLocks noChangeArrowheads="1" noChangeShapeType="1" noTextEdit="1"/>
          </p:cNvSpPr>
          <p:nvPr/>
        </p:nvSpPr>
        <p:spPr bwMode="auto">
          <a:xfrm>
            <a:off x="1219200" y="2514600"/>
            <a:ext cx="7086600" cy="1219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4800" kern="10">
                <a:solidFill>
                  <a:srgbClr val="0000FF"/>
                </a:solidFill>
                <a:effectLst>
                  <a:outerShdw dist="53882" dir="2700000" algn="ctr" rotWithShape="0">
                    <a:srgbClr val="C0C0C0">
                      <a:alpha val="80000"/>
                    </a:srgbClr>
                  </a:outerShdw>
                </a:effectLst>
                <a:latin typeface="VNI-Cooper"/>
              </a:rPr>
              <a:t>Laøm voøng ñeo tay (tieát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wipe(down)">
                                      <p:cBhvr>
                                        <p:cTn id="7" dur="580">
                                          <p:stCondLst>
                                            <p:cond delay="0"/>
                                          </p:stCondLst>
                                        </p:cTn>
                                        <p:tgtEl>
                                          <p:spTgt spid="8199"/>
                                        </p:tgtEl>
                                      </p:cBhvr>
                                    </p:animEffect>
                                    <p:anim calcmode="lin" valueType="num">
                                      <p:cBhvr>
                                        <p:cTn id="8" dur="1822" tmFilter="0,0; 0.14,0.36; 0.43,0.73; 0.71,0.91; 1.0,1.0">
                                          <p:stCondLst>
                                            <p:cond delay="0"/>
                                          </p:stCondLst>
                                        </p:cTn>
                                        <p:tgtEl>
                                          <p:spTgt spid="819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19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19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19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199"/>
                                        </p:tgtEl>
                                        <p:attrNameLst>
                                          <p:attrName>ppt_y</p:attrName>
                                        </p:attrNameLst>
                                      </p:cBhvr>
                                      <p:tavLst>
                                        <p:tav tm="0" fmla="#ppt_y-sin(pi*$)/81">
                                          <p:val>
                                            <p:fltVal val="0"/>
                                          </p:val>
                                        </p:tav>
                                        <p:tav tm="100000">
                                          <p:val>
                                            <p:fltVal val="1"/>
                                          </p:val>
                                        </p:tav>
                                      </p:tavLst>
                                    </p:anim>
                                    <p:animScale>
                                      <p:cBhvr>
                                        <p:cTn id="13" dur="26">
                                          <p:stCondLst>
                                            <p:cond delay="650"/>
                                          </p:stCondLst>
                                        </p:cTn>
                                        <p:tgtEl>
                                          <p:spTgt spid="8199"/>
                                        </p:tgtEl>
                                      </p:cBhvr>
                                      <p:to x="100000" y="60000"/>
                                    </p:animScale>
                                    <p:animScale>
                                      <p:cBhvr>
                                        <p:cTn id="14" dur="166" decel="50000">
                                          <p:stCondLst>
                                            <p:cond delay="676"/>
                                          </p:stCondLst>
                                        </p:cTn>
                                        <p:tgtEl>
                                          <p:spTgt spid="8199"/>
                                        </p:tgtEl>
                                      </p:cBhvr>
                                      <p:to x="100000" y="100000"/>
                                    </p:animScale>
                                    <p:animScale>
                                      <p:cBhvr>
                                        <p:cTn id="15" dur="26">
                                          <p:stCondLst>
                                            <p:cond delay="1312"/>
                                          </p:stCondLst>
                                        </p:cTn>
                                        <p:tgtEl>
                                          <p:spTgt spid="8199"/>
                                        </p:tgtEl>
                                      </p:cBhvr>
                                      <p:to x="100000" y="80000"/>
                                    </p:animScale>
                                    <p:animScale>
                                      <p:cBhvr>
                                        <p:cTn id="16" dur="166" decel="50000">
                                          <p:stCondLst>
                                            <p:cond delay="1338"/>
                                          </p:stCondLst>
                                        </p:cTn>
                                        <p:tgtEl>
                                          <p:spTgt spid="8199"/>
                                        </p:tgtEl>
                                      </p:cBhvr>
                                      <p:to x="100000" y="100000"/>
                                    </p:animScale>
                                    <p:animScale>
                                      <p:cBhvr>
                                        <p:cTn id="17" dur="26">
                                          <p:stCondLst>
                                            <p:cond delay="1642"/>
                                          </p:stCondLst>
                                        </p:cTn>
                                        <p:tgtEl>
                                          <p:spTgt spid="8199"/>
                                        </p:tgtEl>
                                      </p:cBhvr>
                                      <p:to x="100000" y="90000"/>
                                    </p:animScale>
                                    <p:animScale>
                                      <p:cBhvr>
                                        <p:cTn id="18" dur="166" decel="50000">
                                          <p:stCondLst>
                                            <p:cond delay="1668"/>
                                          </p:stCondLst>
                                        </p:cTn>
                                        <p:tgtEl>
                                          <p:spTgt spid="8199"/>
                                        </p:tgtEl>
                                      </p:cBhvr>
                                      <p:to x="100000" y="100000"/>
                                    </p:animScale>
                                    <p:animScale>
                                      <p:cBhvr>
                                        <p:cTn id="19" dur="26">
                                          <p:stCondLst>
                                            <p:cond delay="1808"/>
                                          </p:stCondLst>
                                        </p:cTn>
                                        <p:tgtEl>
                                          <p:spTgt spid="8199"/>
                                        </p:tgtEl>
                                      </p:cBhvr>
                                      <p:to x="100000" y="95000"/>
                                    </p:animScale>
                                    <p:animScale>
                                      <p:cBhvr>
                                        <p:cTn id="20" dur="166" decel="50000">
                                          <p:stCondLst>
                                            <p:cond delay="1834"/>
                                          </p:stCondLst>
                                        </p:cTn>
                                        <p:tgtEl>
                                          <p:spTgt spid="819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1981200" cy="639762"/>
          </a:xfrm>
        </p:spPr>
        <p:txBody>
          <a:bodyPr/>
          <a:lstStyle/>
          <a:p>
            <a:r>
              <a:rPr lang="en-US" sz="4000" b="1" u="sng">
                <a:solidFill>
                  <a:srgbClr val="0000CC"/>
                </a:solidFill>
                <a:latin typeface="Times New Roman" pitchFamily="18" charset="0"/>
              </a:rPr>
              <a:t>Yêu cầu</a:t>
            </a:r>
          </a:p>
        </p:txBody>
      </p:sp>
      <p:sp>
        <p:nvSpPr>
          <p:cNvPr id="9219" name="Rectangle 3"/>
          <p:cNvSpPr>
            <a:spLocks noGrp="1" noChangeArrowheads="1"/>
          </p:cNvSpPr>
          <p:nvPr>
            <p:ph type="body" idx="1"/>
          </p:nvPr>
        </p:nvSpPr>
        <p:spPr>
          <a:xfrm>
            <a:off x="0" y="1219200"/>
            <a:ext cx="9144000" cy="4525963"/>
          </a:xfrm>
        </p:spPr>
        <p:txBody>
          <a:bodyPr/>
          <a:lstStyle/>
          <a:p>
            <a:pPr lvl="1"/>
            <a:r>
              <a:rPr lang="en-US" sz="3600">
                <a:solidFill>
                  <a:srgbClr val="9900FF"/>
                </a:solidFill>
                <a:latin typeface="VNI-Times" pitchFamily="2" charset="0"/>
              </a:rPr>
              <a:t>Bi</a:t>
            </a:r>
            <a:r>
              <a:rPr lang="en-US" sz="3600">
                <a:solidFill>
                  <a:srgbClr val="9900FF"/>
                </a:solidFill>
              </a:rPr>
              <a:t>ết</a:t>
            </a:r>
            <a:r>
              <a:rPr lang="en-US" sz="3600">
                <a:solidFill>
                  <a:srgbClr val="9900FF"/>
                </a:solidFill>
                <a:latin typeface="VNI-Times" pitchFamily="2" charset="0"/>
              </a:rPr>
              <a:t> caùch laøm voøng ñeo tay baèng giaáy.</a:t>
            </a:r>
          </a:p>
          <a:p>
            <a:pPr lvl="1"/>
            <a:r>
              <a:rPr lang="en-US" sz="3600">
                <a:solidFill>
                  <a:srgbClr val="9900FF"/>
                </a:solidFill>
                <a:latin typeface="VNI-Times" pitchFamily="2" charset="0"/>
              </a:rPr>
              <a:t>Laøm ñöôïc voøng ñeo tay.</a:t>
            </a:r>
          </a:p>
          <a:p>
            <a:pPr lvl="1"/>
            <a:r>
              <a:rPr lang="en-US" sz="3600">
                <a:solidFill>
                  <a:srgbClr val="9900FF"/>
                </a:solidFill>
                <a:latin typeface="VNI-Times" pitchFamily="2" charset="0"/>
              </a:rPr>
              <a:t>Thích laøm ñoà chôi, yeâu thích saûn phaåm lao ñoäng cuûa mình. Bieát yeâu thích vaø giöõ gìn chieác voøng ñeo tay do chính tay mình laøm 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linds(horizontal)">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blinds(horizontal)">
                                      <p:cBhvr>
                                        <p:cTn id="12" dur="5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blinds(horizontal)">
                                      <p:cBhvr>
                                        <p:cTn id="17"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57200" y="1524000"/>
            <a:ext cx="8229600" cy="4525963"/>
          </a:xfrm>
        </p:spPr>
        <p:txBody>
          <a:bodyPr/>
          <a:lstStyle/>
          <a:p>
            <a:pPr>
              <a:buFontTx/>
              <a:buNone/>
            </a:pPr>
            <a:r>
              <a:rPr lang="en-US" sz="4000" i="1">
                <a:solidFill>
                  <a:srgbClr val="9900FF"/>
                </a:solidFill>
              </a:rPr>
              <a:t>Trong thực tế, vòng đeo tay có ích lợi gì, được làm bằng chất liệu gì?</a:t>
            </a:r>
          </a:p>
          <a:p>
            <a:pPr>
              <a:buFontTx/>
              <a:buNone/>
            </a:pPr>
            <a:endParaRPr lang="en-US" sz="4000" i="1">
              <a:solidFill>
                <a:srgbClr val="9900FF"/>
              </a:solidFill>
            </a:endParaRPr>
          </a:p>
          <a:p>
            <a:pPr>
              <a:buFontTx/>
              <a:buNone/>
            </a:pPr>
            <a:r>
              <a:rPr lang="en-US" sz="4400" i="1">
                <a:solidFill>
                  <a:srgbClr val="9900FF"/>
                </a:solidFill>
              </a:rPr>
              <a:t>Vòng đeo tay thường làm bằng vàng và đá quý.</a:t>
            </a:r>
            <a:r>
              <a:rPr lang="en-US" sz="4400">
                <a:solidFill>
                  <a:srgbClr val="9900FF"/>
                </a:solidFill>
              </a:rPr>
              <a:t> </a:t>
            </a:r>
            <a:endParaRPr lang="en-US" sz="4400" i="1">
              <a:solidFill>
                <a:srgbClr val="9900FF"/>
              </a:solidFill>
            </a:endParaRPr>
          </a:p>
          <a:p>
            <a:pPr>
              <a:buFontTx/>
              <a:buNone/>
            </a:pPr>
            <a:endParaRPr lang="en-US" sz="4400" i="1">
              <a:solidFill>
                <a:srgbClr val="99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linds(horizontal)">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blinds(horizontal)">
                                      <p:cBhvr>
                                        <p:cTn id="12"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0" y="0"/>
            <a:ext cx="8229600" cy="762000"/>
          </a:xfrm>
        </p:spPr>
        <p:txBody>
          <a:bodyPr/>
          <a:lstStyle/>
          <a:p>
            <a:r>
              <a:rPr lang="en-US">
                <a:solidFill>
                  <a:srgbClr val="9900FF"/>
                </a:solidFill>
              </a:rPr>
              <a:t>Một số hình ảnh vòng đeo tay</a:t>
            </a:r>
          </a:p>
        </p:txBody>
      </p:sp>
      <p:pic>
        <p:nvPicPr>
          <p:cNvPr id="16393" name="Picture 9" descr="vong"/>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685800"/>
            <a:ext cx="4267200" cy="291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6" name="Picture 12" descr="vong 1"/>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8350" y="990600"/>
            <a:ext cx="4565650" cy="5867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5" name="Picture 11" descr="vong 4"/>
          <p:cNvPicPr>
            <a:picLocks noChangeAspect="1" noChangeArrowheads="1"/>
          </p:cNvPicPr>
          <p:nvPr>
            <p:ph sz="half" idx="3"/>
          </p:nvPr>
        </p:nvPicPr>
        <p:blipFill>
          <a:blip r:embed="rId4">
            <a:extLst>
              <a:ext uri="{28A0092B-C50C-407E-A947-70E740481C1C}">
                <a14:useLocalDpi xmlns:a14="http://schemas.microsoft.com/office/drawing/2010/main" val="0"/>
              </a:ext>
            </a:extLst>
          </a:blip>
          <a:srcRect/>
          <a:stretch>
            <a:fillRect/>
          </a:stretch>
        </p:blipFill>
        <p:spPr>
          <a:xfrm>
            <a:off x="0" y="3581400"/>
            <a:ext cx="4038600" cy="3276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16393"/>
                                        </p:tgtEl>
                                        <p:attrNameLst>
                                          <p:attrName>style.visibility</p:attrName>
                                        </p:attrNameLst>
                                      </p:cBhvr>
                                      <p:to>
                                        <p:strVal val="visible"/>
                                      </p:to>
                                    </p:set>
                                    <p:anim calcmode="lin" valueType="num">
                                      <p:cBhvr>
                                        <p:cTn id="7" dur="5000" fill="hold"/>
                                        <p:tgtEl>
                                          <p:spTgt spid="16393"/>
                                        </p:tgtEl>
                                        <p:attrNameLst>
                                          <p:attrName>ppt_w</p:attrName>
                                        </p:attrNameLst>
                                      </p:cBhvr>
                                      <p:tavLst>
                                        <p:tav tm="0" fmla="#ppt_w*sin(2.5*pi*$)">
                                          <p:val>
                                            <p:fltVal val="0"/>
                                          </p:val>
                                        </p:tav>
                                        <p:tav tm="100000">
                                          <p:val>
                                            <p:fltVal val="1"/>
                                          </p:val>
                                        </p:tav>
                                      </p:tavLst>
                                    </p:anim>
                                    <p:anim calcmode="lin" valueType="num">
                                      <p:cBhvr>
                                        <p:cTn id="8" dur="5000" fill="hold"/>
                                        <p:tgtEl>
                                          <p:spTgt spid="16393"/>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16395"/>
                                        </p:tgtEl>
                                        <p:attrNameLst>
                                          <p:attrName>style.visibility</p:attrName>
                                        </p:attrNameLst>
                                      </p:cBhvr>
                                      <p:to>
                                        <p:strVal val="visible"/>
                                      </p:to>
                                    </p:set>
                                    <p:anim calcmode="lin" valueType="num">
                                      <p:cBhvr>
                                        <p:cTn id="11" dur="5000" fill="hold"/>
                                        <p:tgtEl>
                                          <p:spTgt spid="16395"/>
                                        </p:tgtEl>
                                        <p:attrNameLst>
                                          <p:attrName>ppt_w</p:attrName>
                                        </p:attrNameLst>
                                      </p:cBhvr>
                                      <p:tavLst>
                                        <p:tav tm="0" fmla="#ppt_w*sin(2.5*pi*$)">
                                          <p:val>
                                            <p:fltVal val="0"/>
                                          </p:val>
                                        </p:tav>
                                        <p:tav tm="100000">
                                          <p:val>
                                            <p:fltVal val="1"/>
                                          </p:val>
                                        </p:tav>
                                      </p:tavLst>
                                    </p:anim>
                                    <p:anim calcmode="lin" valueType="num">
                                      <p:cBhvr>
                                        <p:cTn id="12" dur="5000" fill="hold"/>
                                        <p:tgtEl>
                                          <p:spTgt spid="16395"/>
                                        </p:tgtEl>
                                        <p:attrNameLst>
                                          <p:attrName>ppt_h</p:attrName>
                                        </p:attrNameLst>
                                      </p:cBhvr>
                                      <p:tavLst>
                                        <p:tav tm="0">
                                          <p:val>
                                            <p:strVal val="#ppt_h"/>
                                          </p:val>
                                        </p:tav>
                                        <p:tav tm="100000">
                                          <p:val>
                                            <p:strVal val="#ppt_h"/>
                                          </p:val>
                                        </p:tav>
                                      </p:tavLst>
                                    </p:anim>
                                  </p:childTnLst>
                                </p:cTn>
                              </p:par>
                              <p:par>
                                <p:cTn id="13" presetID="19" presetClass="entr" presetSubtype="10" fill="hold" nodeType="withEffect">
                                  <p:stCondLst>
                                    <p:cond delay="0"/>
                                  </p:stCondLst>
                                  <p:childTnLst>
                                    <p:set>
                                      <p:cBhvr>
                                        <p:cTn id="14" dur="1" fill="hold">
                                          <p:stCondLst>
                                            <p:cond delay="0"/>
                                          </p:stCondLst>
                                        </p:cTn>
                                        <p:tgtEl>
                                          <p:spTgt spid="16396"/>
                                        </p:tgtEl>
                                        <p:attrNameLst>
                                          <p:attrName>style.visibility</p:attrName>
                                        </p:attrNameLst>
                                      </p:cBhvr>
                                      <p:to>
                                        <p:strVal val="visible"/>
                                      </p:to>
                                    </p:set>
                                    <p:anim calcmode="lin" valueType="num">
                                      <p:cBhvr>
                                        <p:cTn id="15" dur="5000" fill="hold"/>
                                        <p:tgtEl>
                                          <p:spTgt spid="16396"/>
                                        </p:tgtEl>
                                        <p:attrNameLst>
                                          <p:attrName>ppt_w</p:attrName>
                                        </p:attrNameLst>
                                      </p:cBhvr>
                                      <p:tavLst>
                                        <p:tav tm="0" fmla="#ppt_w*sin(2.5*pi*$)">
                                          <p:val>
                                            <p:fltVal val="0"/>
                                          </p:val>
                                        </p:tav>
                                        <p:tav tm="100000">
                                          <p:val>
                                            <p:fltVal val="1"/>
                                          </p:val>
                                        </p:tav>
                                      </p:tavLst>
                                    </p:anim>
                                    <p:anim calcmode="lin" valueType="num">
                                      <p:cBhvr>
                                        <p:cTn id="16" dur="5000" fill="hold"/>
                                        <p:tgtEl>
                                          <p:spTgt spid="1639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8229600" cy="715963"/>
          </a:xfrm>
        </p:spPr>
        <p:txBody>
          <a:bodyPr/>
          <a:lstStyle/>
          <a:p>
            <a:r>
              <a:rPr lang="en-US" sz="4000">
                <a:solidFill>
                  <a:srgbClr val="9900FF"/>
                </a:solidFill>
              </a:rPr>
              <a:t>Một số hình ảnh vòng đeo tay</a:t>
            </a:r>
          </a:p>
        </p:txBody>
      </p:sp>
      <p:pic>
        <p:nvPicPr>
          <p:cNvPr id="19465" name="Picture 9" descr="vong 2"/>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752600" y="3917950"/>
            <a:ext cx="3276600" cy="294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7" name="Picture 11" descr="vọng 5"/>
          <p:cNvPicPr>
            <a:picLocks noChangeAspect="1" noChangeArrowheads="1"/>
          </p:cNvPicPr>
          <p:nvPr>
            <p:ph sz="half" idx="3"/>
          </p:nvPr>
        </p:nvPicPr>
        <p:blipFill>
          <a:blip r:embed="rId3">
            <a:extLst>
              <a:ext uri="{28A0092B-C50C-407E-A947-70E740481C1C}">
                <a14:useLocalDpi xmlns:a14="http://schemas.microsoft.com/office/drawing/2010/main" val="0"/>
              </a:ext>
            </a:extLst>
          </a:blip>
          <a:srcRect/>
          <a:stretch>
            <a:fillRect/>
          </a:stretch>
        </p:blipFill>
        <p:spPr>
          <a:xfrm>
            <a:off x="5181600" y="990600"/>
            <a:ext cx="396240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9" name="Picture 13" descr="vông"/>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228600" y="914400"/>
            <a:ext cx="4267200" cy="274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19469"/>
                                        </p:tgtEl>
                                        <p:attrNameLst>
                                          <p:attrName>style.visibility</p:attrName>
                                        </p:attrNameLst>
                                      </p:cBhvr>
                                      <p:to>
                                        <p:strVal val="visible"/>
                                      </p:to>
                                    </p:set>
                                    <p:anim calcmode="lin" valueType="num">
                                      <p:cBhvr>
                                        <p:cTn id="7" dur="5000" fill="hold"/>
                                        <p:tgtEl>
                                          <p:spTgt spid="19469"/>
                                        </p:tgtEl>
                                        <p:attrNameLst>
                                          <p:attrName>ppt_w</p:attrName>
                                        </p:attrNameLst>
                                      </p:cBhvr>
                                      <p:tavLst>
                                        <p:tav tm="0" fmla="#ppt_w*sin(2.5*pi*$)">
                                          <p:val>
                                            <p:fltVal val="0"/>
                                          </p:val>
                                        </p:tav>
                                        <p:tav tm="100000">
                                          <p:val>
                                            <p:fltVal val="1"/>
                                          </p:val>
                                        </p:tav>
                                      </p:tavLst>
                                    </p:anim>
                                    <p:anim calcmode="lin" valueType="num">
                                      <p:cBhvr>
                                        <p:cTn id="8" dur="5000" fill="hold"/>
                                        <p:tgtEl>
                                          <p:spTgt spid="19469"/>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19465"/>
                                        </p:tgtEl>
                                        <p:attrNameLst>
                                          <p:attrName>style.visibility</p:attrName>
                                        </p:attrNameLst>
                                      </p:cBhvr>
                                      <p:to>
                                        <p:strVal val="visible"/>
                                      </p:to>
                                    </p:set>
                                    <p:anim calcmode="lin" valueType="num">
                                      <p:cBhvr>
                                        <p:cTn id="11" dur="5000" fill="hold"/>
                                        <p:tgtEl>
                                          <p:spTgt spid="19465"/>
                                        </p:tgtEl>
                                        <p:attrNameLst>
                                          <p:attrName>ppt_w</p:attrName>
                                        </p:attrNameLst>
                                      </p:cBhvr>
                                      <p:tavLst>
                                        <p:tav tm="0" fmla="#ppt_w*sin(2.5*pi*$)">
                                          <p:val>
                                            <p:fltVal val="0"/>
                                          </p:val>
                                        </p:tav>
                                        <p:tav tm="100000">
                                          <p:val>
                                            <p:fltVal val="1"/>
                                          </p:val>
                                        </p:tav>
                                      </p:tavLst>
                                    </p:anim>
                                    <p:anim calcmode="lin" valueType="num">
                                      <p:cBhvr>
                                        <p:cTn id="12" dur="5000" fill="hold"/>
                                        <p:tgtEl>
                                          <p:spTgt spid="19465"/>
                                        </p:tgtEl>
                                        <p:attrNameLst>
                                          <p:attrName>ppt_h</p:attrName>
                                        </p:attrNameLst>
                                      </p:cBhvr>
                                      <p:tavLst>
                                        <p:tav tm="0">
                                          <p:val>
                                            <p:strVal val="#ppt_h"/>
                                          </p:val>
                                        </p:tav>
                                        <p:tav tm="100000">
                                          <p:val>
                                            <p:strVal val="#ppt_h"/>
                                          </p:val>
                                        </p:tav>
                                      </p:tavLst>
                                    </p:anim>
                                  </p:childTnLst>
                                </p:cTn>
                              </p:par>
                              <p:par>
                                <p:cTn id="13" presetID="19" presetClass="entr" presetSubtype="10" fill="hold" nodeType="withEffect">
                                  <p:stCondLst>
                                    <p:cond delay="0"/>
                                  </p:stCondLst>
                                  <p:childTnLst>
                                    <p:set>
                                      <p:cBhvr>
                                        <p:cTn id="14" dur="1" fill="hold">
                                          <p:stCondLst>
                                            <p:cond delay="0"/>
                                          </p:stCondLst>
                                        </p:cTn>
                                        <p:tgtEl>
                                          <p:spTgt spid="19467"/>
                                        </p:tgtEl>
                                        <p:attrNameLst>
                                          <p:attrName>style.visibility</p:attrName>
                                        </p:attrNameLst>
                                      </p:cBhvr>
                                      <p:to>
                                        <p:strVal val="visible"/>
                                      </p:to>
                                    </p:set>
                                    <p:anim calcmode="lin" valueType="num">
                                      <p:cBhvr>
                                        <p:cTn id="15" dur="5000" fill="hold"/>
                                        <p:tgtEl>
                                          <p:spTgt spid="19467"/>
                                        </p:tgtEl>
                                        <p:attrNameLst>
                                          <p:attrName>ppt_w</p:attrName>
                                        </p:attrNameLst>
                                      </p:cBhvr>
                                      <p:tavLst>
                                        <p:tav tm="0" fmla="#ppt_w*sin(2.5*pi*$)">
                                          <p:val>
                                            <p:fltVal val="0"/>
                                          </p:val>
                                        </p:tav>
                                        <p:tav tm="100000">
                                          <p:val>
                                            <p:fltVal val="1"/>
                                          </p:val>
                                        </p:tav>
                                      </p:tavLst>
                                    </p:anim>
                                    <p:anim calcmode="lin" valueType="num">
                                      <p:cBhvr>
                                        <p:cTn id="16" dur="5000" fill="hold"/>
                                        <p:tgtEl>
                                          <p:spTgt spid="194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1905000" y="685800"/>
            <a:ext cx="480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u="sng">
                <a:solidFill>
                  <a:srgbClr val="000099"/>
                </a:solidFill>
                <a:latin typeface="VNI-Cooper" pitchFamily="2" charset="0"/>
              </a:rPr>
              <a:t>Thuû coâng</a:t>
            </a:r>
          </a:p>
        </p:txBody>
      </p:sp>
      <p:sp>
        <p:nvSpPr>
          <p:cNvPr id="10245" name="Rectangle 5"/>
          <p:cNvSpPr>
            <a:spLocks noChangeArrowheads="1"/>
          </p:cNvSpPr>
          <p:nvPr/>
        </p:nvSpPr>
        <p:spPr bwMode="auto">
          <a:xfrm>
            <a:off x="1676400" y="1143000"/>
            <a:ext cx="5562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a:solidFill>
                  <a:srgbClr val="6600FF"/>
                </a:solidFill>
                <a:latin typeface="VNI-Ariston" pitchFamily="2" charset="0"/>
              </a:rPr>
              <a:t>Laøm voøng ñeo tay ( tieát 1)</a:t>
            </a:r>
          </a:p>
        </p:txBody>
      </p:sp>
      <p:sp>
        <p:nvSpPr>
          <p:cNvPr id="10246" name="Rectangle 6"/>
          <p:cNvSpPr>
            <a:spLocks noChangeArrowheads="1"/>
          </p:cNvSpPr>
          <p:nvPr/>
        </p:nvSpPr>
        <p:spPr bwMode="auto">
          <a:xfrm>
            <a:off x="1447800" y="0"/>
            <a:ext cx="6553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a:solidFill>
                  <a:srgbClr val="000099"/>
                </a:solidFill>
                <a:latin typeface="VNI-Ariston" pitchFamily="2" charset="0"/>
              </a:rPr>
              <a:t>Thöù ba, ngaøy 30 thaùng 03 naêm 2010</a:t>
            </a:r>
          </a:p>
        </p:txBody>
      </p:sp>
      <p:sp>
        <p:nvSpPr>
          <p:cNvPr id="10247" name="WordArt 7"/>
          <p:cNvSpPr>
            <a:spLocks noChangeArrowheads="1" noChangeShapeType="1" noTextEdit="1"/>
          </p:cNvSpPr>
          <p:nvPr/>
        </p:nvSpPr>
        <p:spPr bwMode="auto">
          <a:xfrm>
            <a:off x="914400" y="2133600"/>
            <a:ext cx="6934200" cy="2667000"/>
          </a:xfrm>
          <a:prstGeom prst="rect">
            <a:avLst/>
          </a:prstGeom>
        </p:spPr>
        <p:txBody>
          <a:bodyPr wrap="none" fromWordArt="1">
            <a:prstTxWarp prst="textPlain">
              <a:avLst>
                <a:gd name="adj" fmla="val 50000"/>
              </a:avLst>
            </a:prstTxWarp>
          </a:bodyPr>
          <a:lstStyle/>
          <a:p>
            <a:pPr algn="ctr"/>
            <a:r>
              <a:rPr lang="vi-VN" sz="3600" kern="10">
                <a:ln w="19050">
                  <a:solidFill>
                    <a:srgbClr val="0000FF"/>
                  </a:solidFill>
                  <a:round/>
                  <a:headEnd/>
                  <a:tailEnd/>
                </a:ln>
                <a:solidFill>
                  <a:srgbClr val="FF00FF"/>
                </a:solidFill>
                <a:effectLst>
                  <a:outerShdw dist="35921" dir="2700000" algn="ctr" rotWithShape="0">
                    <a:srgbClr val="990000"/>
                  </a:outerShdw>
                </a:effectLst>
                <a:latin typeface="Times New Roman"/>
                <a:cs typeface="Times New Roman"/>
              </a:rPr>
              <a:t>Hoạt động 1: </a:t>
            </a:r>
          </a:p>
          <a:p>
            <a:pPr algn="ctr"/>
            <a:r>
              <a:rPr lang="vi-VN" sz="3600" kern="10">
                <a:ln w="19050">
                  <a:solidFill>
                    <a:srgbClr val="0000FF"/>
                  </a:solidFill>
                  <a:round/>
                  <a:headEnd/>
                  <a:tailEnd/>
                </a:ln>
                <a:solidFill>
                  <a:srgbClr val="FF00FF"/>
                </a:solidFill>
                <a:effectLst>
                  <a:outerShdw dist="35921" dir="2700000" algn="ctr" rotWithShape="0">
                    <a:srgbClr val="990000"/>
                  </a:outerShdw>
                </a:effectLst>
                <a:latin typeface="Times New Roman"/>
                <a:cs typeface="Times New Roman"/>
              </a:rPr>
              <a:t>Quan sát và nhận xét mẫu</a:t>
            </a:r>
            <a:endParaRPr lang="en-US" sz="3600" kern="10">
              <a:ln w="19050">
                <a:solidFill>
                  <a:srgbClr val="0000FF"/>
                </a:solidFill>
                <a:round/>
                <a:headEnd/>
                <a:tailEnd/>
              </a:ln>
              <a:solidFill>
                <a:srgbClr val="FF00FF"/>
              </a:solidFill>
              <a:effectLst>
                <a:outerShdw dist="35921" dir="2700000" algn="ctr" rotWithShape="0">
                  <a:srgbClr val="990000"/>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diamond(in)">
                                      <p:cBhvr>
                                        <p:cTn id="7" dur="2000"/>
                                        <p:tgtEl>
                                          <p:spTgt spid="102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10247"/>
                                        </p:tgtEl>
                                        <p:attrNameLst>
                                          <p:attrName>style.visibility</p:attrName>
                                        </p:attrNameLst>
                                      </p:cBhvr>
                                      <p:to>
                                        <p:strVal val="visible"/>
                                      </p:to>
                                    </p:set>
                                    <p:anim calcmode="lin" valueType="num">
                                      <p:cBhvr additive="base">
                                        <p:cTn id="12" dur="500" fill="hold"/>
                                        <p:tgtEl>
                                          <p:spTgt spid="10247"/>
                                        </p:tgtEl>
                                        <p:attrNameLst>
                                          <p:attrName>ppt_x</p:attrName>
                                        </p:attrNameLst>
                                      </p:cBhvr>
                                      <p:tavLst>
                                        <p:tav tm="0">
                                          <p:val>
                                            <p:strVal val="#ppt_x"/>
                                          </p:val>
                                        </p:tav>
                                        <p:tav tm="100000">
                                          <p:val>
                                            <p:strVal val="#ppt_x"/>
                                          </p:val>
                                        </p:tav>
                                      </p:tavLst>
                                    </p:anim>
                                    <p:anim calcmode="lin" valueType="num">
                                      <p:cBhvr additive="base">
                                        <p:cTn id="13" dur="500" fill="hold"/>
                                        <p:tgtEl>
                                          <p:spTgt spid="102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nimBg="1"/>
      <p:bldP spid="1024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0" y="0"/>
            <a:ext cx="8686800" cy="762000"/>
          </a:xfrm>
        </p:spPr>
        <p:txBody>
          <a:bodyPr/>
          <a:lstStyle/>
          <a:p>
            <a:r>
              <a:rPr lang="en-US" sz="3600">
                <a:solidFill>
                  <a:srgbClr val="0000CC"/>
                </a:solidFill>
                <a:latin typeface="VNI-Ariston" pitchFamily="2" charset="0"/>
              </a:rPr>
              <a:t>Hoaït ñoäng 1: Quan saùt vaø nhaän xeùt maãu</a:t>
            </a:r>
          </a:p>
        </p:txBody>
      </p:sp>
      <p:pic>
        <p:nvPicPr>
          <p:cNvPr id="11270" name="Picture 6" descr="Hình ảnh011"/>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914400"/>
            <a:ext cx="4457700" cy="5943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83" name="Text Box 19"/>
          <p:cNvSpPr txBox="1">
            <a:spLocks noChangeArrowheads="1"/>
          </p:cNvSpPr>
          <p:nvPr/>
        </p:nvSpPr>
        <p:spPr bwMode="auto">
          <a:xfrm>
            <a:off x="5029200" y="1295400"/>
            <a:ext cx="4114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solidFill>
                  <a:srgbClr val="0000FF"/>
                </a:solidFill>
              </a:rPr>
              <a:t>Vòng đeo tay được làm bằng gì?</a:t>
            </a:r>
          </a:p>
        </p:txBody>
      </p:sp>
      <p:sp>
        <p:nvSpPr>
          <p:cNvPr id="11284" name="Text Box 20"/>
          <p:cNvSpPr txBox="1">
            <a:spLocks noChangeArrowheads="1"/>
          </p:cNvSpPr>
          <p:nvPr/>
        </p:nvSpPr>
        <p:spPr bwMode="auto">
          <a:xfrm>
            <a:off x="4953000" y="2438400"/>
            <a:ext cx="4038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solidFill>
                  <a:srgbClr val="0000FF"/>
                </a:solidFill>
              </a:rPr>
              <a:t>Vòng đeo tay được làm bằng giấy</a:t>
            </a:r>
          </a:p>
        </p:txBody>
      </p:sp>
      <p:sp>
        <p:nvSpPr>
          <p:cNvPr id="11285" name="Text Box 21"/>
          <p:cNvSpPr txBox="1">
            <a:spLocks noChangeArrowheads="1"/>
          </p:cNvSpPr>
          <p:nvPr/>
        </p:nvSpPr>
        <p:spPr bwMode="auto">
          <a:xfrm>
            <a:off x="4800600" y="3581400"/>
            <a:ext cx="434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solidFill>
                  <a:srgbClr val="0000FF"/>
                </a:solidFill>
              </a:rPr>
              <a:t>Vòng đeo tay có mấy màu?</a:t>
            </a:r>
          </a:p>
        </p:txBody>
      </p:sp>
      <p:sp>
        <p:nvSpPr>
          <p:cNvPr id="11286" name="Text Box 22"/>
          <p:cNvSpPr txBox="1">
            <a:spLocks noChangeArrowheads="1"/>
          </p:cNvSpPr>
          <p:nvPr/>
        </p:nvSpPr>
        <p:spPr bwMode="auto">
          <a:xfrm>
            <a:off x="5029200" y="5029200"/>
            <a:ext cx="411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solidFill>
                  <a:srgbClr val="0000FF"/>
                </a:solidFill>
              </a:rPr>
              <a:t>Vòng đeo tay có 2 màu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p:cTn id="7" dur="5000" fill="hold"/>
                                        <p:tgtEl>
                                          <p:spTgt spid="11270"/>
                                        </p:tgtEl>
                                        <p:attrNameLst>
                                          <p:attrName>ppt_w</p:attrName>
                                        </p:attrNameLst>
                                      </p:cBhvr>
                                      <p:tavLst>
                                        <p:tav tm="0" fmla="#ppt_w*sin(2.5*pi*$)">
                                          <p:val>
                                            <p:fltVal val="0"/>
                                          </p:val>
                                        </p:tav>
                                        <p:tav tm="100000">
                                          <p:val>
                                            <p:fltVal val="1"/>
                                          </p:val>
                                        </p:tav>
                                      </p:tavLst>
                                    </p:anim>
                                    <p:anim calcmode="lin" valueType="num">
                                      <p:cBhvr>
                                        <p:cTn id="8" dur="5000" fill="hold"/>
                                        <p:tgtEl>
                                          <p:spTgt spid="1127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1283"/>
                                        </p:tgtEl>
                                        <p:attrNameLst>
                                          <p:attrName>style.visibility</p:attrName>
                                        </p:attrNameLst>
                                      </p:cBhvr>
                                      <p:to>
                                        <p:strVal val="visible"/>
                                      </p:to>
                                    </p:set>
                                    <p:animEffect transition="in" filter="blinds(horizontal)">
                                      <p:cBhvr>
                                        <p:cTn id="13" dur="500"/>
                                        <p:tgtEl>
                                          <p:spTgt spid="1128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285"/>
                                        </p:tgtEl>
                                        <p:attrNameLst>
                                          <p:attrName>style.visibility</p:attrName>
                                        </p:attrNameLst>
                                      </p:cBhvr>
                                      <p:to>
                                        <p:strVal val="visible"/>
                                      </p:to>
                                    </p:set>
                                    <p:animEffect transition="in" filter="blinds(horizontal)">
                                      <p:cBhvr>
                                        <p:cTn id="18" dur="500"/>
                                        <p:tgtEl>
                                          <p:spTgt spid="1128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xit" presetSubtype="10" fill="hold" grpId="1" nodeType="clickEffect">
                                  <p:stCondLst>
                                    <p:cond delay="0"/>
                                  </p:stCondLst>
                                  <p:childTnLst>
                                    <p:animEffect transition="out" filter="blinds(horizontal)">
                                      <p:cBhvr>
                                        <p:cTn id="22" dur="500"/>
                                        <p:tgtEl>
                                          <p:spTgt spid="11283"/>
                                        </p:tgtEl>
                                      </p:cBhvr>
                                    </p:animEffect>
                                    <p:set>
                                      <p:cBhvr>
                                        <p:cTn id="23" dur="1" fill="hold">
                                          <p:stCondLst>
                                            <p:cond delay="499"/>
                                          </p:stCondLst>
                                        </p:cTn>
                                        <p:tgtEl>
                                          <p:spTgt spid="11283"/>
                                        </p:tgtEl>
                                        <p:attrNameLst>
                                          <p:attrName>style.visibility</p:attrName>
                                        </p:attrNameLst>
                                      </p:cBhvr>
                                      <p:to>
                                        <p:strVal val="hidden"/>
                                      </p:to>
                                    </p:set>
                                  </p:childTnLst>
                                </p:cTn>
                              </p:par>
                              <p:par>
                                <p:cTn id="24" presetID="3" presetClass="exit" presetSubtype="10" fill="hold" grpId="1" nodeType="withEffect">
                                  <p:stCondLst>
                                    <p:cond delay="0"/>
                                  </p:stCondLst>
                                  <p:childTnLst>
                                    <p:animEffect transition="out" filter="blinds(horizontal)">
                                      <p:cBhvr>
                                        <p:cTn id="25" dur="500"/>
                                        <p:tgtEl>
                                          <p:spTgt spid="11285"/>
                                        </p:tgtEl>
                                      </p:cBhvr>
                                    </p:animEffect>
                                    <p:set>
                                      <p:cBhvr>
                                        <p:cTn id="26" dur="1" fill="hold">
                                          <p:stCondLst>
                                            <p:cond delay="499"/>
                                          </p:stCondLst>
                                        </p:cTn>
                                        <p:tgtEl>
                                          <p:spTgt spid="11285"/>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1284"/>
                                        </p:tgtEl>
                                        <p:attrNameLst>
                                          <p:attrName>style.visibility</p:attrName>
                                        </p:attrNameLst>
                                      </p:cBhvr>
                                      <p:to>
                                        <p:strVal val="visible"/>
                                      </p:to>
                                    </p:set>
                                    <p:animEffect transition="in" filter="blinds(horizontal)">
                                      <p:cBhvr>
                                        <p:cTn id="31" dur="500"/>
                                        <p:tgtEl>
                                          <p:spTgt spid="1128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1286"/>
                                        </p:tgtEl>
                                        <p:attrNameLst>
                                          <p:attrName>style.visibility</p:attrName>
                                        </p:attrNameLst>
                                      </p:cBhvr>
                                      <p:to>
                                        <p:strVal val="visible"/>
                                      </p:to>
                                    </p:set>
                                    <p:animEffect transition="in" filter="blinds(horizontal)">
                                      <p:cBhvr>
                                        <p:cTn id="36" dur="500"/>
                                        <p:tgtEl>
                                          <p:spTgt spid="11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3" grpId="0"/>
      <p:bldP spid="11283" grpId="1"/>
      <p:bldP spid="11284" grpId="0"/>
      <p:bldP spid="11285" grpId="0"/>
      <p:bldP spid="11285" grpId="1"/>
      <p:bldP spid="11286"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2042670"/>
  <p:tag name="VIOLETTITLE" val="Làm Vòng Đeo Tay"/>
  <p:tag name="VIOLETLESSON" val="15"/>
  <p:tag name="VIOLETCATID" val="7880539"/>
  <p:tag name="VIOLETSUBJECT" val="Thủ công 2"/>
  <p:tag name="VIOLETSOURCE" val="Lâm Thu Hiền"/>
  <p:tag name="VIOLETAUTHORID" val="10860408"/>
  <p:tag name="VIOLETAUTHORNAME" val="Lâm Thu Hiền"/>
  <p:tag name="VIOLETAUTHORAVATAR" val="no_avatarf.jpg"/>
  <p:tag name="VIOLETAUTHORADDRESS" val="Trường TH Vĩnh Điền, Long Điền, Đông Hả - Bạc Liêu"/>
  <p:tag name="VIOLETDATE" val="2017-05-01 10:58:53"/>
  <p:tag name="VIOLETHIT" val="57"/>
  <p:tag name="VIOLETLIKE"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851</Words>
  <Application>Microsoft Office PowerPoint</Application>
  <PresentationFormat>On-screen Show (4:3)</PresentationFormat>
  <Paragraphs>109</Paragraphs>
  <Slides>26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VNI-Souvir</vt:lpstr>
      <vt:lpstr>.VnTime</vt:lpstr>
      <vt:lpstr>Times New Roman</vt:lpstr>
      <vt:lpstr>VNI-Times</vt:lpstr>
      <vt:lpstr>VNI-Ariston</vt:lpstr>
      <vt:lpstr>VNI-Cooper</vt:lpstr>
      <vt:lpstr>Wingdings</vt:lpstr>
      <vt:lpstr>Tahoma</vt:lpstr>
      <vt:lpstr>Symbol</vt:lpstr>
      <vt:lpstr>Default Design</vt:lpstr>
      <vt:lpstr>KIỂM TRA BÀI CŨ</vt:lpstr>
      <vt:lpstr>PowerPoint Presentation</vt:lpstr>
      <vt:lpstr>PowerPoint Presentation</vt:lpstr>
      <vt:lpstr>Yêu cầu</vt:lpstr>
      <vt:lpstr>PowerPoint Presentation</vt:lpstr>
      <vt:lpstr>Một số hình ảnh vòng đeo tay</vt:lpstr>
      <vt:lpstr>Một số hình ảnh vòng đeo tay</vt:lpstr>
      <vt:lpstr>PowerPoint Presentation</vt:lpstr>
      <vt:lpstr>Hoaït ñoäng 1: Quan saùt vaø nhaän xeùt maãu</vt:lpstr>
      <vt:lpstr>Một số hình mẫu:</vt:lpstr>
      <vt:lpstr>PowerPoint Presentation</vt:lpstr>
      <vt:lpstr>PowerPoint Presentation</vt:lpstr>
      <vt:lpstr>PowerPoint Presentation</vt:lpstr>
      <vt:lpstr>Bước 1: Cắt thành các nan</vt:lpstr>
      <vt:lpstr>PowerPoint Presentation</vt:lpstr>
      <vt:lpstr>Bước 2: Dán nối các nan giấy</vt:lpstr>
      <vt:lpstr>Bước 3: Gấp các nan giấy</vt:lpstr>
      <vt:lpstr>Bước 4: Hoàn chỉnh vòng đeo tay</vt:lpstr>
      <vt:lpstr>Vậy quy trình làm vòng đeo tay gồm mấy bước?   Là những bước nào? </vt:lpstr>
      <vt:lpstr>PowerPoint Presentation</vt:lpstr>
      <vt:lpstr>PowerPoint Presentation</vt:lpstr>
      <vt:lpstr>PowerPoint Presentation</vt:lpstr>
      <vt:lpstr>CỦNG CỐ</vt:lpstr>
      <vt:lpstr>PowerPoint Presentation</vt:lpstr>
      <vt:lpstr>Nhận xét tiết học: Dặn dò:</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Microsoft</cp:lastModifiedBy>
  <cp:revision>42</cp:revision>
  <dcterms:created xsi:type="dcterms:W3CDTF">2010-03-27T02:17:14Z</dcterms:created>
  <dcterms:modified xsi:type="dcterms:W3CDTF">2018-01-24T02:57:08Z</dcterms:modified>
</cp:coreProperties>
</file>