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4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CC"/>
    <a:srgbClr val="660033"/>
    <a:srgbClr val="DCD7FD"/>
    <a:srgbClr val="FFEFFF"/>
    <a:srgbClr val="009900"/>
    <a:srgbClr val="FF0066"/>
    <a:srgbClr val="FFFFDD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514" autoAdjust="0"/>
    <p:restoredTop sz="91768" autoAdjust="0"/>
  </p:normalViewPr>
  <p:slideViewPr>
    <p:cSldViewPr snapToObjects="1">
      <p:cViewPr>
        <p:scale>
          <a:sx n="66" d="100"/>
          <a:sy n="66" d="100"/>
        </p:scale>
        <p:origin x="-4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60737-EA1B-4FEF-B5B4-C44C2DA767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8E1FC-2D3B-450F-9A2F-AB3057A38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EBB83-DD48-41BF-8D4C-5B9BB877F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8C40A-3DB3-4DEC-8BCE-E9E992907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06B4E-431A-4B51-8967-90B8F9008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B56C8-209E-47E5-8176-97BC334FF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750A1-3313-4EAB-B47F-671BAF777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3841A-167B-4CF6-999D-0DDCC5FEF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0335F-3E24-4F9A-9D8A-0A6E18BAB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9E453-CAC7-487C-8CBE-266707B38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EE69-ACD3-4E8E-9B2B-32DE441A2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AF01538-DC2C-4FC6-B6C9-2F70315E1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wm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wersFrame_png_ydh_0037_3602x23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33400"/>
            <a:ext cx="9144000" cy="83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aninature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52578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2667000" y="34290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 : KHOA HỌC</a:t>
            </a:r>
          </a:p>
        </p:txBody>
      </p:sp>
      <p:pic>
        <p:nvPicPr>
          <p:cNvPr id="2053" name="Picture 5" descr="KITT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3480" flipH="1">
            <a:off x="2895600" y="5105400"/>
            <a:ext cx="1803400" cy="22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KITT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66725">
            <a:off x="1676400" y="5410200"/>
            <a:ext cx="190500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696932h0rv8jquw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3962400" y="-4572000"/>
            <a:ext cx="12192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4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981200" cy="197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100023_241404448_pispxdf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62600" y="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100023_241404448_pispxdf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77200" y="8382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100023_241404448_pispxdf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4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593549">
            <a:off x="7166769" y="3969"/>
            <a:ext cx="1981200" cy="197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9" name="WordArt 15"/>
          <p:cNvSpPr>
            <a:spLocks noChangeArrowheads="1" noChangeShapeType="1" noTextEdit="1"/>
          </p:cNvSpPr>
          <p:nvPr/>
        </p:nvSpPr>
        <p:spPr bwMode="auto">
          <a:xfrm>
            <a:off x="762000" y="4191000"/>
            <a:ext cx="7315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 THỰC VẬT VÀ ĐỘNG VẬT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rgbClr val="FFFFDD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1439863" y="446088"/>
            <a:ext cx="16557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99"/>
                </a:solidFill>
              </a:rPr>
              <a:t>Khoa học</a:t>
            </a:r>
            <a:r>
              <a:rPr lang="en-US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024188" y="446088"/>
            <a:ext cx="48244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</a:rPr>
              <a:t>Ôn tập vật chất và năng lượng.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11188" y="1160463"/>
            <a:ext cx="39243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9900"/>
                </a:solidFill>
              </a:rPr>
              <a:t>Giới thiệu</a:t>
            </a:r>
            <a:r>
              <a:rPr lang="en-US" b="1">
                <a:solidFill>
                  <a:srgbClr val="009900"/>
                </a:solidFill>
              </a:rPr>
              <a:t>: 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82600" y="1603375"/>
            <a:ext cx="832485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0000CC"/>
                </a:solidFill>
              </a:rPr>
              <a:t>Tất cả các sinh vật trên trái đất đều có mối quan hệ với nhau, quan hệ dưỡng sinh. Sinh vật này là thức ăn của sinh vật kia.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2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rgbClr val="FFFFDD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1439863" y="446088"/>
            <a:ext cx="16557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99"/>
                </a:solidFill>
              </a:rPr>
              <a:t>Khoa học</a:t>
            </a:r>
            <a:r>
              <a:rPr lang="en-US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024188" y="446088"/>
            <a:ext cx="48244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</a:rPr>
              <a:t>Ôn tập vật chất và năng lượng.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628650" y="1160463"/>
            <a:ext cx="44275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9900"/>
                </a:solidFill>
              </a:rPr>
              <a:t>Các hoạt động</a:t>
            </a:r>
            <a:r>
              <a:rPr lang="en-US" b="1">
                <a:solidFill>
                  <a:srgbClr val="009900"/>
                </a:solidFill>
              </a:rPr>
              <a:t>:</a:t>
            </a:r>
            <a:r>
              <a:rPr lang="en-US"/>
              <a:t>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685800" y="1665288"/>
            <a:ext cx="8085138" cy="409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 u="sng">
                <a:solidFill>
                  <a:srgbClr val="FF0000"/>
                </a:solidFill>
                <a:cs typeface="Times New Roman" pitchFamily="18" charset="0"/>
              </a:rPr>
              <a:t>Hoạt động 1:</a:t>
            </a:r>
          </a:p>
          <a:p>
            <a:pPr>
              <a:buFontTx/>
              <a:buChar char="-"/>
            </a:pPr>
            <a:r>
              <a:rPr lang="en-US" i="1">
                <a:solidFill>
                  <a:srgbClr val="0000CC"/>
                </a:solidFill>
                <a:cs typeface="Times New Roman" pitchFamily="18" charset="0"/>
              </a:rPr>
              <a:t>Mối quan hệ về thức ăn và nhóm vật nuôi, cây trồng, động vật sống hoang dã.</a:t>
            </a:r>
          </a:p>
          <a:p>
            <a:endParaRPr lang="en-US" i="1">
              <a:solidFill>
                <a:srgbClr val="0000CC"/>
              </a:solidFill>
              <a:cs typeface="Times New Roman" pitchFamily="18" charset="0"/>
            </a:endParaRPr>
          </a:p>
          <a:p>
            <a:r>
              <a:rPr lang="en-US" i="1" u="sng">
                <a:solidFill>
                  <a:srgbClr val="FF0000"/>
                </a:solidFill>
                <a:cs typeface="Times New Roman" pitchFamily="18" charset="0"/>
              </a:rPr>
              <a:t>Hoạt động 2: </a:t>
            </a:r>
          </a:p>
          <a:p>
            <a:pPr>
              <a:buFontTx/>
              <a:buChar char="-"/>
            </a:pPr>
            <a:r>
              <a:rPr lang="en-US" i="1">
                <a:solidFill>
                  <a:srgbClr val="0000CC"/>
                </a:solidFill>
                <a:cs typeface="Times New Roman" pitchFamily="18" charset="0"/>
              </a:rPr>
              <a:t>  Vai trò của nhân tố con người, một mắt xích trong chuỗi thức ăn</a:t>
            </a:r>
          </a:p>
          <a:p>
            <a:pPr>
              <a:buFontTx/>
              <a:buChar char="-"/>
            </a:pPr>
            <a:endParaRPr lang="en-US" i="1">
              <a:solidFill>
                <a:srgbClr val="0000CC"/>
              </a:solidFill>
              <a:cs typeface="Times New Roman" pitchFamily="18" charset="0"/>
            </a:endParaRPr>
          </a:p>
          <a:p>
            <a:r>
              <a:rPr lang="en-US" i="1" u="sng">
                <a:solidFill>
                  <a:srgbClr val="FF0000"/>
                </a:solidFill>
                <a:cs typeface="Times New Roman" pitchFamily="18" charset="0"/>
              </a:rPr>
              <a:t>Hoạt động 3:</a:t>
            </a:r>
          </a:p>
          <a:p>
            <a:pPr>
              <a:buFontTx/>
              <a:buChar char="-"/>
            </a:pPr>
            <a:r>
              <a:rPr lang="en-US" i="1">
                <a:solidFill>
                  <a:srgbClr val="0000CC"/>
                </a:solidFill>
                <a:cs typeface="Times New Roman" pitchFamily="18" charset="0"/>
              </a:rPr>
              <a:t> Thực hành vẽ lưới thức ăn.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6" grpId="0"/>
      <p:bldP spid="820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128</Words>
  <Application>Microsoft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</vt:vector>
  </TitlesOfParts>
  <Company>ITE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 DUC DAT</dc:creator>
  <cp:lastModifiedBy>CSTeam</cp:lastModifiedBy>
  <cp:revision>46</cp:revision>
  <dcterms:created xsi:type="dcterms:W3CDTF">2007-12-23T19:01:51Z</dcterms:created>
  <dcterms:modified xsi:type="dcterms:W3CDTF">2016-06-30T01:11:41Z</dcterms:modified>
</cp:coreProperties>
</file>