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2" r:id="rId2"/>
    <p:sldId id="346" r:id="rId3"/>
    <p:sldId id="323" r:id="rId4"/>
    <p:sldId id="357" r:id="rId5"/>
    <p:sldId id="358" r:id="rId6"/>
    <p:sldId id="359" r:id="rId7"/>
    <p:sldId id="360" r:id="rId8"/>
    <p:sldId id="324" r:id="rId9"/>
    <p:sldId id="347" r:id="rId10"/>
    <p:sldId id="348" r:id="rId11"/>
    <p:sldId id="349" r:id="rId12"/>
    <p:sldId id="350" r:id="rId13"/>
    <p:sldId id="363" r:id="rId14"/>
    <p:sldId id="364" r:id="rId15"/>
    <p:sldId id="333" r:id="rId16"/>
    <p:sldId id="318" r:id="rId17"/>
    <p:sldId id="32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3F3F3"/>
    <a:srgbClr val="000000"/>
    <a:srgbClr val="000099"/>
    <a:srgbClr val="FF0066"/>
    <a:srgbClr val="CC0000"/>
    <a:srgbClr val="EAEAEA"/>
    <a:srgbClr val="DDDDD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20E963-D139-4B2C-8872-867032BDD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5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2147483647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2147483647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2147483647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214748364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42"/>
          <p:cNvSpPr>
            <a:spLocks/>
          </p:cNvSpPr>
          <p:nvPr/>
        </p:nvSpPr>
        <p:spPr bwMode="gray">
          <a:xfrm>
            <a:off x="3276600" y="381000"/>
            <a:ext cx="2727325" cy="1800225"/>
          </a:xfrm>
          <a:custGeom>
            <a:avLst/>
            <a:gdLst>
              <a:gd name="T0" fmla="*/ 2147483647 w 1718"/>
              <a:gd name="T1" fmla="*/ 2147483647 h 1134"/>
              <a:gd name="T2" fmla="*/ 2147483647 w 1718"/>
              <a:gd name="T3" fmla="*/ 2147483647 h 1134"/>
              <a:gd name="T4" fmla="*/ 2147483647 w 1718"/>
              <a:gd name="T5" fmla="*/ 2147483647 h 1134"/>
              <a:gd name="T6" fmla="*/ 2147483647 w 1718"/>
              <a:gd name="T7" fmla="*/ 2147483647 h 1134"/>
              <a:gd name="T8" fmla="*/ 2147483647 w 1718"/>
              <a:gd name="T9" fmla="*/ 2147483647 h 1134"/>
              <a:gd name="T10" fmla="*/ 2147483647 w 1718"/>
              <a:gd name="T11" fmla="*/ 2147483647 h 1134"/>
              <a:gd name="T12" fmla="*/ 2147483647 w 1718"/>
              <a:gd name="T13" fmla="*/ 2147483647 h 1134"/>
              <a:gd name="T14" fmla="*/ 2147483647 w 1718"/>
              <a:gd name="T15" fmla="*/ 2147483647 h 1134"/>
              <a:gd name="T16" fmla="*/ 2147483647 w 1718"/>
              <a:gd name="T17" fmla="*/ 2147483647 h 1134"/>
              <a:gd name="T18" fmla="*/ 2147483647 w 1718"/>
              <a:gd name="T19" fmla="*/ 2147483647 h 1134"/>
              <a:gd name="T20" fmla="*/ 2147483647 w 1718"/>
              <a:gd name="T21" fmla="*/ 2147483647 h 1134"/>
              <a:gd name="T22" fmla="*/ 2147483647 w 1718"/>
              <a:gd name="T23" fmla="*/ 2147483647 h 1134"/>
              <a:gd name="T24" fmla="*/ 2147483647 w 1718"/>
              <a:gd name="T25" fmla="*/ 2147483647 h 1134"/>
              <a:gd name="T26" fmla="*/ 2147483647 w 1718"/>
              <a:gd name="T27" fmla="*/ 2147483647 h 1134"/>
              <a:gd name="T28" fmla="*/ 2147483647 w 1718"/>
              <a:gd name="T29" fmla="*/ 2147483647 h 1134"/>
              <a:gd name="T30" fmla="*/ 2147483647 w 1718"/>
              <a:gd name="T31" fmla="*/ 2147483647 h 1134"/>
              <a:gd name="T32" fmla="*/ 2147483647 w 1718"/>
              <a:gd name="T33" fmla="*/ 2147483647 h 1134"/>
              <a:gd name="T34" fmla="*/ 2147483647 w 1718"/>
              <a:gd name="T35" fmla="*/ 2147483647 h 1134"/>
              <a:gd name="T36" fmla="*/ 2147483647 w 1718"/>
              <a:gd name="T37" fmla="*/ 2147483647 h 1134"/>
              <a:gd name="T38" fmla="*/ 2147483647 w 1718"/>
              <a:gd name="T39" fmla="*/ 2147483647 h 1134"/>
              <a:gd name="T40" fmla="*/ 2147483647 w 1718"/>
              <a:gd name="T41" fmla="*/ 2147483647 h 1134"/>
              <a:gd name="T42" fmla="*/ 2147483647 w 1718"/>
              <a:gd name="T43" fmla="*/ 2147483647 h 1134"/>
              <a:gd name="T44" fmla="*/ 2147483647 w 1718"/>
              <a:gd name="T45" fmla="*/ 2147483647 h 1134"/>
              <a:gd name="T46" fmla="*/ 2147483647 w 1718"/>
              <a:gd name="T47" fmla="*/ 2147483647 h 1134"/>
              <a:gd name="T48" fmla="*/ 2147483647 w 1718"/>
              <a:gd name="T49" fmla="*/ 2147483647 h 1134"/>
              <a:gd name="T50" fmla="*/ 2147483647 w 1718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2147483647 w 1718"/>
              <a:gd name="T1" fmla="*/ 2147483647 h 1134"/>
              <a:gd name="T2" fmla="*/ 2147483647 w 1718"/>
              <a:gd name="T3" fmla="*/ 2147483647 h 1134"/>
              <a:gd name="T4" fmla="*/ 2147483647 w 1718"/>
              <a:gd name="T5" fmla="*/ 2147483647 h 1134"/>
              <a:gd name="T6" fmla="*/ 2147483647 w 1718"/>
              <a:gd name="T7" fmla="*/ 2147483647 h 1134"/>
              <a:gd name="T8" fmla="*/ 2147483647 w 1718"/>
              <a:gd name="T9" fmla="*/ 2147483647 h 1134"/>
              <a:gd name="T10" fmla="*/ 2147483647 w 1718"/>
              <a:gd name="T11" fmla="*/ 2147483647 h 1134"/>
              <a:gd name="T12" fmla="*/ 2147483647 w 1718"/>
              <a:gd name="T13" fmla="*/ 2147483647 h 1134"/>
              <a:gd name="T14" fmla="*/ 2147483647 w 1718"/>
              <a:gd name="T15" fmla="*/ 2147483647 h 1134"/>
              <a:gd name="T16" fmla="*/ 2147483647 w 1718"/>
              <a:gd name="T17" fmla="*/ 2147483647 h 1134"/>
              <a:gd name="T18" fmla="*/ 2147483647 w 1718"/>
              <a:gd name="T19" fmla="*/ 2147483647 h 1134"/>
              <a:gd name="T20" fmla="*/ 2147483647 w 1718"/>
              <a:gd name="T21" fmla="*/ 2147483647 h 1134"/>
              <a:gd name="T22" fmla="*/ 2147483647 w 1718"/>
              <a:gd name="T23" fmla="*/ 2147483647 h 1134"/>
              <a:gd name="T24" fmla="*/ 2147483647 w 1718"/>
              <a:gd name="T25" fmla="*/ 2147483647 h 1134"/>
              <a:gd name="T26" fmla="*/ 2147483647 w 1718"/>
              <a:gd name="T27" fmla="*/ 2147483647 h 1134"/>
              <a:gd name="T28" fmla="*/ 2147483647 w 1718"/>
              <a:gd name="T29" fmla="*/ 2147483647 h 1134"/>
              <a:gd name="T30" fmla="*/ 2147483647 w 1718"/>
              <a:gd name="T31" fmla="*/ 2147483647 h 1134"/>
              <a:gd name="T32" fmla="*/ 2147483647 w 1718"/>
              <a:gd name="T33" fmla="*/ 2147483647 h 1134"/>
              <a:gd name="T34" fmla="*/ 2147483647 w 1718"/>
              <a:gd name="T35" fmla="*/ 2147483647 h 1134"/>
              <a:gd name="T36" fmla="*/ 2147483647 w 1718"/>
              <a:gd name="T37" fmla="*/ 2147483647 h 1134"/>
              <a:gd name="T38" fmla="*/ 2147483647 w 1718"/>
              <a:gd name="T39" fmla="*/ 2147483647 h 1134"/>
              <a:gd name="T40" fmla="*/ 2147483647 w 1718"/>
              <a:gd name="T41" fmla="*/ 2147483647 h 1134"/>
              <a:gd name="T42" fmla="*/ 2147483647 w 1718"/>
              <a:gd name="T43" fmla="*/ 2147483647 h 1134"/>
              <a:gd name="T44" fmla="*/ 2147483647 w 1718"/>
              <a:gd name="T45" fmla="*/ 2147483647 h 1134"/>
              <a:gd name="T46" fmla="*/ 2147483647 w 1718"/>
              <a:gd name="T47" fmla="*/ 2147483647 h 1134"/>
              <a:gd name="T48" fmla="*/ 2147483647 w 1718"/>
              <a:gd name="T49" fmla="*/ 2147483647 h 1134"/>
              <a:gd name="T50" fmla="*/ 2147483647 w 1718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2147483647 w 1718"/>
              <a:gd name="T1" fmla="*/ 2147483647 h 1134"/>
              <a:gd name="T2" fmla="*/ 2147483647 w 1718"/>
              <a:gd name="T3" fmla="*/ 2147483647 h 1134"/>
              <a:gd name="T4" fmla="*/ 2147483647 w 1718"/>
              <a:gd name="T5" fmla="*/ 2147483647 h 1134"/>
              <a:gd name="T6" fmla="*/ 2147483647 w 1718"/>
              <a:gd name="T7" fmla="*/ 2147483647 h 1134"/>
              <a:gd name="T8" fmla="*/ 2147483647 w 1718"/>
              <a:gd name="T9" fmla="*/ 2147483647 h 1134"/>
              <a:gd name="T10" fmla="*/ 2147483647 w 1718"/>
              <a:gd name="T11" fmla="*/ 2147483647 h 1134"/>
              <a:gd name="T12" fmla="*/ 2147483647 w 1718"/>
              <a:gd name="T13" fmla="*/ 2147483647 h 1134"/>
              <a:gd name="T14" fmla="*/ 2147483647 w 1718"/>
              <a:gd name="T15" fmla="*/ 2147483647 h 1134"/>
              <a:gd name="T16" fmla="*/ 2147483647 w 1718"/>
              <a:gd name="T17" fmla="*/ 2147483647 h 1134"/>
              <a:gd name="T18" fmla="*/ 2147483647 w 1718"/>
              <a:gd name="T19" fmla="*/ 2147483647 h 1134"/>
              <a:gd name="T20" fmla="*/ 2147483647 w 1718"/>
              <a:gd name="T21" fmla="*/ 2147483647 h 1134"/>
              <a:gd name="T22" fmla="*/ 2147483647 w 1718"/>
              <a:gd name="T23" fmla="*/ 2147483647 h 1134"/>
              <a:gd name="T24" fmla="*/ 2147483647 w 1718"/>
              <a:gd name="T25" fmla="*/ 2147483647 h 1134"/>
              <a:gd name="T26" fmla="*/ 2147483647 w 1718"/>
              <a:gd name="T27" fmla="*/ 2147483647 h 1134"/>
              <a:gd name="T28" fmla="*/ 2147483647 w 1718"/>
              <a:gd name="T29" fmla="*/ 2147483647 h 1134"/>
              <a:gd name="T30" fmla="*/ 2147483647 w 1718"/>
              <a:gd name="T31" fmla="*/ 2147483647 h 1134"/>
              <a:gd name="T32" fmla="*/ 2147483647 w 1718"/>
              <a:gd name="T33" fmla="*/ 2147483647 h 1134"/>
              <a:gd name="T34" fmla="*/ 2147483647 w 1718"/>
              <a:gd name="T35" fmla="*/ 2147483647 h 1134"/>
              <a:gd name="T36" fmla="*/ 2147483647 w 1718"/>
              <a:gd name="T37" fmla="*/ 2147483647 h 1134"/>
              <a:gd name="T38" fmla="*/ 2147483647 w 1718"/>
              <a:gd name="T39" fmla="*/ 2147483647 h 1134"/>
              <a:gd name="T40" fmla="*/ 2147483647 w 1718"/>
              <a:gd name="T41" fmla="*/ 2147483647 h 1134"/>
              <a:gd name="T42" fmla="*/ 2147483647 w 1718"/>
              <a:gd name="T43" fmla="*/ 2147483647 h 1134"/>
              <a:gd name="T44" fmla="*/ 2147483647 w 1718"/>
              <a:gd name="T45" fmla="*/ 2147483647 h 1134"/>
              <a:gd name="T46" fmla="*/ 2147483647 w 1718"/>
              <a:gd name="T47" fmla="*/ 2147483647 h 1134"/>
              <a:gd name="T48" fmla="*/ 2147483647 w 1718"/>
              <a:gd name="T49" fmla="*/ 2147483647 h 1134"/>
              <a:gd name="T50" fmla="*/ 2147483647 w 1718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15" name="Picture 45" descr="OPENAS_3187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6" descr="be lam thu co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2736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chai ke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3415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8" descr="ke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133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7EEE-EC11-4855-8322-32F8CF71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88A-5CD2-44AA-B11B-38915533D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97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DFFD-FB72-4AA7-84C6-BCE68CD69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85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4690-E48B-4E9B-AAF1-B17A84973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6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0CC0-39D8-4739-B42A-6F5C04642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83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4E3D-03F2-46FE-9DAC-1E0F304DE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8589-8D0E-424E-A9B3-0AD947256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5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8681-115C-4E36-8DFE-313CE3116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4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0A37D-79C0-4A3C-840C-108295315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7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2B5F-B51A-40C1-B118-E24CD738A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85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FB68-B37D-4541-A815-8CA4D519D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9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2147483647 w 5574"/>
              <a:gd name="T1" fmla="*/ 2147483647 h 4104"/>
              <a:gd name="T2" fmla="*/ 2147483647 w 5574"/>
              <a:gd name="T3" fmla="*/ 2147483647 h 4104"/>
              <a:gd name="T4" fmla="*/ 2147483647 w 5574"/>
              <a:gd name="T5" fmla="*/ 2147483647 h 4104"/>
              <a:gd name="T6" fmla="*/ 2147483647 w 5574"/>
              <a:gd name="T7" fmla="*/ 2147483647 h 4104"/>
              <a:gd name="T8" fmla="*/ 2147483647 w 5574"/>
              <a:gd name="T9" fmla="*/ 2147483647 h 4104"/>
              <a:gd name="T10" fmla="*/ 2147483647 w 5574"/>
              <a:gd name="T11" fmla="*/ 2147483647 h 4104"/>
              <a:gd name="T12" fmla="*/ 2147483647 w 5574"/>
              <a:gd name="T13" fmla="*/ 2147483647 h 4104"/>
              <a:gd name="T14" fmla="*/ 2147483647 w 5574"/>
              <a:gd name="T15" fmla="*/ 2147483647 h 4104"/>
              <a:gd name="T16" fmla="*/ 2147483647 w 5574"/>
              <a:gd name="T17" fmla="*/ 2147483647 h 4104"/>
              <a:gd name="T18" fmla="*/ 2147483647 w 5574"/>
              <a:gd name="T19" fmla="*/ 2147483647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2147483647 w 5557"/>
              <a:gd name="T1" fmla="*/ 0 h 198"/>
              <a:gd name="T2" fmla="*/ 2147483647 w 5557"/>
              <a:gd name="T3" fmla="*/ 2147483647 h 198"/>
              <a:gd name="T4" fmla="*/ 2147483647 w 5557"/>
              <a:gd name="T5" fmla="*/ 2147483647 h 198"/>
              <a:gd name="T6" fmla="*/ 2147483647 w 5557"/>
              <a:gd name="T7" fmla="*/ 2147483647 h 198"/>
              <a:gd name="T8" fmla="*/ 2147483647 w 5557"/>
              <a:gd name="T9" fmla="*/ 2147483647 h 198"/>
              <a:gd name="T10" fmla="*/ 2147483647 w 5557"/>
              <a:gd name="T11" fmla="*/ 2147483647 h 198"/>
              <a:gd name="T12" fmla="*/ 2147483647 w 5557"/>
              <a:gd name="T13" fmla="*/ 2147483647 h 198"/>
              <a:gd name="T14" fmla="*/ 2147483647 w 5557"/>
              <a:gd name="T15" fmla="*/ 0 h 198"/>
              <a:gd name="T16" fmla="*/ 2147483647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2147483647 h 4067"/>
              <a:gd name="T2" fmla="*/ 2147483647 w 153"/>
              <a:gd name="T3" fmla="*/ 2147483647 h 4067"/>
              <a:gd name="T4" fmla="*/ 2147483647 w 153"/>
              <a:gd name="T5" fmla="*/ 2147483647 h 4067"/>
              <a:gd name="T6" fmla="*/ 2147483647 w 153"/>
              <a:gd name="T7" fmla="*/ 2147483647 h 4067"/>
              <a:gd name="T8" fmla="*/ 2147483647 w 153"/>
              <a:gd name="T9" fmla="*/ 2147483647 h 4067"/>
              <a:gd name="T10" fmla="*/ 2147483647 w 153"/>
              <a:gd name="T11" fmla="*/ 2147483647 h 4067"/>
              <a:gd name="T12" fmla="*/ 2147483647 w 153"/>
              <a:gd name="T13" fmla="*/ 2147483647 h 4067"/>
              <a:gd name="T14" fmla="*/ 2147483647 w 153"/>
              <a:gd name="T15" fmla="*/ 2147483647 h 4067"/>
              <a:gd name="T16" fmla="*/ 0 w 153"/>
              <a:gd name="T17" fmla="*/ 2147483647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147483647 w 156"/>
              <a:gd name="T1" fmla="*/ 0 h 206"/>
              <a:gd name="T2" fmla="*/ 2147483647 w 156"/>
              <a:gd name="T3" fmla="*/ 0 h 206"/>
              <a:gd name="T4" fmla="*/ 2147483647 w 156"/>
              <a:gd name="T5" fmla="*/ 2147483647 h 206"/>
              <a:gd name="T6" fmla="*/ 2147483647 w 156"/>
              <a:gd name="T7" fmla="*/ 2147483647 h 206"/>
              <a:gd name="T8" fmla="*/ 0 w 156"/>
              <a:gd name="T9" fmla="*/ 2147483647 h 206"/>
              <a:gd name="T10" fmla="*/ 2147483647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4A8007-CEE4-44E8-BA56-468154473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2147483647 w 1718"/>
              <a:gd name="T1" fmla="*/ 2147483647 h 1134"/>
              <a:gd name="T2" fmla="*/ 2147483647 w 1718"/>
              <a:gd name="T3" fmla="*/ 2147483647 h 1134"/>
              <a:gd name="T4" fmla="*/ 2147483647 w 1718"/>
              <a:gd name="T5" fmla="*/ 2147483647 h 1134"/>
              <a:gd name="T6" fmla="*/ 2147483647 w 1718"/>
              <a:gd name="T7" fmla="*/ 1931532809 h 1134"/>
              <a:gd name="T8" fmla="*/ 2147483647 w 1718"/>
              <a:gd name="T9" fmla="*/ 2147483647 h 1134"/>
              <a:gd name="T10" fmla="*/ 2147483647 w 1718"/>
              <a:gd name="T11" fmla="*/ 2147483647 h 1134"/>
              <a:gd name="T12" fmla="*/ 2147483647 w 1718"/>
              <a:gd name="T13" fmla="*/ 1931532809 h 1134"/>
              <a:gd name="T14" fmla="*/ 2147483647 w 1718"/>
              <a:gd name="T15" fmla="*/ 2147483647 h 1134"/>
              <a:gd name="T16" fmla="*/ 2147483647 w 1718"/>
              <a:gd name="T17" fmla="*/ 2147483647 h 1134"/>
              <a:gd name="T18" fmla="*/ 2147483647 w 1718"/>
              <a:gd name="T19" fmla="*/ 2147483647 h 1134"/>
              <a:gd name="T20" fmla="*/ 2147483647 w 1718"/>
              <a:gd name="T21" fmla="*/ 2147483647 h 1134"/>
              <a:gd name="T22" fmla="*/ 2147483647 w 1718"/>
              <a:gd name="T23" fmla="*/ 2147483647 h 1134"/>
              <a:gd name="T24" fmla="*/ 2147483647 w 1718"/>
              <a:gd name="T25" fmla="*/ 2147483647 h 1134"/>
              <a:gd name="T26" fmla="*/ 2147483647 w 1718"/>
              <a:gd name="T27" fmla="*/ 2147483647 h 1134"/>
              <a:gd name="T28" fmla="*/ 2147483647 w 1718"/>
              <a:gd name="T29" fmla="*/ 2147483647 h 1134"/>
              <a:gd name="T30" fmla="*/ 2147483647 w 1718"/>
              <a:gd name="T31" fmla="*/ 2147483647 h 1134"/>
              <a:gd name="T32" fmla="*/ 2147483647 w 1718"/>
              <a:gd name="T33" fmla="*/ 2147483647 h 1134"/>
              <a:gd name="T34" fmla="*/ 2147483647 w 1718"/>
              <a:gd name="T35" fmla="*/ 2147483647 h 1134"/>
              <a:gd name="T36" fmla="*/ 2147483647 w 1718"/>
              <a:gd name="T37" fmla="*/ 2147483647 h 1134"/>
              <a:gd name="T38" fmla="*/ 2147483647 w 1718"/>
              <a:gd name="T39" fmla="*/ 2147483647 h 1134"/>
              <a:gd name="T40" fmla="*/ 2132868905 w 1718"/>
              <a:gd name="T41" fmla="*/ 2147483647 h 1134"/>
              <a:gd name="T42" fmla="*/ 2147483647 w 1718"/>
              <a:gd name="T43" fmla="*/ 2147483647 h 1134"/>
              <a:gd name="T44" fmla="*/ 2147483647 w 1718"/>
              <a:gd name="T45" fmla="*/ 2147483647 h 1134"/>
              <a:gd name="T46" fmla="*/ 609309857 w 1718"/>
              <a:gd name="T47" fmla="*/ 2147483647 h 1134"/>
              <a:gd name="T48" fmla="*/ 2147483647 w 1718"/>
              <a:gd name="T49" fmla="*/ 2147483647 h 1134"/>
              <a:gd name="T50" fmla="*/ 2147483647 w 1718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1415252449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1061360606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1231772082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30794288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1415252449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1061360606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1231772082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30794288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2147483647 w 1718"/>
              <a:gd name="T1" fmla="*/ 2147483647 h 1134"/>
              <a:gd name="T2" fmla="*/ 2147483647 w 1718"/>
              <a:gd name="T3" fmla="*/ 2147483647 h 1134"/>
              <a:gd name="T4" fmla="*/ 2147483647 w 1718"/>
              <a:gd name="T5" fmla="*/ 2147483647 h 1134"/>
              <a:gd name="T6" fmla="*/ 2147483647 w 1718"/>
              <a:gd name="T7" fmla="*/ 1931532809 h 1134"/>
              <a:gd name="T8" fmla="*/ 2147483647 w 1718"/>
              <a:gd name="T9" fmla="*/ 2147483647 h 1134"/>
              <a:gd name="T10" fmla="*/ 2147483647 w 1718"/>
              <a:gd name="T11" fmla="*/ 2147483647 h 1134"/>
              <a:gd name="T12" fmla="*/ 2147483647 w 1718"/>
              <a:gd name="T13" fmla="*/ 1931532809 h 1134"/>
              <a:gd name="T14" fmla="*/ 2147483647 w 1718"/>
              <a:gd name="T15" fmla="*/ 2147483647 h 1134"/>
              <a:gd name="T16" fmla="*/ 2147483647 w 1718"/>
              <a:gd name="T17" fmla="*/ 2147483647 h 1134"/>
              <a:gd name="T18" fmla="*/ 2147483647 w 1718"/>
              <a:gd name="T19" fmla="*/ 2147483647 h 1134"/>
              <a:gd name="T20" fmla="*/ 2147483647 w 1718"/>
              <a:gd name="T21" fmla="*/ 2147483647 h 1134"/>
              <a:gd name="T22" fmla="*/ 2147483647 w 1718"/>
              <a:gd name="T23" fmla="*/ 2147483647 h 1134"/>
              <a:gd name="T24" fmla="*/ 2147483647 w 1718"/>
              <a:gd name="T25" fmla="*/ 2147483647 h 1134"/>
              <a:gd name="T26" fmla="*/ 2147483647 w 1718"/>
              <a:gd name="T27" fmla="*/ 2147483647 h 1134"/>
              <a:gd name="T28" fmla="*/ 2147483647 w 1718"/>
              <a:gd name="T29" fmla="*/ 2147483647 h 1134"/>
              <a:gd name="T30" fmla="*/ 2147483647 w 1718"/>
              <a:gd name="T31" fmla="*/ 2147483647 h 1134"/>
              <a:gd name="T32" fmla="*/ 2147483647 w 1718"/>
              <a:gd name="T33" fmla="*/ 2147483647 h 1134"/>
              <a:gd name="T34" fmla="*/ 2147483647 w 1718"/>
              <a:gd name="T35" fmla="*/ 2147483647 h 1134"/>
              <a:gd name="T36" fmla="*/ 2147483647 w 1718"/>
              <a:gd name="T37" fmla="*/ 2147483647 h 1134"/>
              <a:gd name="T38" fmla="*/ 2147483647 w 1718"/>
              <a:gd name="T39" fmla="*/ 2147483647 h 1134"/>
              <a:gd name="T40" fmla="*/ 2132868905 w 1718"/>
              <a:gd name="T41" fmla="*/ 2147483647 h 1134"/>
              <a:gd name="T42" fmla="*/ 2147483647 w 1718"/>
              <a:gd name="T43" fmla="*/ 2147483647 h 1134"/>
              <a:gd name="T44" fmla="*/ 2147483647 w 1718"/>
              <a:gd name="T45" fmla="*/ 2147483647 h 1134"/>
              <a:gd name="T46" fmla="*/ 609309857 w 1718"/>
              <a:gd name="T47" fmla="*/ 2147483647 h 1134"/>
              <a:gd name="T48" fmla="*/ 2147483647 w 1718"/>
              <a:gd name="T49" fmla="*/ 2147483647 h 1134"/>
              <a:gd name="T50" fmla="*/ 2147483647 w 1718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1468853151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1101559155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1283526283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320955199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147483647 w 1712"/>
              <a:gd name="T1" fmla="*/ 2147483647 h 1134"/>
              <a:gd name="T2" fmla="*/ 2147483647 w 1712"/>
              <a:gd name="T3" fmla="*/ 2147483647 h 1134"/>
              <a:gd name="T4" fmla="*/ 2147483647 w 1712"/>
              <a:gd name="T5" fmla="*/ 2147483647 h 1134"/>
              <a:gd name="T6" fmla="*/ 2147483647 w 1712"/>
              <a:gd name="T7" fmla="*/ 1415252449 h 1134"/>
              <a:gd name="T8" fmla="*/ 2147483647 w 1712"/>
              <a:gd name="T9" fmla="*/ 2147483647 h 1134"/>
              <a:gd name="T10" fmla="*/ 2147483647 w 1712"/>
              <a:gd name="T11" fmla="*/ 2147483647 h 1134"/>
              <a:gd name="T12" fmla="*/ 2147483647 w 1712"/>
              <a:gd name="T13" fmla="*/ 1061360606 h 1134"/>
              <a:gd name="T14" fmla="*/ 2147483647 w 1712"/>
              <a:gd name="T15" fmla="*/ 2147483647 h 1134"/>
              <a:gd name="T16" fmla="*/ 2147483647 w 1712"/>
              <a:gd name="T17" fmla="*/ 2147483647 h 1134"/>
              <a:gd name="T18" fmla="*/ 2147483647 w 1712"/>
              <a:gd name="T19" fmla="*/ 2147483647 h 1134"/>
              <a:gd name="T20" fmla="*/ 2147483647 w 1712"/>
              <a:gd name="T21" fmla="*/ 2147483647 h 1134"/>
              <a:gd name="T22" fmla="*/ 2147483647 w 1712"/>
              <a:gd name="T23" fmla="*/ 2147483647 h 1134"/>
              <a:gd name="T24" fmla="*/ 2147483647 w 1712"/>
              <a:gd name="T25" fmla="*/ 2147483647 h 1134"/>
              <a:gd name="T26" fmla="*/ 2147483647 w 1712"/>
              <a:gd name="T27" fmla="*/ 2147483647 h 1134"/>
              <a:gd name="T28" fmla="*/ 2147483647 w 1712"/>
              <a:gd name="T29" fmla="*/ 2147483647 h 1134"/>
              <a:gd name="T30" fmla="*/ 2147483647 w 1712"/>
              <a:gd name="T31" fmla="*/ 2147483647 h 1134"/>
              <a:gd name="T32" fmla="*/ 2147483647 w 1712"/>
              <a:gd name="T33" fmla="*/ 2147483647 h 1134"/>
              <a:gd name="T34" fmla="*/ 2147483647 w 1712"/>
              <a:gd name="T35" fmla="*/ 2147483647 h 1134"/>
              <a:gd name="T36" fmla="*/ 2147483647 w 1712"/>
              <a:gd name="T37" fmla="*/ 2147483647 h 1134"/>
              <a:gd name="T38" fmla="*/ 2147483647 w 1712"/>
              <a:gd name="T39" fmla="*/ 2147483647 h 1134"/>
              <a:gd name="T40" fmla="*/ 1231772082 w 1712"/>
              <a:gd name="T41" fmla="*/ 2147483647 h 1134"/>
              <a:gd name="T42" fmla="*/ 2147483647 w 1712"/>
              <a:gd name="T43" fmla="*/ 2147483647 h 1134"/>
              <a:gd name="T44" fmla="*/ 2147483647 w 1712"/>
              <a:gd name="T45" fmla="*/ 2147483647 h 1134"/>
              <a:gd name="T46" fmla="*/ 307942887 w 1712"/>
              <a:gd name="T47" fmla="*/ 2147483647 h 1134"/>
              <a:gd name="T48" fmla="*/ 2147483647 w 1712"/>
              <a:gd name="T49" fmla="*/ 2147483647 h 1134"/>
              <a:gd name="T50" fmla="*/ 2147483647 w 1712"/>
              <a:gd name="T51" fmla="*/ 214748364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" name="Picture 26" descr="OPENAS_3187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&#236;nh%20d&#7841;ng%20b&#224;i%20h&#225;t%20-%20H&#236;nh%20h&#7885;c%20H&#236;nh%20-%20H&#7885;c%20h&#236;nh%20d&#7841;ng%20-%20Kids%20Learning%20-%20Shapes%20Song%20For%20Kids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\Thieu%20nhi\Tap%20tam%20vong%20-%20Xuan%20Mai.mp3" TargetMode="External"/><Relationship Id="rId4" Type="http://schemas.openxmlformats.org/officeDocument/2006/relationships/hyperlink" Target="../HDH%20phong%20du/demsaocatchuan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33375" y="2730500"/>
            <a:ext cx="8528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100000"/>
              </a:spcBef>
              <a:spcAft>
                <a:spcPct val="100000"/>
              </a:spcAft>
              <a:defRPr/>
            </a:pPr>
            <a:r>
              <a:rPr lang="en-US" alt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04135"/>
            <a:ext cx="5105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62200" y="238993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362200" y="429493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613110" y="43206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613111" y="238993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905000" y="208513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902036" y="2024016"/>
            <a:ext cx="33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Arial" charset="0"/>
              </a:rPr>
              <a:t>B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902036" y="4005216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981200" y="406633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590800" y="231373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06662" y="2603454"/>
            <a:ext cx="0" cy="187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0417" y="2596527"/>
            <a:ext cx="0" cy="187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06662" y="4475838"/>
            <a:ext cx="32637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06662" y="2576539"/>
            <a:ext cx="32637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66366" y="2321062"/>
            <a:ext cx="288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99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914844" y="1917653"/>
            <a:ext cx="33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O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506662" y="2603454"/>
            <a:ext cx="1604166" cy="187238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0828" y="2576539"/>
            <a:ext cx="1646744" cy="189929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6"/>
          <p:cNvSpPr>
            <a:spLocks noChangeArrowheads="1"/>
          </p:cNvSpPr>
          <p:nvPr/>
        </p:nvSpPr>
        <p:spPr bwMode="auto">
          <a:xfrm rot="7665584">
            <a:off x="3795639" y="1072740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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562099" y="4058398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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 rot="14520352">
            <a:off x="5349875" y="4210797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39739884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16111 L -0.18472 0.4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1412 L 0.4158 0.01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1296 L -0.16232 -0.29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2"/>
      <p:bldP spid="24" grpId="0"/>
      <p:bldP spid="24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8150" y="1315606"/>
            <a:ext cx="510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38972" y="2171347"/>
            <a:ext cx="3263755" cy="1911494"/>
            <a:chOff x="1859465" y="3970338"/>
            <a:chExt cx="3263755" cy="1911494"/>
          </a:xfrm>
        </p:grpSpPr>
        <p:sp>
          <p:nvSpPr>
            <p:cNvPr id="4" name="Isosceles Triangle 3"/>
            <p:cNvSpPr/>
            <p:nvPr/>
          </p:nvSpPr>
          <p:spPr>
            <a:xfrm>
              <a:off x="1859465" y="3970338"/>
              <a:ext cx="3263755" cy="1911494"/>
            </a:xfrm>
            <a:prstGeom prst="triangle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651125" y="4993986"/>
              <a:ext cx="0" cy="88784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8186" y="4500417"/>
              <a:ext cx="0" cy="13814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14844" y="4500417"/>
              <a:ext cx="0" cy="13814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4" idx="3"/>
            </p:cNvCxnSpPr>
            <p:nvPr/>
          </p:nvCxnSpPr>
          <p:spPr>
            <a:xfrm>
              <a:off x="3491342" y="3999343"/>
              <a:ext cx="1" cy="188248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66660" y="5437909"/>
              <a:ext cx="0" cy="44392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01762" y="4980131"/>
              <a:ext cx="0" cy="88784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116" y="5389706"/>
              <a:ext cx="0" cy="44392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43920" y="5555312"/>
              <a:ext cx="26774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478952" y="5174101"/>
              <a:ext cx="200992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777761" y="4786174"/>
              <a:ext cx="13607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128095" y="4370537"/>
              <a:ext cx="6803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791705" y="198814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91705" y="389314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042615" y="391883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042616" y="198814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34505" y="168334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331541" y="1622221"/>
            <a:ext cx="33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Arial" charset="0"/>
              </a:rPr>
              <a:t>B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331541" y="3603421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410705" y="366454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20305" y="191194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936167" y="2201659"/>
            <a:ext cx="0" cy="187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9922" y="2194732"/>
            <a:ext cx="0" cy="187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36167" y="4074043"/>
            <a:ext cx="32637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36167" y="2174744"/>
            <a:ext cx="32637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395871" y="1919267"/>
            <a:ext cx="288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99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344349" y="1515858"/>
            <a:ext cx="33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O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936167" y="2201659"/>
            <a:ext cx="1604166" cy="187238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0333" y="2174744"/>
            <a:ext cx="1646744" cy="189929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6486" y="2634968"/>
            <a:ext cx="3263755" cy="1911494"/>
            <a:chOff x="1859465" y="3970338"/>
            <a:chExt cx="3263755" cy="1911494"/>
          </a:xfrm>
        </p:grpSpPr>
        <p:sp>
          <p:nvSpPr>
            <p:cNvPr id="3" name="Isosceles Triangle 2"/>
            <p:cNvSpPr/>
            <p:nvPr/>
          </p:nvSpPr>
          <p:spPr>
            <a:xfrm>
              <a:off x="1859465" y="3970338"/>
              <a:ext cx="3263755" cy="1911494"/>
            </a:xfrm>
            <a:prstGeom prst="triangle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651125" y="4993986"/>
              <a:ext cx="0" cy="88784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038186" y="4500417"/>
              <a:ext cx="0" cy="13814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914844" y="4500417"/>
              <a:ext cx="0" cy="13814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" idx="3"/>
            </p:cNvCxnSpPr>
            <p:nvPr/>
          </p:nvCxnSpPr>
          <p:spPr>
            <a:xfrm>
              <a:off x="3491342" y="3999343"/>
              <a:ext cx="1" cy="188248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66660" y="5437909"/>
              <a:ext cx="0" cy="44392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01762" y="4980131"/>
              <a:ext cx="0" cy="88784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48116" y="5389706"/>
              <a:ext cx="0" cy="44392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143920" y="5555312"/>
              <a:ext cx="26774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478952" y="5174101"/>
              <a:ext cx="200992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777761" y="4786174"/>
              <a:ext cx="13607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128095" y="4370537"/>
              <a:ext cx="6803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270241" y="3583788"/>
            <a:ext cx="8243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4958032" y="2600620"/>
            <a:ext cx="3246900" cy="1897639"/>
          </a:xfrm>
          <a:prstGeom prst="triangl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02345" y="2108581"/>
            <a:ext cx="3118953" cy="2503332"/>
            <a:chOff x="1984957" y="1335241"/>
            <a:chExt cx="5105400" cy="40386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84957" y="1335241"/>
              <a:ext cx="5105400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938972" y="2171347"/>
              <a:ext cx="3263755" cy="1911494"/>
              <a:chOff x="1859465" y="3970338"/>
              <a:chExt cx="3263755" cy="1911494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1859465" y="3970338"/>
                <a:ext cx="3263755" cy="1911494"/>
              </a:xfrm>
              <a:prstGeom prst="triangl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651125" y="4993986"/>
                <a:ext cx="0" cy="887846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038186" y="4500417"/>
                <a:ext cx="0" cy="1381415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914844" y="4500417"/>
                <a:ext cx="0" cy="1381415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6" idx="3"/>
              </p:cNvCxnSpPr>
              <p:nvPr/>
            </p:nvCxnSpPr>
            <p:spPr>
              <a:xfrm>
                <a:off x="3491342" y="3999343"/>
                <a:ext cx="1" cy="1882489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66660" y="5437909"/>
                <a:ext cx="0" cy="443923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301762" y="4980131"/>
                <a:ext cx="0" cy="887846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648116" y="5389706"/>
                <a:ext cx="0" cy="443923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143920" y="5555312"/>
                <a:ext cx="267746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478952" y="5174101"/>
                <a:ext cx="200992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777761" y="4786174"/>
                <a:ext cx="136077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128095" y="4370537"/>
                <a:ext cx="68038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791705" y="1988140"/>
              <a:ext cx="2889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791705" y="3893140"/>
              <a:ext cx="2889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6042616" y="1988140"/>
              <a:ext cx="2889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334505" y="1683341"/>
              <a:ext cx="755399" cy="952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chemeClr val="tx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6331541" y="1622221"/>
              <a:ext cx="336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chemeClr val="tx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331541" y="3603421"/>
              <a:ext cx="477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tx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410705" y="3664540"/>
              <a:ext cx="477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tx1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3020305" y="1911940"/>
              <a:ext cx="184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936167" y="2201659"/>
              <a:ext cx="0" cy="18748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99922" y="2194732"/>
              <a:ext cx="0" cy="18748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936167" y="4074043"/>
              <a:ext cx="32637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36167" y="2174744"/>
              <a:ext cx="32637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305153" y="1762802"/>
              <a:ext cx="598480" cy="844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0" dirty="0">
                  <a:solidFill>
                    <a:srgbClr val="000099"/>
                  </a:solidFill>
                  <a:latin typeface="Arial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4237155" y="1335241"/>
              <a:ext cx="650003" cy="94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dirty="0" smtClean="0">
                  <a:solidFill>
                    <a:schemeClr val="tx1"/>
                  </a:solidFill>
                  <a:latin typeface="Arial" charset="0"/>
                </a:rPr>
                <a:t>O</a:t>
              </a:r>
              <a:endParaRPr lang="en-US" sz="3200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2936167" y="2201659"/>
              <a:ext cx="1604166" cy="1872384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94046" y="2231488"/>
              <a:ext cx="1646745" cy="1899299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120518" y="2691825"/>
            <a:ext cx="2104298" cy="997023"/>
            <a:chOff x="1859465" y="3970338"/>
            <a:chExt cx="3263755" cy="1911494"/>
          </a:xfrm>
        </p:grpSpPr>
        <p:sp>
          <p:nvSpPr>
            <p:cNvPr id="43" name="Isosceles Triangle 42"/>
            <p:cNvSpPr/>
            <p:nvPr/>
          </p:nvSpPr>
          <p:spPr>
            <a:xfrm>
              <a:off x="1859465" y="3970338"/>
              <a:ext cx="3263755" cy="1911494"/>
            </a:xfrm>
            <a:prstGeom prst="triangle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651125" y="4993986"/>
              <a:ext cx="0" cy="88784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38186" y="4500417"/>
              <a:ext cx="0" cy="13814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914844" y="4500417"/>
              <a:ext cx="0" cy="138141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43" idx="3"/>
            </p:cNvCxnSpPr>
            <p:nvPr/>
          </p:nvCxnSpPr>
          <p:spPr>
            <a:xfrm>
              <a:off x="3491342" y="3999343"/>
              <a:ext cx="1" cy="188248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66660" y="5437909"/>
              <a:ext cx="0" cy="44392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301762" y="4980131"/>
              <a:ext cx="0" cy="88784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48116" y="5389706"/>
              <a:ext cx="0" cy="44392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143920" y="5555312"/>
              <a:ext cx="26774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478952" y="5174101"/>
              <a:ext cx="200992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777761" y="4786174"/>
              <a:ext cx="13607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128095" y="4370537"/>
              <a:ext cx="6803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Isosceles Triangle 55"/>
          <p:cNvSpPr/>
          <p:nvPr/>
        </p:nvSpPr>
        <p:spPr>
          <a:xfrm>
            <a:off x="6828396" y="2628463"/>
            <a:ext cx="2080077" cy="1053201"/>
          </a:xfrm>
          <a:prstGeom prst="triangl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18"/>
          <p:cNvSpPr>
            <a:spLocks noChangeShapeType="1"/>
          </p:cNvSpPr>
          <p:nvPr/>
        </p:nvSpPr>
        <p:spPr bwMode="auto">
          <a:xfrm>
            <a:off x="6229929" y="3190336"/>
            <a:ext cx="5984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4" name="Group 34"/>
          <p:cNvGrpSpPr>
            <a:grpSpLocks/>
          </p:cNvGrpSpPr>
          <p:nvPr/>
        </p:nvGrpSpPr>
        <p:grpSpPr bwMode="auto">
          <a:xfrm>
            <a:off x="1066800" y="2268538"/>
            <a:ext cx="7086600" cy="1025525"/>
            <a:chOff x="672" y="845"/>
            <a:chExt cx="4464" cy="646"/>
          </a:xfrm>
        </p:grpSpPr>
        <p:grpSp>
          <p:nvGrpSpPr>
            <p:cNvPr id="9227" name="Group 8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81929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9231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31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1932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9228" name="Picture 21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22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58" name="Group 38"/>
          <p:cNvGrpSpPr>
            <a:grpSpLocks/>
          </p:cNvGrpSpPr>
          <p:nvPr/>
        </p:nvGrpSpPr>
        <p:grpSpPr bwMode="auto">
          <a:xfrm>
            <a:off x="1079500" y="3444875"/>
            <a:ext cx="6997700" cy="1009650"/>
            <a:chOff x="776" y="851"/>
            <a:chExt cx="4408" cy="636"/>
          </a:xfrm>
        </p:grpSpPr>
        <p:grpSp>
          <p:nvGrpSpPr>
            <p:cNvPr id="9220" name="Group 39"/>
            <p:cNvGrpSpPr>
              <a:grpSpLocks/>
            </p:cNvGrpSpPr>
            <p:nvPr/>
          </p:nvGrpSpPr>
          <p:grpSpPr bwMode="auto">
            <a:xfrm>
              <a:off x="816" y="851"/>
              <a:ext cx="4368" cy="528"/>
              <a:chOff x="720" y="1392"/>
              <a:chExt cx="4058" cy="480"/>
            </a:xfrm>
          </p:grpSpPr>
          <p:sp>
            <p:nvSpPr>
              <p:cNvPr id="81960" name="AutoShape 40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9224" name="Group 41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62" name="AutoShape 42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1963" name="AutoShape 43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221" name="Text Box 44"/>
            <p:cNvSpPr txBox="1">
              <a:spLocks noChangeArrowheads="1"/>
            </p:cNvSpPr>
            <p:nvPr/>
          </p:nvSpPr>
          <p:spPr bwMode="white">
            <a:xfrm>
              <a:off x="1296" y="899"/>
              <a:ext cx="36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pic>
          <p:nvPicPr>
            <p:cNvPr id="9222" name="Picture 45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776" y="889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75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Tap tam vong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005513"/>
            <a:ext cx="30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file"/>
          </p:cNvPr>
          <p:cNvSpPr txBox="1"/>
          <p:nvPr/>
        </p:nvSpPr>
        <p:spPr>
          <a:xfrm>
            <a:off x="1884217" y="2490610"/>
            <a:ext cx="5597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LAO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46" fill="hold"/>
                                        <p:tgtEl>
                                          <p:spTgt spid="98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4" name="Group 34"/>
          <p:cNvGrpSpPr>
            <a:grpSpLocks/>
          </p:cNvGrpSpPr>
          <p:nvPr/>
        </p:nvGrpSpPr>
        <p:grpSpPr bwMode="auto">
          <a:xfrm>
            <a:off x="1066800" y="2268538"/>
            <a:ext cx="7086600" cy="1025525"/>
            <a:chOff x="672" y="845"/>
            <a:chExt cx="4464" cy="646"/>
          </a:xfrm>
        </p:grpSpPr>
        <p:grpSp>
          <p:nvGrpSpPr>
            <p:cNvPr id="9227" name="Group 8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81929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9231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31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1932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9228" name="Picture 21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22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58" name="Group 38"/>
          <p:cNvGrpSpPr>
            <a:grpSpLocks/>
          </p:cNvGrpSpPr>
          <p:nvPr/>
        </p:nvGrpSpPr>
        <p:grpSpPr bwMode="auto">
          <a:xfrm>
            <a:off x="1079500" y="3444875"/>
            <a:ext cx="6997700" cy="1009650"/>
            <a:chOff x="776" y="851"/>
            <a:chExt cx="4408" cy="636"/>
          </a:xfrm>
        </p:grpSpPr>
        <p:grpSp>
          <p:nvGrpSpPr>
            <p:cNvPr id="9220" name="Group 39"/>
            <p:cNvGrpSpPr>
              <a:grpSpLocks/>
            </p:cNvGrpSpPr>
            <p:nvPr/>
          </p:nvGrpSpPr>
          <p:grpSpPr bwMode="auto">
            <a:xfrm>
              <a:off x="816" y="851"/>
              <a:ext cx="4368" cy="528"/>
              <a:chOff x="720" y="1392"/>
              <a:chExt cx="4058" cy="480"/>
            </a:xfrm>
          </p:grpSpPr>
          <p:sp>
            <p:nvSpPr>
              <p:cNvPr id="81960" name="AutoShape 40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9224" name="Group 41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62" name="AutoShape 42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1963" name="AutoShape 43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221" name="Text Box 44"/>
            <p:cNvSpPr txBox="1">
              <a:spLocks noChangeArrowheads="1"/>
            </p:cNvSpPr>
            <p:nvPr/>
          </p:nvSpPr>
          <p:spPr bwMode="white">
            <a:xfrm>
              <a:off x="1296" y="899"/>
              <a:ext cx="36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pic>
          <p:nvPicPr>
            <p:cNvPr id="9222" name="Picture 45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776" y="889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742950" y="1366838"/>
            <a:ext cx="3927475" cy="846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HOẠT ĐỘNG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9497" y="3292870"/>
            <a:ext cx="306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752600" y="2667000"/>
            <a:ext cx="6019800" cy="185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Cắt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 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dán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hình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tam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giác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92219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742950" y="1366838"/>
            <a:ext cx="3927475" cy="846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itchFamily="34" charset="0"/>
              </a:rPr>
              <a:t>HOẠT</a:t>
            </a:r>
            <a:r>
              <a:rPr lang="en-US" sz="14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14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itchFamily="34" charset="0"/>
              </a:rPr>
              <a:t>ĐỘNG</a:t>
            </a:r>
            <a:r>
              <a:rPr lang="en-US" sz="14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itchFamily="34" charset="0"/>
              </a:rPr>
              <a:t> 1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33375" y="2730500"/>
            <a:ext cx="85280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 TAM GIÁC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8" y="2092036"/>
            <a:ext cx="4710545" cy="2757055"/>
          </a:xfrm>
          <a:prstGeom prst="rect">
            <a:avLst/>
          </a:prstGeom>
          <a:solidFill>
            <a:srgbClr val="F3F3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216728" y="2092036"/>
            <a:ext cx="4710545" cy="275705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19544"/>
            <a:ext cx="6084455" cy="60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04" y="477982"/>
            <a:ext cx="59245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8" y="1148196"/>
            <a:ext cx="7801853" cy="4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742950" y="1366838"/>
            <a:ext cx="3927475" cy="846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HOẠT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ĐỘNG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2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42950" y="2993736"/>
            <a:ext cx="825644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 HIỆN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21005"/>
            <a:ext cx="5105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62200" y="191886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362200" y="425337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613110" y="425135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613111" y="191886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905000" y="161406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902036" y="1552946"/>
            <a:ext cx="33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Arial" charset="0"/>
              </a:rPr>
              <a:t>B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832041" y="4020292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943028" y="404064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590800" y="184266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06662" y="2132384"/>
            <a:ext cx="0" cy="228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4223" y="2086358"/>
            <a:ext cx="12844" cy="2294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06662" y="4420404"/>
            <a:ext cx="32637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06662" y="2105469"/>
            <a:ext cx="32637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66366" y="1849992"/>
            <a:ext cx="288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000099"/>
                </a:solidFill>
                <a:latin typeface="Arial" charset="0"/>
                <a:sym typeface="Wingdings" pitchFamily="2" charset="2"/>
              </a:rPr>
              <a:t>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914844" y="1446583"/>
            <a:ext cx="33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O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506662" y="2132384"/>
            <a:ext cx="1604166" cy="230232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0828" y="2105469"/>
            <a:ext cx="1646744" cy="231493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791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1" grpId="0"/>
      <p:bldP spid="21522" grpId="0"/>
      <p:bldP spid="21524" grpId="0"/>
      <p:bldP spid="21525" grpId="0"/>
      <p:bldP spid="21526" grpId="0"/>
      <p:bldP spid="21533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7863"/>
  <p:tag name="VIOLETTITLE" val="Bài 21. Cắt, dán hình tam giác"/>
  <p:tag name="VIOLETLESSON" val="21"/>
  <p:tag name="VIOLETCATID" val="7880538"/>
  <p:tag name="VIOLETSUBJECT" val="Thủ công 1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3:14:47"/>
  <p:tag name="VIOLETHIT" val="31"/>
  <p:tag name="VIOLETLIKE" val="0"/>
</p:tagLst>
</file>

<file path=ppt/theme/theme1.xml><?xml version="1.0" encoding="utf-8"?>
<a:theme xmlns:a="http://schemas.openxmlformats.org/drawingml/2006/main" name="Thu cong">
  <a:themeElements>
    <a:clrScheme name="Thu cong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Thu cong">
      <a:majorFont>
        <a:latin typeface="VNI-Avo"/>
        <a:ea typeface=""/>
        <a:cs typeface=""/>
      </a:majorFont>
      <a:minorFont>
        <a:latin typeface="VNI-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hu cong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u cong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u cong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 cong</Template>
  <TotalTime>572</TotalTime>
  <Words>105</Words>
  <Application>Microsoft Office PowerPoint</Application>
  <PresentationFormat>On-screen Show (4:3)</PresentationFormat>
  <Paragraphs>57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Thu cong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GAÁP CAÙI VÍ</dc:title>
  <dc:creator>Vuong</dc:creator>
  <cp:lastModifiedBy>Microsoft</cp:lastModifiedBy>
  <cp:revision>104</cp:revision>
  <dcterms:created xsi:type="dcterms:W3CDTF">2013-09-02T08:00:45Z</dcterms:created>
  <dcterms:modified xsi:type="dcterms:W3CDTF">2018-03-23T06:18:54Z</dcterms:modified>
</cp:coreProperties>
</file>