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9" r:id="rId2"/>
    <p:sldId id="267" r:id="rId3"/>
    <p:sldId id="268" r:id="rId4"/>
    <p:sldId id="272" r:id="rId5"/>
    <p:sldId id="273" r:id="rId6"/>
    <p:sldId id="280" r:id="rId7"/>
    <p:sldId id="275" r:id="rId8"/>
    <p:sldId id="281" r:id="rId9"/>
    <p:sldId id="282" r:id="rId10"/>
    <p:sldId id="283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626B4-43B6-4F39-B1D2-79CA93882286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4C198-ABBE-4BFE-96F0-31B1686AF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31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D93CB15-F654-4D46-85A8-ADCE0DC1E491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3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62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1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8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1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4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4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7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0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ute Cartoon Kids And School Bus Frame Stock Vector - Imag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755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7129" y="4800600"/>
            <a:ext cx="7498671" cy="4038600"/>
          </a:xfrm>
          <a:prstGeom prst="rect">
            <a:avLst/>
          </a:prstGeom>
          <a:noFill/>
        </p:spPr>
        <p:txBody>
          <a:bodyPr spcFirstLastPara="1" wrap="none" lIns="91426" tIns="45712" rIns="91426" bIns="45712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8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04102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ình nền Powerpoint dễ thương - Tổng hợp những hình nền dễ thương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1279634" y="2474913"/>
            <a:ext cx="763576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2dm,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5cm.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28" descr="zeichen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62188"/>
            <a:ext cx="1346597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WordArt 3"/>
          <p:cNvSpPr>
            <a:spLocks noChangeArrowheads="1" noChangeShapeType="1" noTextEdit="1"/>
          </p:cNvSpPr>
          <p:nvPr/>
        </p:nvSpPr>
        <p:spPr bwMode="auto">
          <a:xfrm>
            <a:off x="1709245" y="533400"/>
            <a:ext cx="5715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Thử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tài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của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bạn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!</a:t>
            </a: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3588544" y="4038600"/>
            <a:ext cx="2012156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buFontTx/>
              <a:buAutoNum type="alphaLcParenR"/>
              <a:defRPr/>
            </a:pP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100cm</a:t>
            </a:r>
            <a:r>
              <a:rPr lang="en-US" sz="3200" b="1" i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514350" indent="-514350" eaLnBrk="1" hangingPunct="1">
              <a:buFontTx/>
              <a:buAutoNum type="alphaLcParenR" startAt="2"/>
              <a:defRPr/>
            </a:pP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10cm</a:t>
            </a:r>
            <a:r>
              <a:rPr lang="en-US" sz="3200" b="1" i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514350" indent="-514350" eaLnBrk="1" hangingPunct="1">
              <a:buFontTx/>
              <a:buAutoNum type="alphaLcParenR" startAt="2"/>
              <a:defRPr/>
            </a:pP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25cm</a:t>
            </a:r>
            <a:r>
              <a:rPr lang="en-US" sz="3200" b="1" i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514350" indent="-514350" eaLnBrk="1" hangingPunct="1">
              <a:defRPr/>
            </a:pPr>
            <a:endParaRPr lang="en-US" sz="3200" b="1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defRPr/>
            </a:pPr>
            <a:endParaRPr lang="en-US" sz="3200" b="1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defRPr/>
            </a:pPr>
            <a:endParaRPr lang="en-US" sz="3200" b="1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543300" y="4084637"/>
            <a:ext cx="457200" cy="561975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1200" y="1861671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2dm = 20cm</a:t>
            </a: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66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1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ổng hợp hình nền powerpoint đẹp mê ly cho máy tí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" y="0"/>
            <a:ext cx="9137073" cy="6849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657600" y="1527464"/>
            <a:ext cx="2133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914400" y="2286000"/>
            <a:ext cx="83058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1, 2, 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vi-VN" sz="3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alt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20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79 Background Powerpoint đẹp nhất cho bài thuyết trình chuyên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022" y="-1"/>
            <a:ext cx="9180022" cy="688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4" name="AutoShape 14"/>
          <p:cNvSpPr>
            <a:spLocks noChangeAspect="1" noChangeArrowheads="1"/>
          </p:cNvSpPr>
          <p:nvPr/>
        </p:nvSpPr>
        <p:spPr bwMode="auto">
          <a:xfrm>
            <a:off x="1588" y="0"/>
            <a:ext cx="3175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965015" y="906959"/>
            <a:ext cx="313098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BÀI CŨ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-76200" y="2362200"/>
            <a:ext cx="937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b="1" dirty="0" smtClean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altLang="vi-VN" b="1" dirty="0" err="1" smtClean="0">
                <a:solidFill>
                  <a:srgbClr val="FF0000"/>
                </a:solidFill>
                <a:latin typeface="Times New Roman" pitchFamily="18" charset="0"/>
              </a:rPr>
              <a:t>Muốn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diện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tích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nhật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ta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thê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́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nào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36022" y="3115052"/>
            <a:ext cx="918002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	</a:t>
            </a:r>
            <a:r>
              <a:rPr lang="en-US" altLang="vi-VN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Muốn</a:t>
            </a:r>
            <a:r>
              <a:rPr lang="en-US" altLang="vi-VN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tính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diện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tích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hình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chữ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nhật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ta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lấy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chiều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dài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nhân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với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chiều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rộng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(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cùng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đơn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vị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đo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).</a:t>
            </a: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4763" y="4221539"/>
            <a:ext cx="913923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b="1" dirty="0" smtClean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altLang="vi-VN" b="1" dirty="0" err="1" smtClean="0">
                <a:solidFill>
                  <a:srgbClr val="FF0000"/>
                </a:solidFill>
                <a:latin typeface="Times New Roman" pitchFamily="18" charset="0"/>
              </a:rPr>
              <a:t>Muốn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chu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vi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nhật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ta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thê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́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nào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0" y="5059740"/>
            <a:ext cx="913923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	</a:t>
            </a:r>
            <a:r>
              <a:rPr lang="en-US" altLang="vi-VN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Muốn</a:t>
            </a:r>
            <a:r>
              <a:rPr lang="en-US" altLang="vi-VN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tính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chu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vi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hình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chữ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nhật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ta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lấy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chiều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dài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cộng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với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chiều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rộng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(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cùng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đơn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vị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đo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)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rồi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nhân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với</a:t>
            </a:r>
            <a:r>
              <a:rPr lang="en-US" altLang="vi-VN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2.</a:t>
            </a:r>
          </a:p>
        </p:txBody>
      </p:sp>
    </p:spTree>
    <p:extLst>
      <p:ext uri="{BB962C8B-B14F-4D97-AF65-F5344CB8AC3E}">
        <p14:creationId xmlns:p14="http://schemas.microsoft.com/office/powerpoint/2010/main" val="3114763310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ids Peeping Behind Placard,Cute Little Children On Backgrou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3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76400" y="4648200"/>
            <a:ext cx="547714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7200" b="1" dirty="0" smtClean="0">
                <a:ln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7200" b="1" cap="none" spc="0" dirty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15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Những mẫu background trắng đẹp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4dm,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8cm.  </a:t>
            </a:r>
            <a:endParaRPr lang="en-US" sz="32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1447800" y="2532123"/>
            <a:ext cx="17829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en-US" altLang="vi-VN" sz="3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AutoShape 65"/>
          <p:cNvSpPr>
            <a:spLocks noChangeArrowheads="1"/>
          </p:cNvSpPr>
          <p:nvPr/>
        </p:nvSpPr>
        <p:spPr bwMode="auto">
          <a:xfrm>
            <a:off x="5943600" y="1692682"/>
            <a:ext cx="302644" cy="958036"/>
          </a:xfrm>
          <a:prstGeom prst="hexagon">
            <a:avLst>
              <a:gd name="adj" fmla="val 30954"/>
              <a:gd name="vf" fmla="val 11547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228600" y="2257485"/>
            <a:ext cx="3429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: 4dm </a:t>
            </a:r>
          </a:p>
          <a:p>
            <a:pPr eaLnBrk="1" hangingPunct="1">
              <a:defRPr/>
            </a:pP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: 8cm  </a:t>
            </a:r>
            <a:endParaRPr lang="en-US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26"/>
          <p:cNvSpPr>
            <a:spLocks noChangeArrowheads="1"/>
          </p:cNvSpPr>
          <p:nvPr/>
        </p:nvSpPr>
        <p:spPr bwMode="auto">
          <a:xfrm>
            <a:off x="228600" y="3195697"/>
            <a:ext cx="3886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: 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…cm</a:t>
            </a:r>
            <a:r>
              <a:rPr lang="en-US" sz="32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Chu vi         : …cm ?  </a:t>
            </a:r>
            <a:endParaRPr lang="en-US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Line 34"/>
          <p:cNvSpPr>
            <a:spLocks noChangeShapeType="1"/>
          </p:cNvSpPr>
          <p:nvPr/>
        </p:nvSpPr>
        <p:spPr bwMode="auto">
          <a:xfrm>
            <a:off x="2742668" y="1057563"/>
            <a:ext cx="2687252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itle 1"/>
          <p:cNvSpPr>
            <a:spLocks noGrp="1" noChangeArrowheads="1"/>
          </p:cNvSpPr>
          <p:nvPr>
            <p:ph type="title"/>
          </p:nvPr>
        </p:nvSpPr>
        <p:spPr>
          <a:xfrm>
            <a:off x="4552830" y="2332038"/>
            <a:ext cx="3814763" cy="563562"/>
          </a:xfrm>
        </p:spPr>
        <p:txBody>
          <a:bodyPr>
            <a:normAutofit fontScale="90000"/>
          </a:bodyPr>
          <a:lstStyle/>
          <a:p>
            <a:r>
              <a:rPr lang="en-US" altLang="vi-VN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vi-VN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4dm = 40 cm</a:t>
            </a:r>
          </a:p>
        </p:txBody>
      </p:sp>
      <p:sp>
        <p:nvSpPr>
          <p:cNvPr id="15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3681314" y="2824510"/>
            <a:ext cx="5676900" cy="36524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FontTx/>
              <a:buNone/>
            </a:pP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40 x 8 = 320 (cm</a:t>
            </a:r>
            <a:r>
              <a:rPr lang="en-US" altLang="vi-VN" b="1" baseline="30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FontTx/>
              <a:buNone/>
            </a:pP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FontTx/>
              <a:buNone/>
            </a:pP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(40 + 8) x 2 = 96 (cm)</a:t>
            </a:r>
          </a:p>
          <a:p>
            <a:pPr algn="ctr">
              <a:buFontTx/>
              <a:buNone/>
            </a:pP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320 cm</a:t>
            </a:r>
            <a:r>
              <a:rPr lang="en-US" altLang="vi-VN" b="1" baseline="30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>
              <a:buNone/>
            </a:pPr>
            <a:r>
              <a:rPr lang="en-US" alt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     96 cm</a:t>
            </a:r>
            <a:r>
              <a:rPr lang="en-US" altLang="vi-VN" b="1" baseline="30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endParaRPr lang="en-US" altLang="vi-VN" b="1" baseline="300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altLang="vi-VN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66975" y="1524000"/>
            <a:ext cx="2100025" cy="6477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443775" y="1562100"/>
            <a:ext cx="2100025" cy="6477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>
            <a:off x="102848" y="1072573"/>
            <a:ext cx="241175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2171700" y="571500"/>
            <a:ext cx="14859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>
            <a:off x="4238694" y="571500"/>
            <a:ext cx="1019106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17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2" grpId="0" animBg="1"/>
      <p:bldP spid="14" grpId="0"/>
      <p:bldP spid="15" grpId="0" uiExpand="1" build="p"/>
      <p:bldP spid="4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50 Ảnh background đẹp nhất - Kho ảnh đẹp, hình nền máy tí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86"/>
            <a:ext cx="9144000" cy="6870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-12786"/>
            <a:ext cx="9144000" cy="25545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-12786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.VnAristoteH" pitchFamily="34" charset="0"/>
              </a:rPr>
              <a:t>H</a:t>
            </a:r>
            <a:r>
              <a:rPr lang="en-US" sz="32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DMNP (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50" indent="-514350" algn="just" eaLnBrk="1" hangingPunct="1">
              <a:buFontTx/>
              <a:buAutoNum type="alphaLcParenR"/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lphaLcParenR" startAt="2"/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.VnAristoteH" pitchFamily="34" charset="0"/>
              </a:rPr>
              <a:t>H</a:t>
            </a:r>
            <a:r>
              <a:rPr lang="en-US" sz="3200" b="1" dirty="0" smtClean="0">
                <a:solidFill>
                  <a:schemeClr val="tx1"/>
                </a:solidFill>
                <a:latin typeface="+mj-lt"/>
              </a:rPr>
              <a:t>.</a:t>
            </a:r>
            <a:endParaRPr lang="en-US" sz="3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149" name="Rectangle 19"/>
          <p:cNvSpPr>
            <a:spLocks noChangeArrowheads="1"/>
          </p:cNvSpPr>
          <p:nvPr/>
        </p:nvSpPr>
        <p:spPr bwMode="auto">
          <a:xfrm>
            <a:off x="5772150" y="3298925"/>
            <a:ext cx="800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Rectangle 25"/>
          <p:cNvSpPr>
            <a:spLocks noChangeArrowheads="1"/>
          </p:cNvSpPr>
          <p:nvPr/>
        </p:nvSpPr>
        <p:spPr bwMode="auto">
          <a:xfrm>
            <a:off x="2114550" y="2819401"/>
            <a:ext cx="2628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grpSp>
        <p:nvGrpSpPr>
          <p:cNvPr id="6151" name="Group 58"/>
          <p:cNvGrpSpPr>
            <a:grpSpLocks/>
          </p:cNvGrpSpPr>
          <p:nvPr/>
        </p:nvGrpSpPr>
        <p:grpSpPr bwMode="auto">
          <a:xfrm>
            <a:off x="31094" y="2910778"/>
            <a:ext cx="3274628" cy="3925509"/>
            <a:chOff x="2061" y="1630"/>
            <a:chExt cx="1785" cy="1621"/>
          </a:xfrm>
        </p:grpSpPr>
        <p:grpSp>
          <p:nvGrpSpPr>
            <p:cNvPr id="6158" name="Group 59"/>
            <p:cNvGrpSpPr>
              <a:grpSpLocks/>
            </p:cNvGrpSpPr>
            <p:nvPr/>
          </p:nvGrpSpPr>
          <p:grpSpPr bwMode="auto">
            <a:xfrm>
              <a:off x="2301" y="1819"/>
              <a:ext cx="1152" cy="1043"/>
              <a:chOff x="2238" y="1837"/>
              <a:chExt cx="1152" cy="1043"/>
            </a:xfrm>
          </p:grpSpPr>
          <p:sp>
            <p:nvSpPr>
              <p:cNvPr id="6169" name="Rectangle 60"/>
              <p:cNvSpPr>
                <a:spLocks noChangeArrowheads="1"/>
              </p:cNvSpPr>
              <p:nvPr/>
            </p:nvSpPr>
            <p:spPr bwMode="auto">
              <a:xfrm>
                <a:off x="2238" y="2400"/>
                <a:ext cx="1152" cy="48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prstShdw prst="shdw17" dist="17961" dir="2700000">
                  <a:schemeClr val="bg2"/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ct val="50000"/>
                  </a:spcBef>
                </a:pPr>
                <a:endParaRPr lang="vi-VN" altLang="vi-VN">
                  <a:solidFill>
                    <a:schemeClr val="tx2"/>
                  </a:solidFill>
                </a:endParaRPr>
              </a:p>
            </p:txBody>
          </p:sp>
          <p:sp>
            <p:nvSpPr>
              <p:cNvPr id="6170" name="Rectangle 61"/>
              <p:cNvSpPr>
                <a:spLocks noChangeArrowheads="1"/>
              </p:cNvSpPr>
              <p:nvPr/>
            </p:nvSpPr>
            <p:spPr bwMode="auto">
              <a:xfrm rot="5400000">
                <a:off x="2196" y="1879"/>
                <a:ext cx="563" cy="48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prstShdw prst="shdw17" dist="17961" dir="2700000">
                  <a:schemeClr val="bg2"/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ct val="50000"/>
                  </a:spcBef>
                </a:pPr>
                <a:endParaRPr lang="vi-VN" altLang="vi-VN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6159" name="Text Box 62"/>
            <p:cNvSpPr txBox="1">
              <a:spLocks noChangeArrowheads="1"/>
            </p:cNvSpPr>
            <p:nvPr/>
          </p:nvSpPr>
          <p:spPr bwMode="auto">
            <a:xfrm>
              <a:off x="2078" y="1713"/>
              <a:ext cx="240" cy="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bg2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000" b="1" dirty="0"/>
                <a:t>A</a:t>
              </a:r>
            </a:p>
          </p:txBody>
        </p:sp>
        <p:sp>
          <p:nvSpPr>
            <p:cNvPr id="6160" name="Text Box 63"/>
            <p:cNvSpPr txBox="1">
              <a:spLocks noChangeArrowheads="1"/>
            </p:cNvSpPr>
            <p:nvPr/>
          </p:nvSpPr>
          <p:spPr bwMode="auto">
            <a:xfrm>
              <a:off x="2792" y="1710"/>
              <a:ext cx="240" cy="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bg2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000" b="1" dirty="0"/>
                <a:t>B</a:t>
              </a:r>
            </a:p>
          </p:txBody>
        </p:sp>
        <p:sp>
          <p:nvSpPr>
            <p:cNvPr id="6161" name="Text Box 64"/>
            <p:cNvSpPr txBox="1">
              <a:spLocks noChangeArrowheads="1"/>
            </p:cNvSpPr>
            <p:nvPr/>
          </p:nvSpPr>
          <p:spPr bwMode="auto">
            <a:xfrm>
              <a:off x="2676" y="2399"/>
              <a:ext cx="240" cy="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bg2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000" b="1" dirty="0"/>
                <a:t>C</a:t>
              </a:r>
            </a:p>
          </p:txBody>
        </p:sp>
        <p:sp>
          <p:nvSpPr>
            <p:cNvPr id="6162" name="Text Box 65"/>
            <p:cNvSpPr txBox="1">
              <a:spLocks noChangeArrowheads="1"/>
            </p:cNvSpPr>
            <p:nvPr/>
          </p:nvSpPr>
          <p:spPr bwMode="auto">
            <a:xfrm>
              <a:off x="2095" y="2316"/>
              <a:ext cx="240" cy="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bg2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000" b="1" dirty="0"/>
                <a:t>D</a:t>
              </a:r>
            </a:p>
          </p:txBody>
        </p:sp>
        <p:sp>
          <p:nvSpPr>
            <p:cNvPr id="6163" name="Text Box 66"/>
            <p:cNvSpPr txBox="1">
              <a:spLocks noChangeArrowheads="1"/>
            </p:cNvSpPr>
            <p:nvPr/>
          </p:nvSpPr>
          <p:spPr bwMode="auto">
            <a:xfrm>
              <a:off x="2376" y="1630"/>
              <a:ext cx="390" cy="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bg2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000" b="1"/>
                <a:t>8cm</a:t>
              </a:r>
            </a:p>
          </p:txBody>
        </p:sp>
        <p:sp>
          <p:nvSpPr>
            <p:cNvPr id="6164" name="Text Box 67"/>
            <p:cNvSpPr txBox="1">
              <a:spLocks noChangeArrowheads="1"/>
            </p:cNvSpPr>
            <p:nvPr/>
          </p:nvSpPr>
          <p:spPr bwMode="auto">
            <a:xfrm>
              <a:off x="3456" y="2518"/>
              <a:ext cx="390" cy="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bg2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000" b="1" dirty="0"/>
                <a:t>8cm</a:t>
              </a:r>
            </a:p>
          </p:txBody>
        </p:sp>
        <p:sp>
          <p:nvSpPr>
            <p:cNvPr id="6165" name="Text Box 68"/>
            <p:cNvSpPr txBox="1">
              <a:spLocks noChangeArrowheads="1"/>
            </p:cNvSpPr>
            <p:nvPr/>
          </p:nvSpPr>
          <p:spPr bwMode="auto">
            <a:xfrm>
              <a:off x="2772" y="1945"/>
              <a:ext cx="477" cy="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bg2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000" b="1"/>
                <a:t>10cm</a:t>
              </a:r>
            </a:p>
          </p:txBody>
        </p:sp>
        <p:sp>
          <p:nvSpPr>
            <p:cNvPr id="6166" name="Text Box 69"/>
            <p:cNvSpPr txBox="1">
              <a:spLocks noChangeArrowheads="1"/>
            </p:cNvSpPr>
            <p:nvPr/>
          </p:nvSpPr>
          <p:spPr bwMode="auto">
            <a:xfrm>
              <a:off x="2667" y="2881"/>
              <a:ext cx="468" cy="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bg2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000" b="1"/>
                <a:t>20cm</a:t>
              </a:r>
            </a:p>
          </p:txBody>
        </p:sp>
        <p:sp>
          <p:nvSpPr>
            <p:cNvPr id="6167" name="Text Box 70"/>
            <p:cNvSpPr txBox="1">
              <a:spLocks noChangeArrowheads="1"/>
            </p:cNvSpPr>
            <p:nvPr/>
          </p:nvSpPr>
          <p:spPr bwMode="auto">
            <a:xfrm>
              <a:off x="2061" y="2846"/>
              <a:ext cx="240" cy="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bg2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000" b="1" dirty="0"/>
                <a:t>P</a:t>
              </a:r>
            </a:p>
          </p:txBody>
        </p:sp>
        <p:sp>
          <p:nvSpPr>
            <p:cNvPr id="6168" name="Text Box 71"/>
            <p:cNvSpPr txBox="1">
              <a:spLocks noChangeArrowheads="1"/>
            </p:cNvSpPr>
            <p:nvPr/>
          </p:nvSpPr>
          <p:spPr bwMode="auto">
            <a:xfrm>
              <a:off x="2439" y="2984"/>
              <a:ext cx="884" cy="26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bg2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b="1" dirty="0" err="1"/>
                <a:t>Hình</a:t>
              </a:r>
              <a:r>
                <a:rPr lang="en-US" altLang="vi-VN" b="1" dirty="0"/>
                <a:t> </a:t>
              </a:r>
              <a:r>
                <a:rPr lang="en-US" altLang="vi-VN" sz="3600" b="1" dirty="0">
                  <a:latin typeface=".VnAristoteH" pitchFamily="34" charset="0"/>
                </a:rPr>
                <a:t>H</a:t>
              </a:r>
              <a:endParaRPr lang="en-US" altLang="vi-VN" b="1" dirty="0"/>
            </a:p>
          </p:txBody>
        </p:sp>
      </p:grpSp>
      <p:sp>
        <p:nvSpPr>
          <p:cNvPr id="6152" name="Text Box 64"/>
          <p:cNvSpPr txBox="1">
            <a:spLocks noChangeArrowheads="1"/>
          </p:cNvSpPr>
          <p:nvPr/>
        </p:nvSpPr>
        <p:spPr bwMode="auto">
          <a:xfrm>
            <a:off x="2590800" y="4552950"/>
            <a:ext cx="440531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 dirty="0"/>
              <a:t>M</a:t>
            </a:r>
          </a:p>
        </p:txBody>
      </p:sp>
      <p:sp>
        <p:nvSpPr>
          <p:cNvPr id="6153" name="Text Box 64"/>
          <p:cNvSpPr txBox="1">
            <a:spLocks noChangeArrowheads="1"/>
          </p:cNvSpPr>
          <p:nvPr/>
        </p:nvSpPr>
        <p:spPr bwMode="auto">
          <a:xfrm>
            <a:off x="2590800" y="5867400"/>
            <a:ext cx="440531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 dirty="0"/>
              <a:t>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124200" y="3124200"/>
            <a:ext cx="62484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1" hangingPunct="1">
              <a:defRPr/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8 x 10 = 80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b="1" baseline="30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514350" indent="-514350" eaLnBrk="1" hangingPunct="1">
              <a:defRPr/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DMNP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20 x 8 = 160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b="1" baseline="30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00400" y="5029200"/>
            <a:ext cx="631388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defRPr/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.VnAristoteH" pitchFamily="34" charset="0"/>
              </a:rPr>
              <a:t>H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eaLnBrk="1" hangingPunct="1">
              <a:defRPr/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80+160 =240 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b="1" baseline="30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760015" y="2552700"/>
            <a:ext cx="2100025" cy="55181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30316" y="5867400"/>
            <a:ext cx="631388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defRPr/>
            </a:pP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a) 80cm</a:t>
            </a:r>
            <a:r>
              <a:rPr lang="en-US" sz="3200" b="1" baseline="30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160cm</a:t>
            </a:r>
            <a:r>
              <a:rPr lang="en-US" sz="3200" b="1" baseline="30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defRPr/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     b) 240cm</a:t>
            </a:r>
            <a:r>
              <a:rPr lang="en-US" sz="3200" b="1" baseline="30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68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Những mẫu background trắng đẹp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5cm,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en-US" sz="32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AutoShape 65"/>
          <p:cNvSpPr>
            <a:spLocks noChangeArrowheads="1"/>
          </p:cNvSpPr>
          <p:nvPr/>
        </p:nvSpPr>
        <p:spPr bwMode="auto">
          <a:xfrm>
            <a:off x="5943600" y="1692682"/>
            <a:ext cx="302644" cy="958036"/>
          </a:xfrm>
          <a:prstGeom prst="hexagon">
            <a:avLst>
              <a:gd name="adj" fmla="val 30954"/>
              <a:gd name="vf" fmla="val 11547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02447" y="1866900"/>
            <a:ext cx="2100025" cy="6477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601429" y="3174453"/>
            <a:ext cx="2100025" cy="6477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>
            <a:off x="0" y="1044863"/>
            <a:ext cx="3886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5007886" y="543910"/>
            <a:ext cx="26883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>
            <a:off x="7924800" y="540843"/>
            <a:ext cx="1019106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34"/>
          <p:cNvSpPr>
            <a:spLocks noChangeShapeType="1"/>
          </p:cNvSpPr>
          <p:nvPr/>
        </p:nvSpPr>
        <p:spPr bwMode="auto">
          <a:xfrm>
            <a:off x="5149630" y="1022132"/>
            <a:ext cx="134415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26"/>
          <p:cNvSpPr>
            <a:spLocks noChangeArrowheads="1"/>
          </p:cNvSpPr>
          <p:nvPr/>
        </p:nvSpPr>
        <p:spPr bwMode="auto">
          <a:xfrm>
            <a:off x="76200" y="2633663"/>
            <a:ext cx="5898356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: 5cm </a:t>
            </a:r>
          </a:p>
          <a:p>
            <a:pPr eaLnBrk="1" hangingPunct="1">
              <a:defRPr/>
            </a:pP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: 2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76200" y="3683000"/>
            <a:ext cx="5898356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: 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…cm</a:t>
            </a:r>
            <a:r>
              <a:rPr lang="en-US" sz="32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3409950" y="3875087"/>
            <a:ext cx="6419850" cy="3211513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FontTx/>
              <a:buNone/>
            </a:pP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x 2 = 10 (cm)</a:t>
            </a:r>
          </a:p>
          <a:p>
            <a:pPr algn="ctr">
              <a:buFontTx/>
              <a:buNone/>
            </a:pP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FontTx/>
              <a:buNone/>
            </a:pP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x 10 = 50 (cm</a:t>
            </a:r>
            <a:r>
              <a:rPr lang="en-US" altLang="vi-VN" b="1" baseline="30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>
              <a:buFontTx/>
              <a:buNone/>
            </a:pP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50 cm</a:t>
            </a:r>
            <a:r>
              <a:rPr lang="en-US" altLang="vi-VN" b="1" baseline="30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en-US" altLang="vi-VN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37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  <p:bldP spid="22" grpId="0" animBg="1"/>
      <p:bldP spid="23" grpId="0" animBg="1"/>
      <p:bldP spid="24" grpId="0" animBg="1"/>
      <p:bldP spid="16" grpId="0" animBg="1"/>
      <p:bldP spid="17" grpId="0"/>
      <p:bldP spid="18" grpId="0"/>
      <p:bldP spid="2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ình nền Powerpoint dễ thương - Tổng hợp những hình nền dễ thương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1279634" y="2474913"/>
            <a:ext cx="763576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5cm,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3cm.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28" descr="zeichen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62188"/>
            <a:ext cx="1346597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6"/>
          <p:cNvSpPr>
            <a:spLocks noChangeArrowheads="1"/>
          </p:cNvSpPr>
          <p:nvPr/>
        </p:nvSpPr>
        <p:spPr bwMode="auto">
          <a:xfrm>
            <a:off x="3588544" y="3694113"/>
            <a:ext cx="2012156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buFontTx/>
              <a:buAutoNum type="alphaLcParenR"/>
              <a:defRPr/>
            </a:pP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15cm      </a:t>
            </a:r>
          </a:p>
          <a:p>
            <a:pPr marL="514350" indent="-514350" eaLnBrk="1" hangingPunct="1">
              <a:buFontTx/>
              <a:buAutoNum type="alphaLcParenR" startAt="2"/>
              <a:defRPr/>
            </a:pP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15cm</a:t>
            </a:r>
            <a:r>
              <a:rPr lang="en-US" sz="3200" b="1" i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514350" indent="-514350" eaLnBrk="1" hangingPunct="1">
              <a:buFontTx/>
              <a:buAutoNum type="alphaLcParenR" startAt="2"/>
              <a:defRPr/>
            </a:pP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16cm</a:t>
            </a:r>
            <a:r>
              <a:rPr lang="en-US" sz="3200" b="1" i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514350" indent="-514350" eaLnBrk="1" hangingPunct="1">
              <a:defRPr/>
            </a:pPr>
            <a:endParaRPr lang="en-US" sz="3200" b="1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defRPr/>
            </a:pPr>
            <a:endParaRPr lang="en-US" sz="3200" b="1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defRPr/>
            </a:pPr>
            <a:endParaRPr lang="en-US" sz="3200" b="1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Oval 8"/>
          <p:cNvSpPr>
            <a:spLocks noChangeArrowheads="1"/>
          </p:cNvSpPr>
          <p:nvPr/>
        </p:nvSpPr>
        <p:spPr bwMode="auto">
          <a:xfrm>
            <a:off x="3143250" y="4273549"/>
            <a:ext cx="457200" cy="519351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543300" y="4197350"/>
            <a:ext cx="457200" cy="561975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WordArt 3"/>
          <p:cNvSpPr>
            <a:spLocks noChangeArrowheads="1" noChangeShapeType="1" noTextEdit="1"/>
          </p:cNvSpPr>
          <p:nvPr/>
        </p:nvSpPr>
        <p:spPr bwMode="auto">
          <a:xfrm>
            <a:off x="1709245" y="533400"/>
            <a:ext cx="5715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Thử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tài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của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bạn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238986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ình nền Powerpoint dễ thương - Tổng hợp những hình nền dễ thương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1279634" y="2133600"/>
            <a:ext cx="763576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6cm,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4cm. 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8195" name="Picture 28" descr="zeichen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1346597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WordArt 3"/>
          <p:cNvSpPr>
            <a:spLocks noChangeArrowheads="1" noChangeShapeType="1" noTextEdit="1"/>
          </p:cNvSpPr>
          <p:nvPr/>
        </p:nvSpPr>
        <p:spPr bwMode="auto">
          <a:xfrm>
            <a:off x="1709245" y="533400"/>
            <a:ext cx="5715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Thử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tài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của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bạn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!</a:t>
            </a: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1314450" y="3317875"/>
            <a:ext cx="645795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buFontTx/>
              <a:buAutoNum type="alphaLcParenR"/>
              <a:defRPr/>
            </a:pP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     </a:t>
            </a:r>
          </a:p>
          <a:p>
            <a:pPr marL="514350" indent="-514350" eaLnBrk="1" hangingPunct="1">
              <a:defRPr/>
            </a:pPr>
            <a:endParaRPr lang="en-US" sz="3200" b="1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defRPr/>
            </a:pPr>
            <a:endParaRPr lang="en-US" sz="3200" b="1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defRPr/>
            </a:pPr>
            <a:endParaRPr lang="en-US" sz="3200" b="1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257300" y="5334000"/>
            <a:ext cx="457200" cy="561975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17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ình nền Powerpoint dễ thương - Tổng hợp những hình nền dễ thương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4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1279634" y="2474913"/>
            <a:ext cx="763576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24cm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8cm.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8195" name="Picture 28" descr="zeichen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62188"/>
            <a:ext cx="1346597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WordArt 3"/>
          <p:cNvSpPr>
            <a:spLocks noChangeArrowheads="1" noChangeShapeType="1" noTextEdit="1"/>
          </p:cNvSpPr>
          <p:nvPr/>
        </p:nvSpPr>
        <p:spPr bwMode="auto">
          <a:xfrm>
            <a:off x="1709245" y="533400"/>
            <a:ext cx="5715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Thử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tài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của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kern="10" spc="-72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bạn</a:t>
            </a:r>
            <a:r>
              <a:rPr lang="en-US" sz="6000" kern="10" spc="-72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!</a:t>
            </a: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3829050" y="4052456"/>
            <a:ext cx="1828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buFontTx/>
              <a:buAutoNum type="alphaLcParenR"/>
              <a:defRPr/>
            </a:pP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3cm</a:t>
            </a:r>
            <a:r>
              <a:rPr lang="en-US" sz="3200" b="1" i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      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3200" b="1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defRPr/>
            </a:pP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b) 3cm</a:t>
            </a:r>
          </a:p>
          <a:p>
            <a:pPr marL="514350" indent="-514350" eaLnBrk="1" hangingPunct="1">
              <a:defRPr/>
            </a:pP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c) 16cm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771900" y="4555694"/>
            <a:ext cx="457200" cy="561975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0550" y="5747013"/>
            <a:ext cx="8324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 rộng = Diện tích : Chiều dài</a:t>
            </a: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97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 animBg="1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495</Words>
  <Application>Microsoft Office PowerPoint</Application>
  <PresentationFormat>On-screen Show (4:3)</PresentationFormat>
  <Paragraphs>86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.VnAristoteH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Đổi 4dm = 40 cm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2020-05-10T09:36:19Z</dcterms:created>
  <dcterms:modified xsi:type="dcterms:W3CDTF">2020-05-23T07:02:01Z</dcterms:modified>
</cp:coreProperties>
</file>