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9" r:id="rId2"/>
    <p:sldId id="267" r:id="rId3"/>
    <p:sldId id="268" r:id="rId4"/>
    <p:sldId id="260" r:id="rId5"/>
    <p:sldId id="261" r:id="rId6"/>
    <p:sldId id="262" r:id="rId7"/>
    <p:sldId id="263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626B4-43B6-4F39-B1D2-79CA93882286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4C198-ABBE-4BFE-96F0-31B1686AF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3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D93CB15-F654-4D46-85A8-ADCE0DC1E491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3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8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4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4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CD18-DBFA-4153-9FAF-01A1D8E22D37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0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te Cartoon Kids And School Bus Frame Stock Vector - Imag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55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7129" y="4800600"/>
            <a:ext cx="7498671" cy="4038600"/>
          </a:xfrm>
          <a:prstGeom prst="rect">
            <a:avLst/>
          </a:prstGeom>
          <a:noFill/>
        </p:spPr>
        <p:txBody>
          <a:bodyPr spcFirstLastPara="1" wrap="none" lIns="91426" tIns="45712" rIns="91426" bIns="45712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8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0410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79 Background Powerpoint đẹp nhất cho bài thuyết trình chuyê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022" y="-1"/>
            <a:ext cx="9180022" cy="688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4" name="AutoShape 14"/>
          <p:cNvSpPr>
            <a:spLocks noChangeAspect="1" noChangeArrowheads="1"/>
          </p:cNvSpPr>
          <p:nvPr/>
        </p:nvSpPr>
        <p:spPr bwMode="auto">
          <a:xfrm>
            <a:off x="1588" y="0"/>
            <a:ext cx="3175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934493" y="921543"/>
            <a:ext cx="313098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304800" y="2362200"/>
            <a:ext cx="6400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23567" y="3175379"/>
            <a:ext cx="529183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…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2 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…. 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09600" y="3175379"/>
            <a:ext cx="4059815" cy="3377821"/>
            <a:chOff x="838200" y="2718179"/>
            <a:chExt cx="4059815" cy="3377821"/>
          </a:xfrm>
        </p:grpSpPr>
        <p:sp>
          <p:nvSpPr>
            <p:cNvPr id="22" name="Rectangle 21"/>
            <p:cNvSpPr/>
            <p:nvPr/>
          </p:nvSpPr>
          <p:spPr>
            <a:xfrm>
              <a:off x="838200" y="2718179"/>
              <a:ext cx="9144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38200" y="3632579"/>
              <a:ext cx="9144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38200" y="4546979"/>
              <a:ext cx="9144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52600" y="3632579"/>
              <a:ext cx="9144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752600" y="4546979"/>
              <a:ext cx="9144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667000" y="4546979"/>
              <a:ext cx="914400" cy="9144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35573" y="5572780"/>
              <a:ext cx="12314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Hình B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3429000" y="5004179"/>
              <a:ext cx="457200" cy="0"/>
            </a:xfrm>
            <a:prstGeom prst="straightConnector1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886200" y="4738020"/>
              <a:ext cx="10118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1cm</a:t>
              </a:r>
              <a:r>
                <a:rPr lang="en-US" sz="2800" baseline="3000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31" name="Rectangle 50"/>
          <p:cNvSpPr>
            <a:spLocks noChangeArrowheads="1"/>
          </p:cNvSpPr>
          <p:nvPr/>
        </p:nvSpPr>
        <p:spPr bwMode="auto">
          <a:xfrm>
            <a:off x="5756275" y="3089275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50"/>
          <p:cNvSpPr>
            <a:spLocks noChangeArrowheads="1"/>
          </p:cNvSpPr>
          <p:nvPr/>
        </p:nvSpPr>
        <p:spPr bwMode="auto">
          <a:xfrm>
            <a:off x="7356475" y="3581400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763310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19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3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4401" y="4876800"/>
            <a:ext cx="873200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HÌNH CHỮ NHẬT</a:t>
            </a:r>
            <a:endParaRPr lang="en-US" sz="4800" b="1" cap="none" spc="0" dirty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1130573"/>
            <a:ext cx="4435522" cy="1166800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4 x 3 = 12 (ô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528267"/>
              </p:ext>
            </p:extLst>
          </p:nvPr>
        </p:nvGraphicFramePr>
        <p:xfrm>
          <a:off x="158920" y="1478618"/>
          <a:ext cx="3581400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623" y="91440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623" y="388728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23698" y="3877046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7878" y="931459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226775" y="3663287"/>
            <a:ext cx="702860" cy="5688"/>
          </a:xfrm>
          <a:prstGeom prst="straightConnector1">
            <a:avLst/>
          </a:prstGeom>
          <a:ln w="3810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35455" y="3490751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2400" b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914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4cm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17878" y="2297373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3cm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95800" y="2209800"/>
            <a:ext cx="4742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2800" b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601" y="2819400"/>
            <a:ext cx="42671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4 x 3 = 12 (cm</a:t>
            </a:r>
            <a:r>
              <a:rPr lang="en-US" sz="2800" b="1" baseline="30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4800" y="4760893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4800600"/>
            <a:ext cx="8680377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234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/>
      <p:bldP spid="16" grpId="0"/>
      <p:bldP spid="19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ình nền powerpoint chuyên nghiệp - Animation Effects Templat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0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939615"/>
              </p:ext>
            </p:extLst>
          </p:nvPr>
        </p:nvGraphicFramePr>
        <p:xfrm>
          <a:off x="228600" y="1417320"/>
          <a:ext cx="8763000" cy="376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78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5cm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10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32cm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8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rộng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3cm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4cm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8cm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3794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lang="en-US" sz="2800" b="1" baseline="0">
                          <a:latin typeface="Times New Roman" pitchFamily="18" charset="0"/>
                          <a:cs typeface="Times New Roman" pitchFamily="18" charset="0"/>
                        </a:rPr>
                        <a:t> tích hình chữ nhật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7803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itchFamily="18" charset="0"/>
                          <a:cs typeface="Times New Roman" pitchFamily="18" charset="0"/>
                        </a:rPr>
                        <a:t>Chu vi hình</a:t>
                      </a:r>
                      <a:r>
                        <a:rPr lang="en-US" sz="2800" b="1" baseline="0">
                          <a:latin typeface="Times New Roman" pitchFamily="18" charset="0"/>
                          <a:cs typeface="Times New Roman" pitchFamily="18" charset="0"/>
                        </a:rPr>
                        <a:t> chữ nhật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62732" y="3119735"/>
            <a:ext cx="2214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x 3 = 15 (cm</a:t>
            </a:r>
            <a:r>
              <a:rPr lang="en-US" sz="24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35684" y="4274403"/>
            <a:ext cx="21242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(5 + 3) x 2 = 16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(cm)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30937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9889" y="4288258"/>
            <a:ext cx="19704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(10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2 =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(cm)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93446" y="3048000"/>
            <a:ext cx="1667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x 4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10400" y="3124200"/>
            <a:ext cx="17443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256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4990" y="4267200"/>
            <a:ext cx="19704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(32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+ 8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2 =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(cm)</a:t>
            </a:r>
          </a:p>
        </p:txBody>
      </p:sp>
    </p:spTree>
    <p:extLst>
      <p:ext uri="{BB962C8B-B14F-4D97-AF65-F5344CB8AC3E}">
        <p14:creationId xmlns:p14="http://schemas.microsoft.com/office/powerpoint/2010/main" val="164157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ình nền powerpoint chuyên nghiệp - Animation Effects Templat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0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124691"/>
            <a:ext cx="9144000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10" y="0"/>
            <a:ext cx="8839200" cy="1470025"/>
          </a:xfrm>
        </p:spPr>
        <p:txBody>
          <a:bodyPr>
            <a:noAutofit/>
          </a:bodyPr>
          <a:lstStyle/>
          <a:p>
            <a:pPr algn="just"/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Một miếng bìa hình chữ nhật có chiều rộng 5cm, chiều dài 14cm. Tính diện tích miếng bìa đó.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752600" y="2214704"/>
            <a:ext cx="6400800" cy="609600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294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" y="2739468"/>
            <a:ext cx="2701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 dài : 14cm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164" y="3230071"/>
            <a:ext cx="2595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5cm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768" y="3670007"/>
            <a:ext cx="2922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Diện tích:… cm</a:t>
            </a:r>
            <a:r>
              <a:rPr lang="en-US" sz="2800" baseline="30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231272" y="1848291"/>
            <a:ext cx="27091" cy="28761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42116" y="2205957"/>
            <a:ext cx="611257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14 x 5 = 70 (cm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60 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5344" y="4766518"/>
            <a:ext cx="9144000" cy="10419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iện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 miếng bìa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 60 cm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biếtchiều rộng là 5cm. Tính chiều dài miếng bìa?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0" y="5808491"/>
            <a:ext cx="6280887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Chiều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bằng 14 cm 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ta lấy diện tích chia cho chiều rộng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27993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9" grpId="0"/>
      <p:bldP spid="10" grpId="0"/>
      <p:bldP spid="16" grpId="0"/>
      <p:bldP spid="13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ình nền powerpoint chuyên nghiệp - Animation Effects Templat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0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28600"/>
            <a:ext cx="91440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600" y="-1524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 Tính diện tích hình chữ nhật biết: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70" y="1143000"/>
            <a:ext cx="50292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5cm,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3cm.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419600" y="990600"/>
            <a:ext cx="0" cy="3408753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419600" y="1196397"/>
            <a:ext cx="46265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2dm,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9cm.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2150504"/>
            <a:ext cx="4012637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Bài giải:</a:t>
            </a:r>
            <a:br>
              <a:rPr lang="en-US" sz="2800"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latin typeface="Times New Roman" pitchFamily="18" charset="0"/>
                <a:cs typeface="Times New Roman" pitchFamily="18" charset="0"/>
              </a:rPr>
              <a:t>Diện tích hình chữ nhật là: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5 x 3 = 15 (cm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r"/>
            <a:r>
              <a:rPr lang="en-US" sz="2800">
                <a:latin typeface="Times New Roman" pitchFamily="18" charset="0"/>
                <a:cs typeface="Times New Roman" pitchFamily="18" charset="0"/>
              </a:rPr>
              <a:t>Đáp số: 15cm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3487" y="2136856"/>
            <a:ext cx="4051109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2dm = 20cm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20 x 9 = 180 (cm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180cm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4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ổng hợp hình nền powerpoint đẹp mê ly cho máy t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0"/>
            <a:ext cx="9137073" cy="6849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657600" y="1527464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796636" y="2514600"/>
            <a:ext cx="83058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vi-VN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152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337</Words>
  <Application>Microsoft Office PowerPoint</Application>
  <PresentationFormat>On-screen Show (4:3)</PresentationFormat>
  <Paragraphs>80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 Một miếng bìa hình chữ nhật có chiều rộng 5cm, chiều dài 14cm. Tính diện tích miếng bìa đó.</vt:lpstr>
      <vt:lpstr>Bài 3: Tính diện tích hình chữ nhật biết: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2020-05-10T09:36:19Z</dcterms:created>
  <dcterms:modified xsi:type="dcterms:W3CDTF">2020-05-23T04:39:21Z</dcterms:modified>
</cp:coreProperties>
</file>