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60" r:id="rId2"/>
    <p:sldId id="288" r:id="rId3"/>
    <p:sldId id="277" r:id="rId4"/>
    <p:sldId id="257" r:id="rId5"/>
    <p:sldId id="256" r:id="rId6"/>
    <p:sldId id="258" r:id="rId7"/>
    <p:sldId id="301" r:id="rId8"/>
    <p:sldId id="283" r:id="rId9"/>
    <p:sldId id="265" r:id="rId10"/>
    <p:sldId id="305" r:id="rId11"/>
    <p:sldId id="284" r:id="rId12"/>
    <p:sldId id="298" r:id="rId13"/>
    <p:sldId id="285" r:id="rId14"/>
    <p:sldId id="297" r:id="rId15"/>
    <p:sldId id="290" r:id="rId16"/>
    <p:sldId id="294" r:id="rId17"/>
    <p:sldId id="299" r:id="rId18"/>
    <p:sldId id="271" r:id="rId19"/>
    <p:sldId id="304" r:id="rId20"/>
    <p:sldId id="270" r:id="rId21"/>
    <p:sldId id="273" r:id="rId22"/>
    <p:sldId id="293" r:id="rId23"/>
    <p:sldId id="300" r:id="rId24"/>
    <p:sldId id="303" r:id="rId25"/>
    <p:sldId id="302" r:id="rId26"/>
    <p:sldId id="275" r:id="rId27"/>
    <p:sldId id="306" r:id="rId28"/>
    <p:sldId id="30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FF99FF"/>
    <a:srgbClr val="FF3300"/>
    <a:srgbClr val="00FF00"/>
    <a:srgbClr val="FF66FF"/>
    <a:srgbClr val="FFFF66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08" autoAdjust="0"/>
    <p:restoredTop sz="94660"/>
  </p:normalViewPr>
  <p:slideViewPr>
    <p:cSldViewPr>
      <p:cViewPr varScale="1">
        <p:scale>
          <a:sx n="38" d="100"/>
          <a:sy n="38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.VnTime" pitchFamily="34" charset="0"/>
              </a:defRPr>
            </a:lvl1pPr>
          </a:lstStyle>
          <a:p>
            <a:fld id="{DE5865C3-C27A-4AB3-B645-C17A10A8CC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8A60C-A0A1-4013-979D-8BB3CDE55C5B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B¾c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1749B-B2C8-4F67-98C0-DB4818300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38CC2-3051-4862-8B64-0C06E5340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0F364-033C-4EA0-875B-E2D9386F7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BA982-DFAC-4BF8-8624-EA40CFC06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192D3-834F-4746-8644-485385450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30997-9E5B-4F7F-B9D0-76C383368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4579B-8AAA-4278-80DF-E2124E47C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A7C68-79BF-48B3-B372-DEA8DDAF9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FCF13-AD8E-4D58-AF8B-72DC93A12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5AB07-7C03-4B15-9E5C-F4108E184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D5168-BC72-4BF2-AC8C-C9F9778B5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F05A6-C178-4693-9A68-03C5B0D53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3381C-39A5-4F10-9300-F9BB2C3C5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25BFC7F-8CE4-4F33-B2DB-F802B6E9A1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NH%20THAO%20-%20NU%20CUOI%20TUOI%20THO\Bong%20hong%20tang%20co%20-%20Thanh%20Thao%20&amp;%20Be%20Xuan%20ma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8.gif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15.wmf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Chung-%20THHT\New%20Folder\MVI_1749.AVI" TargetMode="Externa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hung-%20THHT\New%20Folder\Bieu%20dien%20trong%20tran%20Tay%20Son.wmv" TargetMode="Externa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NH%20THAO%20-%20NU%20CUOI%20TUOI%20THO\Bai%20hoc%20dau%20tien%20-%20Thanh%20Thao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5.wmf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2514600" y="2590800"/>
            <a:ext cx="3900488" cy="1330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Môn Lịch sử lớp 4</a:t>
            </a:r>
          </a:p>
        </p:txBody>
      </p:sp>
      <p:sp>
        <p:nvSpPr>
          <p:cNvPr id="3075" name="Text Box 4" descr="Sphere"/>
          <p:cNvSpPr txBox="1">
            <a:spLocks noChangeArrowheads="1"/>
          </p:cNvSpPr>
          <p:nvPr/>
        </p:nvSpPr>
        <p:spPr bwMode="auto">
          <a:xfrm>
            <a:off x="0" y="4556125"/>
            <a:ext cx="8991600" cy="708025"/>
          </a:xfrm>
          <a:prstGeom prst="rect">
            <a:avLst/>
          </a:prstGeom>
          <a:pattFill prst="sphere">
            <a:fgClr>
              <a:srgbClr val="00FF00"/>
            </a:fgClr>
            <a:bgClr>
              <a:srgbClr val="FFFF00"/>
            </a:bgClr>
          </a:patt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4000">
              <a:solidFill>
                <a:srgbClr val="FF3300"/>
              </a:solidFill>
            </a:endParaRPr>
          </a:p>
        </p:txBody>
      </p:sp>
      <p:pic>
        <p:nvPicPr>
          <p:cNvPr id="3076" name="Picture 5" descr="blumen-pflanzen1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blumen-pflanzen1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0"/>
            <a:ext cx="16002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Bong hong tang co - Thanh Thao &amp; Be Xuan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81" name="Group 57"/>
          <p:cNvGraphicFramePr>
            <a:graphicFrameLocks noGrp="1"/>
          </p:cNvGraphicFramePr>
          <p:nvPr>
            <p:ph idx="1"/>
          </p:nvPr>
        </p:nvGraphicFramePr>
        <p:xfrm>
          <a:off x="304800" y="2044700"/>
          <a:ext cx="8610600" cy="4505325"/>
        </p:xfrm>
        <a:graphic>
          <a:graphicData uri="http://schemas.openxmlformats.org/drawingml/2006/table">
            <a:tbl>
              <a:tblPr/>
              <a:tblGrid>
                <a:gridCol w="914400"/>
                <a:gridCol w="1219200"/>
                <a:gridCol w="3200400"/>
                <a:gridCol w="330200"/>
                <a:gridCol w="2946400"/>
              </a:tblGrid>
              <a:tr h="6795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H" pitchFamily="34" charset="0"/>
                        </a:rPr>
                        <a:t>§ån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H" pitchFamily="34" charset="0"/>
                        </a:rPr>
                        <a:t>DiÔn biÕn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H" pitchFamily="34" charset="0"/>
                        </a:rPr>
                        <a:t>Thêi gian</a:t>
                      </a: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H" pitchFamily="34" charset="0"/>
                        </a:rPr>
                        <a:t>C¸ch ®¸nh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H" pitchFamily="34" charset="0"/>
                        </a:rPr>
                        <a:t>KÕt  qu¶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3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1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0" name="WordArt 28"/>
          <p:cNvSpPr>
            <a:spLocks noChangeArrowheads="1" noChangeShapeType="1" noTextEdit="1"/>
          </p:cNvSpPr>
          <p:nvPr/>
        </p:nvSpPr>
        <p:spPr bwMode="auto">
          <a:xfrm>
            <a:off x="2057400" y="104775"/>
            <a:ext cx="50292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DIỄN BIẾN TRẬN ĐÁNH</a:t>
            </a:r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381000" y="3886200"/>
            <a:ext cx="76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Hà Hồi</a:t>
            </a:r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304800" y="52578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Đống Đa</a:t>
            </a:r>
          </a:p>
        </p:txBody>
      </p:sp>
      <p:sp>
        <p:nvSpPr>
          <p:cNvPr id="13343" name="Text Box 50"/>
          <p:cNvSpPr txBox="1">
            <a:spLocks noChangeArrowheads="1"/>
          </p:cNvSpPr>
          <p:nvPr/>
        </p:nvSpPr>
        <p:spPr bwMode="auto">
          <a:xfrm>
            <a:off x="228600" y="685800"/>
            <a:ext cx="891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77875" name="Text Box 51"/>
          <p:cNvSpPr txBox="1">
            <a:spLocks noChangeArrowheads="1"/>
          </p:cNvSpPr>
          <p:nvPr/>
        </p:nvSpPr>
        <p:spPr bwMode="auto">
          <a:xfrm>
            <a:off x="152400" y="6858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Thảo luận nhóm </a:t>
            </a:r>
            <a:r>
              <a:rPr lang="en-US" sz="2000" b="1"/>
              <a:t>: </a:t>
            </a:r>
            <a:r>
              <a:rPr lang="en-US" sz="2400" b="1"/>
              <a:t>Đọc SGK, quan sát l</a:t>
            </a:r>
            <a:r>
              <a:rPr lang="vi-VN" sz="2400" b="1"/>
              <a:t>ư</a:t>
            </a:r>
            <a:r>
              <a:rPr lang="en-US" sz="2400" b="1"/>
              <a:t>ợc </a:t>
            </a:r>
            <a:r>
              <a:rPr lang="vi-VN" sz="2400" b="1"/>
              <a:t>đ</a:t>
            </a:r>
            <a:r>
              <a:rPr lang="en-US" sz="2400" b="1"/>
              <a:t>ồ rồi </a:t>
            </a:r>
            <a:r>
              <a:rPr lang="vi-VN" sz="2400" b="1"/>
              <a:t>đ</a:t>
            </a:r>
            <a:r>
              <a:rPr lang="en-US" sz="2400" b="1"/>
              <a:t>iền các thông tin vào phiếu học tập sau:</a:t>
            </a:r>
          </a:p>
        </p:txBody>
      </p:sp>
      <p:sp>
        <p:nvSpPr>
          <p:cNvPr id="13345" name="Rectangle 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3" grpId="0"/>
      <p:bldP spid="77858" grpId="0"/>
      <p:bldP spid="7787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07" name="Group 171"/>
          <p:cNvGraphicFramePr>
            <a:graphicFrameLocks noGrp="1"/>
          </p:cNvGraphicFramePr>
          <p:nvPr>
            <p:ph idx="1"/>
          </p:nvPr>
        </p:nvGraphicFramePr>
        <p:xfrm>
          <a:off x="0" y="747713"/>
          <a:ext cx="8915400" cy="5973762"/>
        </p:xfrm>
        <a:graphic>
          <a:graphicData uri="http://schemas.openxmlformats.org/drawingml/2006/table">
            <a:tbl>
              <a:tblPr/>
              <a:tblGrid>
                <a:gridCol w="946150"/>
                <a:gridCol w="1492250"/>
                <a:gridCol w="3084513"/>
                <a:gridCol w="341312"/>
                <a:gridCol w="3051175"/>
              </a:tblGrid>
              <a:tr h="6858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H" pitchFamily="34" charset="0"/>
                        </a:rPr>
                        <a:t>§ån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45725" marB="45725" horzOverflow="overflow">
                    <a:lnL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182880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.VnTimeH" pitchFamily="34" charset="0"/>
                        </a:rPr>
                        <a:t>DiÔn biÕn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H" pitchFamily="34" charset="0"/>
                        </a:rPr>
                        <a:t>Thêi gian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H" pitchFamily="34" charset="0"/>
                        </a:rPr>
                        <a:t>C¸ch ®¸nh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H" pitchFamily="34" charset="0"/>
                        </a:rPr>
                        <a:t>KÕt qu¶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0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381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4" name="WordArt 33"/>
          <p:cNvSpPr>
            <a:spLocks noChangeArrowheads="1" noChangeShapeType="1" noTextEdit="1"/>
          </p:cNvSpPr>
          <p:nvPr/>
        </p:nvSpPr>
        <p:spPr bwMode="auto">
          <a:xfrm>
            <a:off x="2057400" y="104775"/>
            <a:ext cx="50292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DIỄN BIẾN TRẬN ĐÁNH</a:t>
            </a:r>
          </a:p>
        </p:txBody>
      </p:sp>
      <p:sp>
        <p:nvSpPr>
          <p:cNvPr id="14365" name="Text Box 34"/>
          <p:cNvSpPr txBox="1">
            <a:spLocks noChangeArrowheads="1"/>
          </p:cNvSpPr>
          <p:nvPr/>
        </p:nvSpPr>
        <p:spPr bwMode="auto">
          <a:xfrm>
            <a:off x="76200" y="2514600"/>
            <a:ext cx="76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Hà Hồi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1143000" y="2057400"/>
            <a:ext cx="1447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Nửa </a:t>
            </a:r>
            <a:r>
              <a:rPr lang="vi-VN" sz="2400"/>
              <a:t>đ</a:t>
            </a:r>
            <a:r>
              <a:rPr lang="en-US" sz="2400"/>
              <a:t>êm mồng 3 Tết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2514600" y="20574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-Quân ta vây kín </a:t>
            </a:r>
            <a:r>
              <a:rPr lang="vi-VN" sz="2400"/>
              <a:t>đ</a:t>
            </a:r>
            <a:r>
              <a:rPr lang="en-US" sz="2400"/>
              <a:t>ồn, bắc loa gọi.</a:t>
            </a: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5715000" y="21336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-Giặc hoảng sợ xin hàng</a:t>
            </a:r>
          </a:p>
        </p:txBody>
      </p:sp>
      <p:sp>
        <p:nvSpPr>
          <p:cNvPr id="14369" name="Text Box 45"/>
          <p:cNvSpPr txBox="1">
            <a:spLocks noChangeArrowheads="1"/>
          </p:cNvSpPr>
          <p:nvPr/>
        </p:nvSpPr>
        <p:spPr bwMode="auto">
          <a:xfrm>
            <a:off x="0" y="49530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Đống Đa</a:t>
            </a: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1066800" y="4267200"/>
            <a:ext cx="137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Mờ sáng mồng 5   Tết</a:t>
            </a:r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2362200" y="46482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-Quân ta </a:t>
            </a:r>
            <a:r>
              <a:rPr lang="vi-VN" sz="2400"/>
              <a:t>đ</a:t>
            </a:r>
            <a:r>
              <a:rPr lang="en-US" sz="2400"/>
              <a:t>ánh mạnh vào </a:t>
            </a:r>
            <a:r>
              <a:rPr lang="vi-VN" sz="2400"/>
              <a:t>đ</a:t>
            </a:r>
            <a:r>
              <a:rPr lang="en-US" sz="2400"/>
              <a:t>ồn</a:t>
            </a: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5791200" y="3810000"/>
            <a:ext cx="3124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/>
              <a:t>Sầm Nghi Đống tự tử, xác giặc chồng chất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/>
              <a:t> Tôn Sĩ Nghị cùng tàn quân bỏ chạy.</a:t>
            </a: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5562600" y="6172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- Quân ta toàn thắng </a:t>
            </a:r>
          </a:p>
        </p:txBody>
      </p:sp>
      <p:sp>
        <p:nvSpPr>
          <p:cNvPr id="40040" name="Text Box 104"/>
          <p:cNvSpPr txBox="1">
            <a:spLocks noChangeArrowheads="1"/>
          </p:cNvSpPr>
          <p:nvPr/>
        </p:nvSpPr>
        <p:spPr bwMode="auto">
          <a:xfrm>
            <a:off x="2286000" y="2909888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 -T</a:t>
            </a:r>
            <a:r>
              <a:rPr lang="vi-VN" sz="2400"/>
              <a:t>ư</a:t>
            </a:r>
            <a:r>
              <a:rPr lang="en-US" sz="2400"/>
              <a:t>ớng sĩ dạ rầm trời.</a:t>
            </a:r>
          </a:p>
        </p:txBody>
      </p:sp>
      <p:sp>
        <p:nvSpPr>
          <p:cNvPr id="14375" name="Text Box 164"/>
          <p:cNvSpPr txBox="1">
            <a:spLocks noChangeArrowheads="1"/>
          </p:cNvSpPr>
          <p:nvPr/>
        </p:nvSpPr>
        <p:spPr bwMode="auto">
          <a:xfrm>
            <a:off x="5943600" y="350520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40101" name="Text Box 165"/>
          <p:cNvSpPr txBox="1">
            <a:spLocks noChangeArrowheads="1"/>
          </p:cNvSpPr>
          <p:nvPr/>
        </p:nvSpPr>
        <p:spPr bwMode="auto">
          <a:xfrm>
            <a:off x="5791200" y="31242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- Ta lấy </a:t>
            </a:r>
            <a:r>
              <a:rPr lang="vi-VN" sz="2400"/>
              <a:t>đư</a:t>
            </a:r>
            <a:r>
              <a:rPr lang="en-US" sz="2400"/>
              <a:t>ợc </a:t>
            </a:r>
            <a:r>
              <a:rPr lang="vi-VN" sz="2400"/>
              <a:t>đ</a:t>
            </a:r>
            <a:r>
              <a:rPr lang="en-US" sz="2400"/>
              <a:t>ồn</a:t>
            </a:r>
          </a:p>
        </p:txBody>
      </p:sp>
      <p:sp>
        <p:nvSpPr>
          <p:cNvPr id="14377" name="Rectangle 17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1" grpId="0"/>
      <p:bldP spid="39972" grpId="0"/>
      <p:bldP spid="39973" grpId="0"/>
      <p:bldP spid="39982" grpId="0"/>
      <p:bldP spid="39983" grpId="0"/>
      <p:bldP spid="39984" grpId="0"/>
      <p:bldP spid="39985" grpId="0"/>
      <p:bldP spid="39985" grpId="1"/>
      <p:bldP spid="40040" grpId="0"/>
      <p:bldP spid="40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quang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76200"/>
            <a:ext cx="6400800" cy="6858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2467" name="Freeform 3"/>
          <p:cNvSpPr>
            <a:spLocks/>
          </p:cNvSpPr>
          <p:nvPr/>
        </p:nvSpPr>
        <p:spPr bwMode="auto">
          <a:xfrm>
            <a:off x="3200400" y="2222500"/>
            <a:ext cx="461963" cy="1358900"/>
          </a:xfrm>
          <a:custGeom>
            <a:avLst/>
            <a:gdLst>
              <a:gd name="T0" fmla="*/ 85685405 w 291"/>
              <a:gd name="T1" fmla="*/ 2147483646 h 856"/>
              <a:gd name="T2" fmla="*/ 85685405 w 291"/>
              <a:gd name="T3" fmla="*/ 887095000 h 856"/>
              <a:gd name="T4" fmla="*/ 597278471 w 291"/>
              <a:gd name="T5" fmla="*/ 115927188 h 856"/>
              <a:gd name="T6" fmla="*/ 551915610 w 291"/>
              <a:gd name="T7" fmla="*/ 78125638 h 856"/>
              <a:gd name="T8" fmla="*/ 733367056 w 291"/>
              <a:gd name="T9" fmla="*/ 0 h 856"/>
              <a:gd name="T10" fmla="*/ 713205784 w 291"/>
              <a:gd name="T11" fmla="*/ 189012513 h 856"/>
              <a:gd name="T12" fmla="*/ 650201016 w 291"/>
              <a:gd name="T13" fmla="*/ 158770638 h 856"/>
              <a:gd name="T14" fmla="*/ 216733672 w 291"/>
              <a:gd name="T15" fmla="*/ 907256250 h 856"/>
              <a:gd name="T16" fmla="*/ 317540031 w 291"/>
              <a:gd name="T17" fmla="*/ 2147173125 h 856"/>
              <a:gd name="T18" fmla="*/ 85685405 w 291"/>
              <a:gd name="T19" fmla="*/ 2147483646 h 8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1"/>
              <a:gd name="T31" fmla="*/ 0 h 856"/>
              <a:gd name="T32" fmla="*/ 291 w 291"/>
              <a:gd name="T33" fmla="*/ 856 h 8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1" h="856">
                <a:moveTo>
                  <a:pt x="34" y="856"/>
                </a:moveTo>
                <a:cubicBezTo>
                  <a:pt x="19" y="773"/>
                  <a:pt x="0" y="487"/>
                  <a:pt x="34" y="352"/>
                </a:cubicBezTo>
                <a:cubicBezTo>
                  <a:pt x="68" y="217"/>
                  <a:pt x="206" y="100"/>
                  <a:pt x="237" y="46"/>
                </a:cubicBezTo>
                <a:lnTo>
                  <a:pt x="219" y="31"/>
                </a:lnTo>
                <a:lnTo>
                  <a:pt x="291" y="0"/>
                </a:lnTo>
                <a:lnTo>
                  <a:pt x="283" y="75"/>
                </a:lnTo>
                <a:lnTo>
                  <a:pt x="258" y="63"/>
                </a:lnTo>
                <a:cubicBezTo>
                  <a:pt x="225" y="110"/>
                  <a:pt x="108" y="229"/>
                  <a:pt x="86" y="360"/>
                </a:cubicBezTo>
                <a:cubicBezTo>
                  <a:pt x="64" y="491"/>
                  <a:pt x="135" y="769"/>
                  <a:pt x="126" y="852"/>
                </a:cubicBezTo>
                <a:lnTo>
                  <a:pt x="34" y="85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3719513" y="2187575"/>
            <a:ext cx="319087" cy="1317625"/>
          </a:xfrm>
          <a:custGeom>
            <a:avLst/>
            <a:gdLst>
              <a:gd name="T0" fmla="*/ 88204537 w 201"/>
              <a:gd name="T1" fmla="*/ 2091729688 h 830"/>
              <a:gd name="T2" fmla="*/ 47882100 w 201"/>
              <a:gd name="T3" fmla="*/ 927417500 h 830"/>
              <a:gd name="T4" fmla="*/ 370461594 w 201"/>
              <a:gd name="T5" fmla="*/ 120967500 h 830"/>
              <a:gd name="T6" fmla="*/ 320058548 w 201"/>
              <a:gd name="T7" fmla="*/ 75604688 h 830"/>
              <a:gd name="T8" fmla="*/ 501509514 w 201"/>
              <a:gd name="T9" fmla="*/ 0 h 830"/>
              <a:gd name="T10" fmla="*/ 506549819 w 201"/>
              <a:gd name="T11" fmla="*/ 171370625 h 830"/>
              <a:gd name="T12" fmla="*/ 451106468 w 201"/>
              <a:gd name="T13" fmla="*/ 151209375 h 830"/>
              <a:gd name="T14" fmla="*/ 158768801 w 201"/>
              <a:gd name="T15" fmla="*/ 942538438 h 830"/>
              <a:gd name="T16" fmla="*/ 309977939 w 201"/>
              <a:gd name="T17" fmla="*/ 2031245938 h 830"/>
              <a:gd name="T18" fmla="*/ 88204537 w 201"/>
              <a:gd name="T19" fmla="*/ 2091729688 h 8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1"/>
              <a:gd name="T31" fmla="*/ 0 h 830"/>
              <a:gd name="T32" fmla="*/ 201 w 201"/>
              <a:gd name="T33" fmla="*/ 830 h 8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1" h="830">
                <a:moveTo>
                  <a:pt x="35" y="830"/>
                </a:moveTo>
                <a:cubicBezTo>
                  <a:pt x="18" y="757"/>
                  <a:pt x="0" y="498"/>
                  <a:pt x="19" y="368"/>
                </a:cubicBezTo>
                <a:cubicBezTo>
                  <a:pt x="38" y="238"/>
                  <a:pt x="129" y="104"/>
                  <a:pt x="147" y="48"/>
                </a:cubicBezTo>
                <a:lnTo>
                  <a:pt x="127" y="30"/>
                </a:lnTo>
                <a:lnTo>
                  <a:pt x="199" y="0"/>
                </a:lnTo>
                <a:lnTo>
                  <a:pt x="201" y="68"/>
                </a:lnTo>
                <a:lnTo>
                  <a:pt x="179" y="60"/>
                </a:lnTo>
                <a:cubicBezTo>
                  <a:pt x="156" y="111"/>
                  <a:pt x="72" y="250"/>
                  <a:pt x="63" y="374"/>
                </a:cubicBezTo>
                <a:cubicBezTo>
                  <a:pt x="54" y="498"/>
                  <a:pt x="128" y="730"/>
                  <a:pt x="123" y="806"/>
                </a:cubicBezTo>
                <a:lnTo>
                  <a:pt x="35" y="83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 rot="21379864" flipH="1">
            <a:off x="4030663" y="2286000"/>
            <a:ext cx="236537" cy="1219200"/>
          </a:xfrm>
          <a:custGeom>
            <a:avLst/>
            <a:gdLst>
              <a:gd name="T0" fmla="*/ 313628582 w 170"/>
              <a:gd name="T1" fmla="*/ 1803942524 h 824"/>
              <a:gd name="T2" fmla="*/ 236189151 w 170"/>
              <a:gd name="T3" fmla="*/ 849428773 h 824"/>
              <a:gd name="T4" fmla="*/ 106479218 w 170"/>
              <a:gd name="T5" fmla="*/ 140111825 h 824"/>
              <a:gd name="T6" fmla="*/ 162621970 w 170"/>
              <a:gd name="T7" fmla="*/ 131355483 h 824"/>
              <a:gd name="T8" fmla="*/ 46462824 w 170"/>
              <a:gd name="T9" fmla="*/ 0 h 824"/>
              <a:gd name="T10" fmla="*/ 0 w 170"/>
              <a:gd name="T11" fmla="*/ 179518322 h 824"/>
              <a:gd name="T12" fmla="*/ 54207323 w 170"/>
              <a:gd name="T13" fmla="*/ 144489996 h 824"/>
              <a:gd name="T14" fmla="*/ 162621970 w 170"/>
              <a:gd name="T15" fmla="*/ 858186594 h 824"/>
              <a:gd name="T16" fmla="*/ 139389863 w 170"/>
              <a:gd name="T17" fmla="*/ 1799564353 h 824"/>
              <a:gd name="T18" fmla="*/ 313628582 w 170"/>
              <a:gd name="T19" fmla="*/ 1803942524 h 8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0"/>
              <a:gd name="T31" fmla="*/ 0 h 824"/>
              <a:gd name="T32" fmla="*/ 170 w 170"/>
              <a:gd name="T33" fmla="*/ 824 h 8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0" h="824">
                <a:moveTo>
                  <a:pt x="162" y="824"/>
                </a:moveTo>
                <a:cubicBezTo>
                  <a:pt x="170" y="752"/>
                  <a:pt x="140" y="515"/>
                  <a:pt x="122" y="388"/>
                </a:cubicBezTo>
                <a:cubicBezTo>
                  <a:pt x="104" y="261"/>
                  <a:pt x="61" y="119"/>
                  <a:pt x="55" y="64"/>
                </a:cubicBezTo>
                <a:lnTo>
                  <a:pt x="84" y="60"/>
                </a:lnTo>
                <a:lnTo>
                  <a:pt x="24" y="0"/>
                </a:lnTo>
                <a:lnTo>
                  <a:pt x="0" y="82"/>
                </a:lnTo>
                <a:lnTo>
                  <a:pt x="28" y="66"/>
                </a:lnTo>
                <a:cubicBezTo>
                  <a:pt x="42" y="118"/>
                  <a:pt x="77" y="266"/>
                  <a:pt x="84" y="392"/>
                </a:cubicBezTo>
                <a:cubicBezTo>
                  <a:pt x="91" y="518"/>
                  <a:pt x="59" y="750"/>
                  <a:pt x="72" y="822"/>
                </a:cubicBezTo>
                <a:lnTo>
                  <a:pt x="162" y="824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5011738" y="4016375"/>
            <a:ext cx="920750" cy="442913"/>
          </a:xfrm>
          <a:custGeom>
            <a:avLst/>
            <a:gdLst>
              <a:gd name="T0" fmla="*/ 60483750 w 580"/>
              <a:gd name="T1" fmla="*/ 703125181 h 279"/>
              <a:gd name="T2" fmla="*/ 871974063 w 580"/>
              <a:gd name="T3" fmla="*/ 514112455 h 279"/>
              <a:gd name="T4" fmla="*/ 1378526263 w 580"/>
              <a:gd name="T5" fmla="*/ 118448271 h 279"/>
              <a:gd name="T6" fmla="*/ 1413808450 w 580"/>
              <a:gd name="T7" fmla="*/ 183972408 h 279"/>
              <a:gd name="T8" fmla="*/ 1461690625 w 580"/>
              <a:gd name="T9" fmla="*/ 0 h 279"/>
              <a:gd name="T10" fmla="*/ 1292840950 w 580"/>
              <a:gd name="T11" fmla="*/ 5040318 h 279"/>
              <a:gd name="T12" fmla="*/ 1348284388 w 580"/>
              <a:gd name="T13" fmla="*/ 57964453 h 279"/>
              <a:gd name="T14" fmla="*/ 829132200 w 580"/>
              <a:gd name="T15" fmla="*/ 428427046 h 279"/>
              <a:gd name="T16" fmla="*/ 0 w 580"/>
              <a:gd name="T17" fmla="*/ 567036590 h 279"/>
              <a:gd name="T18" fmla="*/ 60483750 w 580"/>
              <a:gd name="T19" fmla="*/ 703125181 h 2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0"/>
              <a:gd name="T31" fmla="*/ 0 h 279"/>
              <a:gd name="T32" fmla="*/ 580 w 580"/>
              <a:gd name="T33" fmla="*/ 279 h 2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0" h="279">
                <a:moveTo>
                  <a:pt x="24" y="279"/>
                </a:moveTo>
                <a:cubicBezTo>
                  <a:pt x="82" y="276"/>
                  <a:pt x="259" y="243"/>
                  <a:pt x="346" y="204"/>
                </a:cubicBezTo>
                <a:cubicBezTo>
                  <a:pt x="433" y="165"/>
                  <a:pt x="511" y="69"/>
                  <a:pt x="547" y="47"/>
                </a:cubicBezTo>
                <a:lnTo>
                  <a:pt x="561" y="73"/>
                </a:lnTo>
                <a:lnTo>
                  <a:pt x="580" y="0"/>
                </a:lnTo>
                <a:lnTo>
                  <a:pt x="513" y="2"/>
                </a:lnTo>
                <a:lnTo>
                  <a:pt x="535" y="23"/>
                </a:lnTo>
                <a:cubicBezTo>
                  <a:pt x="505" y="51"/>
                  <a:pt x="418" y="136"/>
                  <a:pt x="329" y="170"/>
                </a:cubicBezTo>
                <a:cubicBezTo>
                  <a:pt x="240" y="204"/>
                  <a:pt x="51" y="207"/>
                  <a:pt x="0" y="225"/>
                </a:cubicBezTo>
                <a:lnTo>
                  <a:pt x="24" y="279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>
            <a:off x="5768975" y="2011363"/>
            <a:ext cx="1295400" cy="1938337"/>
          </a:xfrm>
          <a:custGeom>
            <a:avLst/>
            <a:gdLst>
              <a:gd name="T0" fmla="*/ 362902500 w 816"/>
              <a:gd name="T1" fmla="*/ 2147483646 h 1221"/>
              <a:gd name="T2" fmla="*/ 967740000 w 816"/>
              <a:gd name="T3" fmla="*/ 1141629693 h 1221"/>
              <a:gd name="T4" fmla="*/ 136088438 w 816"/>
              <a:gd name="T5" fmla="*/ 158769009 h 1221"/>
              <a:gd name="T6" fmla="*/ 120967500 w 816"/>
              <a:gd name="T7" fmla="*/ 287297738 h 1221"/>
              <a:gd name="T8" fmla="*/ 0 w 816"/>
              <a:gd name="T9" fmla="*/ 0 h 1221"/>
              <a:gd name="T10" fmla="*/ 309980013 w 816"/>
              <a:gd name="T11" fmla="*/ 75604668 h 1221"/>
              <a:gd name="T12" fmla="*/ 211693125 w 816"/>
              <a:gd name="T13" fmla="*/ 120967469 h 1221"/>
              <a:gd name="T14" fmla="*/ 929938450 w 816"/>
              <a:gd name="T15" fmla="*/ 688001685 h 1221"/>
              <a:gd name="T16" fmla="*/ 1209675000 w 816"/>
              <a:gd name="T17" fmla="*/ 1383564631 h 1221"/>
              <a:gd name="T18" fmla="*/ 1088707500 w 816"/>
              <a:gd name="T19" fmla="*/ 2147483646 h 1221"/>
              <a:gd name="T20" fmla="*/ 1678424063 w 816"/>
              <a:gd name="T21" fmla="*/ 1565015834 h 1221"/>
              <a:gd name="T22" fmla="*/ 1814512500 w 816"/>
              <a:gd name="T23" fmla="*/ 1020662224 h 1221"/>
              <a:gd name="T24" fmla="*/ 1693545000 w 816"/>
              <a:gd name="T25" fmla="*/ 1141629693 h 1221"/>
              <a:gd name="T26" fmla="*/ 1814512500 w 816"/>
              <a:gd name="T27" fmla="*/ 778727287 h 1221"/>
              <a:gd name="T28" fmla="*/ 2056447500 w 816"/>
              <a:gd name="T29" fmla="*/ 1020662224 h 1221"/>
              <a:gd name="T30" fmla="*/ 1935480000 w 816"/>
              <a:gd name="T31" fmla="*/ 1020662224 h 1221"/>
              <a:gd name="T32" fmla="*/ 1822073763 w 816"/>
              <a:gd name="T33" fmla="*/ 1610378635 h 1221"/>
              <a:gd name="T34" fmla="*/ 1209675000 w 816"/>
              <a:gd name="T35" fmla="*/ 2147483646 h 1221"/>
              <a:gd name="T36" fmla="*/ 725805000 w 816"/>
              <a:gd name="T37" fmla="*/ 2147483646 h 1221"/>
              <a:gd name="T38" fmla="*/ 362902500 w 816"/>
              <a:gd name="T39" fmla="*/ 2147483646 h 12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6"/>
              <a:gd name="T61" fmla="*/ 0 h 1221"/>
              <a:gd name="T62" fmla="*/ 816 w 816"/>
              <a:gd name="T63" fmla="*/ 1221 h 12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6" h="1221">
                <a:moveTo>
                  <a:pt x="144" y="1173"/>
                </a:moveTo>
                <a:cubicBezTo>
                  <a:pt x="276" y="905"/>
                  <a:pt x="399" y="638"/>
                  <a:pt x="384" y="453"/>
                </a:cubicBezTo>
                <a:cubicBezTo>
                  <a:pt x="369" y="268"/>
                  <a:pt x="110" y="120"/>
                  <a:pt x="54" y="63"/>
                </a:cubicBezTo>
                <a:lnTo>
                  <a:pt x="48" y="114"/>
                </a:lnTo>
                <a:lnTo>
                  <a:pt x="0" y="0"/>
                </a:lnTo>
                <a:lnTo>
                  <a:pt x="123" y="30"/>
                </a:lnTo>
                <a:lnTo>
                  <a:pt x="84" y="48"/>
                </a:lnTo>
                <a:cubicBezTo>
                  <a:pt x="125" y="88"/>
                  <a:pt x="303" y="190"/>
                  <a:pt x="369" y="273"/>
                </a:cubicBezTo>
                <a:cubicBezTo>
                  <a:pt x="435" y="356"/>
                  <a:pt x="470" y="447"/>
                  <a:pt x="480" y="549"/>
                </a:cubicBezTo>
                <a:cubicBezTo>
                  <a:pt x="490" y="651"/>
                  <a:pt x="401" y="873"/>
                  <a:pt x="432" y="885"/>
                </a:cubicBezTo>
                <a:lnTo>
                  <a:pt x="666" y="621"/>
                </a:lnTo>
                <a:cubicBezTo>
                  <a:pt x="714" y="541"/>
                  <a:pt x="719" y="433"/>
                  <a:pt x="720" y="405"/>
                </a:cubicBezTo>
                <a:lnTo>
                  <a:pt x="672" y="453"/>
                </a:lnTo>
                <a:lnTo>
                  <a:pt x="720" y="309"/>
                </a:lnTo>
                <a:lnTo>
                  <a:pt x="816" y="405"/>
                </a:lnTo>
                <a:lnTo>
                  <a:pt x="768" y="405"/>
                </a:lnTo>
                <a:cubicBezTo>
                  <a:pt x="753" y="444"/>
                  <a:pt x="771" y="543"/>
                  <a:pt x="723" y="639"/>
                </a:cubicBezTo>
                <a:cubicBezTo>
                  <a:pt x="675" y="735"/>
                  <a:pt x="552" y="884"/>
                  <a:pt x="480" y="981"/>
                </a:cubicBezTo>
                <a:cubicBezTo>
                  <a:pt x="408" y="1078"/>
                  <a:pt x="344" y="1189"/>
                  <a:pt x="288" y="1221"/>
                </a:cubicBezTo>
                <a:lnTo>
                  <a:pt x="144" y="117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5768975" y="1511300"/>
            <a:ext cx="1233488" cy="862013"/>
          </a:xfrm>
          <a:custGeom>
            <a:avLst/>
            <a:gdLst>
              <a:gd name="T0" fmla="*/ 1814513236 w 777"/>
              <a:gd name="T1" fmla="*/ 1368446431 h 543"/>
              <a:gd name="T2" fmla="*/ 884575996 w 777"/>
              <a:gd name="T3" fmla="*/ 446068709 h 543"/>
              <a:gd name="T4" fmla="*/ 120967549 w 777"/>
              <a:gd name="T5" fmla="*/ 158770730 h 543"/>
              <a:gd name="T6" fmla="*/ 120967549 w 777"/>
              <a:gd name="T7" fmla="*/ 279738300 h 543"/>
              <a:gd name="T8" fmla="*/ 0 w 777"/>
              <a:gd name="T9" fmla="*/ 37803159 h 543"/>
              <a:gd name="T10" fmla="*/ 287297929 w 777"/>
              <a:gd name="T11" fmla="*/ 0 h 543"/>
              <a:gd name="T12" fmla="*/ 166330380 w 777"/>
              <a:gd name="T13" fmla="*/ 68045052 h 543"/>
              <a:gd name="T14" fmla="*/ 982861336 w 777"/>
              <a:gd name="T15" fmla="*/ 393144603 h 543"/>
              <a:gd name="T16" fmla="*/ 1958162994 w 777"/>
              <a:gd name="T17" fmla="*/ 1194554755 h 543"/>
              <a:gd name="T18" fmla="*/ 1814513236 w 777"/>
              <a:gd name="T19" fmla="*/ 1368446431 h 5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7"/>
              <a:gd name="T31" fmla="*/ 0 h 543"/>
              <a:gd name="T32" fmla="*/ 777 w 777"/>
              <a:gd name="T33" fmla="*/ 543 h 5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7" h="543">
                <a:moveTo>
                  <a:pt x="720" y="543"/>
                </a:moveTo>
                <a:cubicBezTo>
                  <a:pt x="649" y="494"/>
                  <a:pt x="463" y="257"/>
                  <a:pt x="351" y="177"/>
                </a:cubicBezTo>
                <a:cubicBezTo>
                  <a:pt x="239" y="97"/>
                  <a:pt x="98" y="74"/>
                  <a:pt x="48" y="63"/>
                </a:cubicBezTo>
                <a:lnTo>
                  <a:pt x="48" y="111"/>
                </a:lnTo>
                <a:lnTo>
                  <a:pt x="0" y="15"/>
                </a:lnTo>
                <a:lnTo>
                  <a:pt x="114" y="0"/>
                </a:lnTo>
                <a:lnTo>
                  <a:pt x="66" y="27"/>
                </a:lnTo>
                <a:cubicBezTo>
                  <a:pt x="112" y="53"/>
                  <a:pt x="272" y="81"/>
                  <a:pt x="390" y="156"/>
                </a:cubicBezTo>
                <a:lnTo>
                  <a:pt x="777" y="474"/>
                </a:lnTo>
                <a:lnTo>
                  <a:pt x="720" y="54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6248400" y="990600"/>
            <a:ext cx="381000" cy="457200"/>
          </a:xfrm>
          <a:custGeom>
            <a:avLst/>
            <a:gdLst>
              <a:gd name="T0" fmla="*/ 71755000 w 357"/>
              <a:gd name="T1" fmla="*/ 561913548 h 372"/>
              <a:gd name="T2" fmla="*/ 0 w 357"/>
              <a:gd name="T3" fmla="*/ 521129342 h 372"/>
              <a:gd name="T4" fmla="*/ 345109160 w 357"/>
              <a:gd name="T5" fmla="*/ 54378532 h 372"/>
              <a:gd name="T6" fmla="*/ 290438328 w 357"/>
              <a:gd name="T7" fmla="*/ 54378532 h 372"/>
              <a:gd name="T8" fmla="*/ 406613445 w 357"/>
              <a:gd name="T9" fmla="*/ 0 h 372"/>
              <a:gd name="T10" fmla="*/ 406613445 w 357"/>
              <a:gd name="T11" fmla="*/ 104225623 h 372"/>
              <a:gd name="T12" fmla="*/ 386112017 w 357"/>
              <a:gd name="T13" fmla="*/ 63441416 h 372"/>
              <a:gd name="T14" fmla="*/ 71755000 w 357"/>
              <a:gd name="T15" fmla="*/ 561913548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372"/>
              <a:gd name="T26" fmla="*/ 357 w 357"/>
              <a:gd name="T27" fmla="*/ 372 h 3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372">
                <a:moveTo>
                  <a:pt x="63" y="372"/>
                </a:moveTo>
                <a:lnTo>
                  <a:pt x="0" y="345"/>
                </a:lnTo>
                <a:lnTo>
                  <a:pt x="303" y="36"/>
                </a:lnTo>
                <a:lnTo>
                  <a:pt x="255" y="36"/>
                </a:lnTo>
                <a:lnTo>
                  <a:pt x="357" y="0"/>
                </a:lnTo>
                <a:lnTo>
                  <a:pt x="357" y="69"/>
                </a:lnTo>
                <a:lnTo>
                  <a:pt x="339" y="42"/>
                </a:lnTo>
                <a:lnTo>
                  <a:pt x="63" y="372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Freeform 10"/>
          <p:cNvSpPr>
            <a:spLocks/>
          </p:cNvSpPr>
          <p:nvPr/>
        </p:nvSpPr>
        <p:spPr bwMode="auto">
          <a:xfrm rot="2823419">
            <a:off x="5876131" y="448469"/>
            <a:ext cx="409575" cy="427038"/>
          </a:xfrm>
          <a:custGeom>
            <a:avLst/>
            <a:gdLst>
              <a:gd name="T0" fmla="*/ 82922302 w 357"/>
              <a:gd name="T1" fmla="*/ 490218961 h 372"/>
              <a:gd name="T2" fmla="*/ 0 w 357"/>
              <a:gd name="T3" fmla="*/ 454638201 h 372"/>
              <a:gd name="T4" fmla="*/ 398815912 w 357"/>
              <a:gd name="T5" fmla="*/ 47440248 h 372"/>
              <a:gd name="T6" fmla="*/ 335638108 w 357"/>
              <a:gd name="T7" fmla="*/ 47440248 h 372"/>
              <a:gd name="T8" fmla="*/ 469892663 w 357"/>
              <a:gd name="T9" fmla="*/ 0 h 372"/>
              <a:gd name="T10" fmla="*/ 469892663 w 357"/>
              <a:gd name="T11" fmla="*/ 90928099 h 372"/>
              <a:gd name="T12" fmla="*/ 446200413 w 357"/>
              <a:gd name="T13" fmla="*/ 55347339 h 372"/>
              <a:gd name="T14" fmla="*/ 82922302 w 357"/>
              <a:gd name="T15" fmla="*/ 490218961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372"/>
              <a:gd name="T26" fmla="*/ 357 w 357"/>
              <a:gd name="T27" fmla="*/ 372 h 3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372">
                <a:moveTo>
                  <a:pt x="63" y="372"/>
                </a:moveTo>
                <a:lnTo>
                  <a:pt x="0" y="345"/>
                </a:lnTo>
                <a:lnTo>
                  <a:pt x="303" y="36"/>
                </a:lnTo>
                <a:lnTo>
                  <a:pt x="255" y="36"/>
                </a:lnTo>
                <a:lnTo>
                  <a:pt x="357" y="0"/>
                </a:lnTo>
                <a:lnTo>
                  <a:pt x="357" y="69"/>
                </a:lnTo>
                <a:lnTo>
                  <a:pt x="339" y="42"/>
                </a:lnTo>
                <a:lnTo>
                  <a:pt x="63" y="372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3962400" y="3702050"/>
            <a:ext cx="720725" cy="488950"/>
          </a:xfrm>
          <a:custGeom>
            <a:avLst/>
            <a:gdLst>
              <a:gd name="T0" fmla="*/ 0 w 454"/>
              <a:gd name="T1" fmla="*/ 413305625 h 308"/>
              <a:gd name="T2" fmla="*/ 1088707500 w 454"/>
              <a:gd name="T3" fmla="*/ 776208125 h 308"/>
              <a:gd name="T4" fmla="*/ 1123989688 w 454"/>
              <a:gd name="T5" fmla="*/ 680442188 h 308"/>
              <a:gd name="T6" fmla="*/ 942538438 w 454"/>
              <a:gd name="T7" fmla="*/ 614918125 h 308"/>
              <a:gd name="T8" fmla="*/ 1093747813 w 454"/>
              <a:gd name="T9" fmla="*/ 282257500 h 308"/>
              <a:gd name="T10" fmla="*/ 1144150938 w 454"/>
              <a:gd name="T11" fmla="*/ 302418750 h 308"/>
              <a:gd name="T12" fmla="*/ 1098788125 w 454"/>
              <a:gd name="T13" fmla="*/ 110886875 h 308"/>
              <a:gd name="T14" fmla="*/ 907256250 w 454"/>
              <a:gd name="T15" fmla="*/ 191531875 h 308"/>
              <a:gd name="T16" fmla="*/ 987901250 w 454"/>
              <a:gd name="T17" fmla="*/ 221773750 h 308"/>
              <a:gd name="T18" fmla="*/ 836691875 w 454"/>
              <a:gd name="T19" fmla="*/ 564515000 h 308"/>
              <a:gd name="T20" fmla="*/ 453628125 w 454"/>
              <a:gd name="T21" fmla="*/ 423386250 h 308"/>
              <a:gd name="T22" fmla="*/ 594756875 w 454"/>
              <a:gd name="T23" fmla="*/ 120967500 h 308"/>
              <a:gd name="T24" fmla="*/ 685482500 w 454"/>
              <a:gd name="T25" fmla="*/ 146169063 h 308"/>
              <a:gd name="T26" fmla="*/ 635079375 w 454"/>
              <a:gd name="T27" fmla="*/ 0 h 308"/>
              <a:gd name="T28" fmla="*/ 428426563 w 454"/>
              <a:gd name="T29" fmla="*/ 40322500 h 308"/>
              <a:gd name="T30" fmla="*/ 514111875 w 454"/>
              <a:gd name="T31" fmla="*/ 75604688 h 308"/>
              <a:gd name="T32" fmla="*/ 352821875 w 454"/>
              <a:gd name="T33" fmla="*/ 388104063 h 308"/>
              <a:gd name="T34" fmla="*/ 55443438 w 454"/>
              <a:gd name="T35" fmla="*/ 282257500 h 308"/>
              <a:gd name="T36" fmla="*/ 0 w 454"/>
              <a:gd name="T37" fmla="*/ 413305625 h 3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4"/>
              <a:gd name="T58" fmla="*/ 0 h 308"/>
              <a:gd name="T59" fmla="*/ 454 w 454"/>
              <a:gd name="T60" fmla="*/ 308 h 3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4" h="308">
                <a:moveTo>
                  <a:pt x="0" y="164"/>
                </a:moveTo>
                <a:lnTo>
                  <a:pt x="432" y="308"/>
                </a:lnTo>
                <a:lnTo>
                  <a:pt x="446" y="270"/>
                </a:lnTo>
                <a:lnTo>
                  <a:pt x="374" y="244"/>
                </a:lnTo>
                <a:lnTo>
                  <a:pt x="434" y="112"/>
                </a:lnTo>
                <a:lnTo>
                  <a:pt x="454" y="120"/>
                </a:lnTo>
                <a:lnTo>
                  <a:pt x="436" y="44"/>
                </a:lnTo>
                <a:lnTo>
                  <a:pt x="360" y="76"/>
                </a:lnTo>
                <a:lnTo>
                  <a:pt x="392" y="88"/>
                </a:lnTo>
                <a:lnTo>
                  <a:pt x="332" y="224"/>
                </a:lnTo>
                <a:lnTo>
                  <a:pt x="180" y="168"/>
                </a:lnTo>
                <a:lnTo>
                  <a:pt x="236" y="48"/>
                </a:lnTo>
                <a:lnTo>
                  <a:pt x="272" y="58"/>
                </a:lnTo>
                <a:lnTo>
                  <a:pt x="252" y="0"/>
                </a:lnTo>
                <a:lnTo>
                  <a:pt x="170" y="16"/>
                </a:lnTo>
                <a:lnTo>
                  <a:pt x="204" y="30"/>
                </a:lnTo>
                <a:lnTo>
                  <a:pt x="140" y="154"/>
                </a:lnTo>
                <a:lnTo>
                  <a:pt x="22" y="112"/>
                </a:lnTo>
                <a:lnTo>
                  <a:pt x="0" y="164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-479386">
            <a:off x="4351338" y="1498600"/>
            <a:ext cx="1062037" cy="249238"/>
            <a:chOff x="2010" y="904"/>
            <a:chExt cx="1038" cy="214"/>
          </a:xfrm>
        </p:grpSpPr>
        <p:sp>
          <p:nvSpPr>
            <p:cNvPr id="15439" name="Freeform 13"/>
            <p:cNvSpPr>
              <a:spLocks/>
            </p:cNvSpPr>
            <p:nvPr/>
          </p:nvSpPr>
          <p:spPr bwMode="auto">
            <a:xfrm>
              <a:off x="2010" y="1002"/>
              <a:ext cx="330" cy="116"/>
            </a:xfrm>
            <a:custGeom>
              <a:avLst/>
              <a:gdLst>
                <a:gd name="T0" fmla="*/ 0 w 330"/>
                <a:gd name="T1" fmla="*/ 20 h 116"/>
                <a:gd name="T2" fmla="*/ 32 w 330"/>
                <a:gd name="T3" fmla="*/ 116 h 116"/>
                <a:gd name="T4" fmla="*/ 330 w 330"/>
                <a:gd name="T5" fmla="*/ 64 h 116"/>
                <a:gd name="T6" fmla="*/ 308 w 330"/>
                <a:gd name="T7" fmla="*/ 0 h 116"/>
                <a:gd name="T8" fmla="*/ 0 w 33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16"/>
                <a:gd name="T17" fmla="*/ 330 w 3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16">
                  <a:moveTo>
                    <a:pt x="0" y="20"/>
                  </a:moveTo>
                  <a:lnTo>
                    <a:pt x="32" y="116"/>
                  </a:lnTo>
                  <a:lnTo>
                    <a:pt x="330" y="64"/>
                  </a:lnTo>
                  <a:lnTo>
                    <a:pt x="30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14"/>
            <p:cNvSpPr>
              <a:spLocks/>
            </p:cNvSpPr>
            <p:nvPr/>
          </p:nvSpPr>
          <p:spPr bwMode="auto">
            <a:xfrm>
              <a:off x="2344" y="962"/>
              <a:ext cx="340" cy="96"/>
            </a:xfrm>
            <a:custGeom>
              <a:avLst/>
              <a:gdLst>
                <a:gd name="T0" fmla="*/ 0 w 340"/>
                <a:gd name="T1" fmla="*/ 38 h 96"/>
                <a:gd name="T2" fmla="*/ 24 w 340"/>
                <a:gd name="T3" fmla="*/ 96 h 96"/>
                <a:gd name="T4" fmla="*/ 340 w 340"/>
                <a:gd name="T5" fmla="*/ 50 h 96"/>
                <a:gd name="T6" fmla="*/ 314 w 340"/>
                <a:gd name="T7" fmla="*/ 0 h 96"/>
                <a:gd name="T8" fmla="*/ 0 w 340"/>
                <a:gd name="T9" fmla="*/ 3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6"/>
                <a:gd name="T17" fmla="*/ 340 w 34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6">
                  <a:moveTo>
                    <a:pt x="0" y="38"/>
                  </a:moveTo>
                  <a:lnTo>
                    <a:pt x="24" y="96"/>
                  </a:lnTo>
                  <a:lnTo>
                    <a:pt x="340" y="50"/>
                  </a:lnTo>
                  <a:lnTo>
                    <a:pt x="31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15"/>
            <p:cNvSpPr>
              <a:spLocks/>
            </p:cNvSpPr>
            <p:nvPr/>
          </p:nvSpPr>
          <p:spPr bwMode="auto">
            <a:xfrm>
              <a:off x="2684" y="904"/>
              <a:ext cx="364" cy="112"/>
            </a:xfrm>
            <a:custGeom>
              <a:avLst/>
              <a:gdLst>
                <a:gd name="T0" fmla="*/ 0 w 364"/>
                <a:gd name="T1" fmla="*/ 54 h 112"/>
                <a:gd name="T2" fmla="*/ 230 w 364"/>
                <a:gd name="T3" fmla="*/ 38 h 112"/>
                <a:gd name="T4" fmla="*/ 176 w 364"/>
                <a:gd name="T5" fmla="*/ 0 h 112"/>
                <a:gd name="T6" fmla="*/ 364 w 364"/>
                <a:gd name="T7" fmla="*/ 28 h 112"/>
                <a:gd name="T8" fmla="*/ 224 w 364"/>
                <a:gd name="T9" fmla="*/ 112 h 112"/>
                <a:gd name="T10" fmla="*/ 236 w 364"/>
                <a:gd name="T11" fmla="*/ 64 h 112"/>
                <a:gd name="T12" fmla="*/ 24 w 364"/>
                <a:gd name="T13" fmla="*/ 106 h 112"/>
                <a:gd name="T14" fmla="*/ 0 w 364"/>
                <a:gd name="T15" fmla="*/ 5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12"/>
                <a:gd name="T26" fmla="*/ 364 w 364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12">
                  <a:moveTo>
                    <a:pt x="0" y="54"/>
                  </a:moveTo>
                  <a:lnTo>
                    <a:pt x="230" y="38"/>
                  </a:lnTo>
                  <a:lnTo>
                    <a:pt x="176" y="0"/>
                  </a:lnTo>
                  <a:lnTo>
                    <a:pt x="364" y="28"/>
                  </a:lnTo>
                  <a:lnTo>
                    <a:pt x="224" y="112"/>
                  </a:lnTo>
                  <a:lnTo>
                    <a:pt x="236" y="64"/>
                  </a:lnTo>
                  <a:lnTo>
                    <a:pt x="24" y="10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-1120480">
            <a:off x="5486400" y="1066800"/>
            <a:ext cx="1057275" cy="247650"/>
            <a:chOff x="2010" y="904"/>
            <a:chExt cx="1038" cy="214"/>
          </a:xfrm>
        </p:grpSpPr>
        <p:sp>
          <p:nvSpPr>
            <p:cNvPr id="15436" name="Freeform 17"/>
            <p:cNvSpPr>
              <a:spLocks/>
            </p:cNvSpPr>
            <p:nvPr/>
          </p:nvSpPr>
          <p:spPr bwMode="auto">
            <a:xfrm>
              <a:off x="2010" y="1002"/>
              <a:ext cx="330" cy="116"/>
            </a:xfrm>
            <a:custGeom>
              <a:avLst/>
              <a:gdLst>
                <a:gd name="T0" fmla="*/ 0 w 330"/>
                <a:gd name="T1" fmla="*/ 20 h 116"/>
                <a:gd name="T2" fmla="*/ 32 w 330"/>
                <a:gd name="T3" fmla="*/ 116 h 116"/>
                <a:gd name="T4" fmla="*/ 330 w 330"/>
                <a:gd name="T5" fmla="*/ 64 h 116"/>
                <a:gd name="T6" fmla="*/ 308 w 330"/>
                <a:gd name="T7" fmla="*/ 0 h 116"/>
                <a:gd name="T8" fmla="*/ 0 w 33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16"/>
                <a:gd name="T17" fmla="*/ 330 w 3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16">
                  <a:moveTo>
                    <a:pt x="0" y="20"/>
                  </a:moveTo>
                  <a:lnTo>
                    <a:pt x="32" y="116"/>
                  </a:lnTo>
                  <a:lnTo>
                    <a:pt x="330" y="64"/>
                  </a:lnTo>
                  <a:lnTo>
                    <a:pt x="30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18"/>
            <p:cNvSpPr>
              <a:spLocks/>
            </p:cNvSpPr>
            <p:nvPr/>
          </p:nvSpPr>
          <p:spPr bwMode="auto">
            <a:xfrm>
              <a:off x="2344" y="962"/>
              <a:ext cx="340" cy="96"/>
            </a:xfrm>
            <a:custGeom>
              <a:avLst/>
              <a:gdLst>
                <a:gd name="T0" fmla="*/ 0 w 340"/>
                <a:gd name="T1" fmla="*/ 38 h 96"/>
                <a:gd name="T2" fmla="*/ 24 w 340"/>
                <a:gd name="T3" fmla="*/ 96 h 96"/>
                <a:gd name="T4" fmla="*/ 340 w 340"/>
                <a:gd name="T5" fmla="*/ 50 h 96"/>
                <a:gd name="T6" fmla="*/ 314 w 340"/>
                <a:gd name="T7" fmla="*/ 0 h 96"/>
                <a:gd name="T8" fmla="*/ 0 w 340"/>
                <a:gd name="T9" fmla="*/ 3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6"/>
                <a:gd name="T17" fmla="*/ 340 w 34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6">
                  <a:moveTo>
                    <a:pt x="0" y="38"/>
                  </a:moveTo>
                  <a:lnTo>
                    <a:pt x="24" y="96"/>
                  </a:lnTo>
                  <a:lnTo>
                    <a:pt x="340" y="50"/>
                  </a:lnTo>
                  <a:lnTo>
                    <a:pt x="31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19"/>
            <p:cNvSpPr>
              <a:spLocks/>
            </p:cNvSpPr>
            <p:nvPr/>
          </p:nvSpPr>
          <p:spPr bwMode="auto">
            <a:xfrm>
              <a:off x="2684" y="904"/>
              <a:ext cx="364" cy="112"/>
            </a:xfrm>
            <a:custGeom>
              <a:avLst/>
              <a:gdLst>
                <a:gd name="T0" fmla="*/ 0 w 364"/>
                <a:gd name="T1" fmla="*/ 54 h 112"/>
                <a:gd name="T2" fmla="*/ 230 w 364"/>
                <a:gd name="T3" fmla="*/ 38 h 112"/>
                <a:gd name="T4" fmla="*/ 176 w 364"/>
                <a:gd name="T5" fmla="*/ 0 h 112"/>
                <a:gd name="T6" fmla="*/ 364 w 364"/>
                <a:gd name="T7" fmla="*/ 28 h 112"/>
                <a:gd name="T8" fmla="*/ 224 w 364"/>
                <a:gd name="T9" fmla="*/ 112 h 112"/>
                <a:gd name="T10" fmla="*/ 236 w 364"/>
                <a:gd name="T11" fmla="*/ 64 h 112"/>
                <a:gd name="T12" fmla="*/ 24 w 364"/>
                <a:gd name="T13" fmla="*/ 106 h 112"/>
                <a:gd name="T14" fmla="*/ 0 w 364"/>
                <a:gd name="T15" fmla="*/ 5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12"/>
                <a:gd name="T26" fmla="*/ 364 w 364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12">
                  <a:moveTo>
                    <a:pt x="0" y="54"/>
                  </a:moveTo>
                  <a:lnTo>
                    <a:pt x="230" y="38"/>
                  </a:lnTo>
                  <a:lnTo>
                    <a:pt x="176" y="0"/>
                  </a:lnTo>
                  <a:lnTo>
                    <a:pt x="364" y="28"/>
                  </a:lnTo>
                  <a:lnTo>
                    <a:pt x="224" y="112"/>
                  </a:lnTo>
                  <a:lnTo>
                    <a:pt x="236" y="64"/>
                  </a:lnTo>
                  <a:lnTo>
                    <a:pt x="24" y="10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-561064">
            <a:off x="6553200" y="609600"/>
            <a:ext cx="914400" cy="214313"/>
            <a:chOff x="2010" y="904"/>
            <a:chExt cx="1038" cy="214"/>
          </a:xfrm>
        </p:grpSpPr>
        <p:sp>
          <p:nvSpPr>
            <p:cNvPr id="15433" name="Freeform 21"/>
            <p:cNvSpPr>
              <a:spLocks/>
            </p:cNvSpPr>
            <p:nvPr/>
          </p:nvSpPr>
          <p:spPr bwMode="auto">
            <a:xfrm>
              <a:off x="2010" y="1002"/>
              <a:ext cx="330" cy="116"/>
            </a:xfrm>
            <a:custGeom>
              <a:avLst/>
              <a:gdLst>
                <a:gd name="T0" fmla="*/ 0 w 330"/>
                <a:gd name="T1" fmla="*/ 20 h 116"/>
                <a:gd name="T2" fmla="*/ 32 w 330"/>
                <a:gd name="T3" fmla="*/ 116 h 116"/>
                <a:gd name="T4" fmla="*/ 330 w 330"/>
                <a:gd name="T5" fmla="*/ 64 h 116"/>
                <a:gd name="T6" fmla="*/ 308 w 330"/>
                <a:gd name="T7" fmla="*/ 0 h 116"/>
                <a:gd name="T8" fmla="*/ 0 w 33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16"/>
                <a:gd name="T17" fmla="*/ 330 w 3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16">
                  <a:moveTo>
                    <a:pt x="0" y="20"/>
                  </a:moveTo>
                  <a:lnTo>
                    <a:pt x="32" y="116"/>
                  </a:lnTo>
                  <a:lnTo>
                    <a:pt x="330" y="64"/>
                  </a:lnTo>
                  <a:lnTo>
                    <a:pt x="30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22"/>
            <p:cNvSpPr>
              <a:spLocks/>
            </p:cNvSpPr>
            <p:nvPr/>
          </p:nvSpPr>
          <p:spPr bwMode="auto">
            <a:xfrm>
              <a:off x="2344" y="962"/>
              <a:ext cx="340" cy="96"/>
            </a:xfrm>
            <a:custGeom>
              <a:avLst/>
              <a:gdLst>
                <a:gd name="T0" fmla="*/ 0 w 340"/>
                <a:gd name="T1" fmla="*/ 38 h 96"/>
                <a:gd name="T2" fmla="*/ 24 w 340"/>
                <a:gd name="T3" fmla="*/ 96 h 96"/>
                <a:gd name="T4" fmla="*/ 340 w 340"/>
                <a:gd name="T5" fmla="*/ 50 h 96"/>
                <a:gd name="T6" fmla="*/ 314 w 340"/>
                <a:gd name="T7" fmla="*/ 0 h 96"/>
                <a:gd name="T8" fmla="*/ 0 w 340"/>
                <a:gd name="T9" fmla="*/ 3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6"/>
                <a:gd name="T17" fmla="*/ 340 w 34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6">
                  <a:moveTo>
                    <a:pt x="0" y="38"/>
                  </a:moveTo>
                  <a:lnTo>
                    <a:pt x="24" y="96"/>
                  </a:lnTo>
                  <a:lnTo>
                    <a:pt x="340" y="50"/>
                  </a:lnTo>
                  <a:lnTo>
                    <a:pt x="31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23"/>
            <p:cNvSpPr>
              <a:spLocks/>
            </p:cNvSpPr>
            <p:nvPr/>
          </p:nvSpPr>
          <p:spPr bwMode="auto">
            <a:xfrm>
              <a:off x="2684" y="904"/>
              <a:ext cx="364" cy="112"/>
            </a:xfrm>
            <a:custGeom>
              <a:avLst/>
              <a:gdLst>
                <a:gd name="T0" fmla="*/ 0 w 364"/>
                <a:gd name="T1" fmla="*/ 54 h 112"/>
                <a:gd name="T2" fmla="*/ 230 w 364"/>
                <a:gd name="T3" fmla="*/ 38 h 112"/>
                <a:gd name="T4" fmla="*/ 176 w 364"/>
                <a:gd name="T5" fmla="*/ 0 h 112"/>
                <a:gd name="T6" fmla="*/ 364 w 364"/>
                <a:gd name="T7" fmla="*/ 28 h 112"/>
                <a:gd name="T8" fmla="*/ 224 w 364"/>
                <a:gd name="T9" fmla="*/ 112 h 112"/>
                <a:gd name="T10" fmla="*/ 236 w 364"/>
                <a:gd name="T11" fmla="*/ 64 h 112"/>
                <a:gd name="T12" fmla="*/ 24 w 364"/>
                <a:gd name="T13" fmla="*/ 106 h 112"/>
                <a:gd name="T14" fmla="*/ 0 w 364"/>
                <a:gd name="T15" fmla="*/ 5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12"/>
                <a:gd name="T26" fmla="*/ 364 w 364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12">
                  <a:moveTo>
                    <a:pt x="0" y="54"/>
                  </a:moveTo>
                  <a:lnTo>
                    <a:pt x="230" y="38"/>
                  </a:lnTo>
                  <a:lnTo>
                    <a:pt x="176" y="0"/>
                  </a:lnTo>
                  <a:lnTo>
                    <a:pt x="364" y="28"/>
                  </a:lnTo>
                  <a:lnTo>
                    <a:pt x="224" y="112"/>
                  </a:lnTo>
                  <a:lnTo>
                    <a:pt x="236" y="64"/>
                  </a:lnTo>
                  <a:lnTo>
                    <a:pt x="24" y="10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-5106070">
            <a:off x="2787650" y="1098550"/>
            <a:ext cx="681038" cy="160338"/>
            <a:chOff x="2010" y="904"/>
            <a:chExt cx="1038" cy="214"/>
          </a:xfrm>
        </p:grpSpPr>
        <p:sp>
          <p:nvSpPr>
            <p:cNvPr id="15430" name="Freeform 25"/>
            <p:cNvSpPr>
              <a:spLocks/>
            </p:cNvSpPr>
            <p:nvPr/>
          </p:nvSpPr>
          <p:spPr bwMode="auto">
            <a:xfrm>
              <a:off x="2010" y="1002"/>
              <a:ext cx="330" cy="116"/>
            </a:xfrm>
            <a:custGeom>
              <a:avLst/>
              <a:gdLst>
                <a:gd name="T0" fmla="*/ 0 w 330"/>
                <a:gd name="T1" fmla="*/ 20 h 116"/>
                <a:gd name="T2" fmla="*/ 32 w 330"/>
                <a:gd name="T3" fmla="*/ 116 h 116"/>
                <a:gd name="T4" fmla="*/ 330 w 330"/>
                <a:gd name="T5" fmla="*/ 64 h 116"/>
                <a:gd name="T6" fmla="*/ 308 w 330"/>
                <a:gd name="T7" fmla="*/ 0 h 116"/>
                <a:gd name="T8" fmla="*/ 0 w 33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16"/>
                <a:gd name="T17" fmla="*/ 330 w 3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16">
                  <a:moveTo>
                    <a:pt x="0" y="20"/>
                  </a:moveTo>
                  <a:lnTo>
                    <a:pt x="32" y="116"/>
                  </a:lnTo>
                  <a:lnTo>
                    <a:pt x="330" y="64"/>
                  </a:lnTo>
                  <a:lnTo>
                    <a:pt x="30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26"/>
            <p:cNvSpPr>
              <a:spLocks/>
            </p:cNvSpPr>
            <p:nvPr/>
          </p:nvSpPr>
          <p:spPr bwMode="auto">
            <a:xfrm>
              <a:off x="2344" y="962"/>
              <a:ext cx="340" cy="96"/>
            </a:xfrm>
            <a:custGeom>
              <a:avLst/>
              <a:gdLst>
                <a:gd name="T0" fmla="*/ 0 w 340"/>
                <a:gd name="T1" fmla="*/ 38 h 96"/>
                <a:gd name="T2" fmla="*/ 24 w 340"/>
                <a:gd name="T3" fmla="*/ 96 h 96"/>
                <a:gd name="T4" fmla="*/ 340 w 340"/>
                <a:gd name="T5" fmla="*/ 50 h 96"/>
                <a:gd name="T6" fmla="*/ 314 w 340"/>
                <a:gd name="T7" fmla="*/ 0 h 96"/>
                <a:gd name="T8" fmla="*/ 0 w 340"/>
                <a:gd name="T9" fmla="*/ 3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6"/>
                <a:gd name="T17" fmla="*/ 340 w 34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6">
                  <a:moveTo>
                    <a:pt x="0" y="38"/>
                  </a:moveTo>
                  <a:lnTo>
                    <a:pt x="24" y="96"/>
                  </a:lnTo>
                  <a:lnTo>
                    <a:pt x="340" y="50"/>
                  </a:lnTo>
                  <a:lnTo>
                    <a:pt x="31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27"/>
            <p:cNvSpPr>
              <a:spLocks/>
            </p:cNvSpPr>
            <p:nvPr/>
          </p:nvSpPr>
          <p:spPr bwMode="auto">
            <a:xfrm>
              <a:off x="2684" y="904"/>
              <a:ext cx="364" cy="112"/>
            </a:xfrm>
            <a:custGeom>
              <a:avLst/>
              <a:gdLst>
                <a:gd name="T0" fmla="*/ 0 w 364"/>
                <a:gd name="T1" fmla="*/ 54 h 112"/>
                <a:gd name="T2" fmla="*/ 230 w 364"/>
                <a:gd name="T3" fmla="*/ 38 h 112"/>
                <a:gd name="T4" fmla="*/ 176 w 364"/>
                <a:gd name="T5" fmla="*/ 0 h 112"/>
                <a:gd name="T6" fmla="*/ 364 w 364"/>
                <a:gd name="T7" fmla="*/ 28 h 112"/>
                <a:gd name="T8" fmla="*/ 224 w 364"/>
                <a:gd name="T9" fmla="*/ 112 h 112"/>
                <a:gd name="T10" fmla="*/ 236 w 364"/>
                <a:gd name="T11" fmla="*/ 64 h 112"/>
                <a:gd name="T12" fmla="*/ 24 w 364"/>
                <a:gd name="T13" fmla="*/ 106 h 112"/>
                <a:gd name="T14" fmla="*/ 0 w 364"/>
                <a:gd name="T15" fmla="*/ 5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12"/>
                <a:gd name="T26" fmla="*/ 364 w 364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12">
                  <a:moveTo>
                    <a:pt x="0" y="54"/>
                  </a:moveTo>
                  <a:lnTo>
                    <a:pt x="230" y="38"/>
                  </a:lnTo>
                  <a:lnTo>
                    <a:pt x="176" y="0"/>
                  </a:lnTo>
                  <a:lnTo>
                    <a:pt x="364" y="28"/>
                  </a:lnTo>
                  <a:lnTo>
                    <a:pt x="224" y="112"/>
                  </a:lnTo>
                  <a:lnTo>
                    <a:pt x="236" y="64"/>
                  </a:lnTo>
                  <a:lnTo>
                    <a:pt x="24" y="10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 rot="-5783117">
            <a:off x="2635250" y="336550"/>
            <a:ext cx="681038" cy="160338"/>
            <a:chOff x="2010" y="904"/>
            <a:chExt cx="1038" cy="214"/>
          </a:xfrm>
        </p:grpSpPr>
        <p:sp>
          <p:nvSpPr>
            <p:cNvPr id="15427" name="Freeform 29"/>
            <p:cNvSpPr>
              <a:spLocks/>
            </p:cNvSpPr>
            <p:nvPr/>
          </p:nvSpPr>
          <p:spPr bwMode="auto">
            <a:xfrm>
              <a:off x="2010" y="1002"/>
              <a:ext cx="330" cy="116"/>
            </a:xfrm>
            <a:custGeom>
              <a:avLst/>
              <a:gdLst>
                <a:gd name="T0" fmla="*/ 0 w 330"/>
                <a:gd name="T1" fmla="*/ 20 h 116"/>
                <a:gd name="T2" fmla="*/ 32 w 330"/>
                <a:gd name="T3" fmla="*/ 116 h 116"/>
                <a:gd name="T4" fmla="*/ 330 w 330"/>
                <a:gd name="T5" fmla="*/ 64 h 116"/>
                <a:gd name="T6" fmla="*/ 308 w 330"/>
                <a:gd name="T7" fmla="*/ 0 h 116"/>
                <a:gd name="T8" fmla="*/ 0 w 33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16"/>
                <a:gd name="T17" fmla="*/ 330 w 3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16">
                  <a:moveTo>
                    <a:pt x="0" y="20"/>
                  </a:moveTo>
                  <a:lnTo>
                    <a:pt x="32" y="116"/>
                  </a:lnTo>
                  <a:lnTo>
                    <a:pt x="330" y="64"/>
                  </a:lnTo>
                  <a:lnTo>
                    <a:pt x="30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30"/>
            <p:cNvSpPr>
              <a:spLocks/>
            </p:cNvSpPr>
            <p:nvPr/>
          </p:nvSpPr>
          <p:spPr bwMode="auto">
            <a:xfrm>
              <a:off x="2344" y="962"/>
              <a:ext cx="340" cy="96"/>
            </a:xfrm>
            <a:custGeom>
              <a:avLst/>
              <a:gdLst>
                <a:gd name="T0" fmla="*/ 0 w 340"/>
                <a:gd name="T1" fmla="*/ 38 h 96"/>
                <a:gd name="T2" fmla="*/ 24 w 340"/>
                <a:gd name="T3" fmla="*/ 96 h 96"/>
                <a:gd name="T4" fmla="*/ 340 w 340"/>
                <a:gd name="T5" fmla="*/ 50 h 96"/>
                <a:gd name="T6" fmla="*/ 314 w 340"/>
                <a:gd name="T7" fmla="*/ 0 h 96"/>
                <a:gd name="T8" fmla="*/ 0 w 340"/>
                <a:gd name="T9" fmla="*/ 3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6"/>
                <a:gd name="T17" fmla="*/ 340 w 34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6">
                  <a:moveTo>
                    <a:pt x="0" y="38"/>
                  </a:moveTo>
                  <a:lnTo>
                    <a:pt x="24" y="96"/>
                  </a:lnTo>
                  <a:lnTo>
                    <a:pt x="340" y="50"/>
                  </a:lnTo>
                  <a:lnTo>
                    <a:pt x="31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31"/>
            <p:cNvSpPr>
              <a:spLocks/>
            </p:cNvSpPr>
            <p:nvPr/>
          </p:nvSpPr>
          <p:spPr bwMode="auto">
            <a:xfrm>
              <a:off x="2684" y="904"/>
              <a:ext cx="364" cy="112"/>
            </a:xfrm>
            <a:custGeom>
              <a:avLst/>
              <a:gdLst>
                <a:gd name="T0" fmla="*/ 0 w 364"/>
                <a:gd name="T1" fmla="*/ 54 h 112"/>
                <a:gd name="T2" fmla="*/ 230 w 364"/>
                <a:gd name="T3" fmla="*/ 38 h 112"/>
                <a:gd name="T4" fmla="*/ 176 w 364"/>
                <a:gd name="T5" fmla="*/ 0 h 112"/>
                <a:gd name="T6" fmla="*/ 364 w 364"/>
                <a:gd name="T7" fmla="*/ 28 h 112"/>
                <a:gd name="T8" fmla="*/ 224 w 364"/>
                <a:gd name="T9" fmla="*/ 112 h 112"/>
                <a:gd name="T10" fmla="*/ 236 w 364"/>
                <a:gd name="T11" fmla="*/ 64 h 112"/>
                <a:gd name="T12" fmla="*/ 24 w 364"/>
                <a:gd name="T13" fmla="*/ 106 h 112"/>
                <a:gd name="T14" fmla="*/ 0 w 364"/>
                <a:gd name="T15" fmla="*/ 5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12"/>
                <a:gd name="T26" fmla="*/ 364 w 364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12">
                  <a:moveTo>
                    <a:pt x="0" y="54"/>
                  </a:moveTo>
                  <a:lnTo>
                    <a:pt x="230" y="38"/>
                  </a:lnTo>
                  <a:lnTo>
                    <a:pt x="176" y="0"/>
                  </a:lnTo>
                  <a:lnTo>
                    <a:pt x="364" y="28"/>
                  </a:lnTo>
                  <a:lnTo>
                    <a:pt x="224" y="112"/>
                  </a:lnTo>
                  <a:lnTo>
                    <a:pt x="236" y="64"/>
                  </a:lnTo>
                  <a:lnTo>
                    <a:pt x="24" y="10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96" name="Freeform 32"/>
          <p:cNvSpPr>
            <a:spLocks/>
          </p:cNvSpPr>
          <p:nvPr/>
        </p:nvSpPr>
        <p:spPr bwMode="auto">
          <a:xfrm>
            <a:off x="4876800" y="838200"/>
            <a:ext cx="336550" cy="298450"/>
          </a:xfrm>
          <a:custGeom>
            <a:avLst/>
            <a:gdLst>
              <a:gd name="T0" fmla="*/ 231854375 w 212"/>
              <a:gd name="T1" fmla="*/ 0 h 188"/>
              <a:gd name="T2" fmla="*/ 534273125 w 212"/>
              <a:gd name="T3" fmla="*/ 191531875 h 188"/>
              <a:gd name="T4" fmla="*/ 453628125 w 212"/>
              <a:gd name="T5" fmla="*/ 292338125 h 188"/>
              <a:gd name="T6" fmla="*/ 352821875 w 212"/>
              <a:gd name="T7" fmla="*/ 221773750 h 188"/>
              <a:gd name="T8" fmla="*/ 201612500 w 212"/>
              <a:gd name="T9" fmla="*/ 383063750 h 188"/>
              <a:gd name="T10" fmla="*/ 282257500 w 212"/>
              <a:gd name="T11" fmla="*/ 443547500 h 188"/>
              <a:gd name="T12" fmla="*/ 0 w 212"/>
              <a:gd name="T13" fmla="*/ 473789375 h 188"/>
              <a:gd name="T14" fmla="*/ 0 w 212"/>
              <a:gd name="T15" fmla="*/ 252015625 h 188"/>
              <a:gd name="T16" fmla="*/ 90725625 w 212"/>
              <a:gd name="T17" fmla="*/ 302418750 h 188"/>
              <a:gd name="T18" fmla="*/ 231854375 w 212"/>
              <a:gd name="T19" fmla="*/ 151209375 h 188"/>
              <a:gd name="T20" fmla="*/ 141128750 w 212"/>
              <a:gd name="T21" fmla="*/ 100806250 h 188"/>
              <a:gd name="T22" fmla="*/ 231854375 w 212"/>
              <a:gd name="T23" fmla="*/ 0 h 1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2"/>
              <a:gd name="T37" fmla="*/ 0 h 188"/>
              <a:gd name="T38" fmla="*/ 212 w 212"/>
              <a:gd name="T39" fmla="*/ 188 h 1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2" h="188">
                <a:moveTo>
                  <a:pt x="92" y="0"/>
                </a:moveTo>
                <a:lnTo>
                  <a:pt x="212" y="76"/>
                </a:lnTo>
                <a:lnTo>
                  <a:pt x="180" y="116"/>
                </a:lnTo>
                <a:lnTo>
                  <a:pt x="140" y="88"/>
                </a:lnTo>
                <a:lnTo>
                  <a:pt x="80" y="152"/>
                </a:lnTo>
                <a:lnTo>
                  <a:pt x="112" y="176"/>
                </a:lnTo>
                <a:lnTo>
                  <a:pt x="0" y="188"/>
                </a:lnTo>
                <a:lnTo>
                  <a:pt x="0" y="100"/>
                </a:lnTo>
                <a:lnTo>
                  <a:pt x="36" y="120"/>
                </a:lnTo>
                <a:lnTo>
                  <a:pt x="92" y="60"/>
                </a:lnTo>
                <a:lnTo>
                  <a:pt x="56" y="40"/>
                </a:lnTo>
                <a:lnTo>
                  <a:pt x="92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7" name="Freeform 33"/>
          <p:cNvSpPr>
            <a:spLocks/>
          </p:cNvSpPr>
          <p:nvPr/>
        </p:nvSpPr>
        <p:spPr bwMode="auto">
          <a:xfrm>
            <a:off x="5334000" y="1066800"/>
            <a:ext cx="336550" cy="298450"/>
          </a:xfrm>
          <a:custGeom>
            <a:avLst/>
            <a:gdLst>
              <a:gd name="T0" fmla="*/ 231854375 w 212"/>
              <a:gd name="T1" fmla="*/ 0 h 188"/>
              <a:gd name="T2" fmla="*/ 534273125 w 212"/>
              <a:gd name="T3" fmla="*/ 191531875 h 188"/>
              <a:gd name="T4" fmla="*/ 453628125 w 212"/>
              <a:gd name="T5" fmla="*/ 292338125 h 188"/>
              <a:gd name="T6" fmla="*/ 352821875 w 212"/>
              <a:gd name="T7" fmla="*/ 221773750 h 188"/>
              <a:gd name="T8" fmla="*/ 201612500 w 212"/>
              <a:gd name="T9" fmla="*/ 383063750 h 188"/>
              <a:gd name="T10" fmla="*/ 282257500 w 212"/>
              <a:gd name="T11" fmla="*/ 443547500 h 188"/>
              <a:gd name="T12" fmla="*/ 0 w 212"/>
              <a:gd name="T13" fmla="*/ 473789375 h 188"/>
              <a:gd name="T14" fmla="*/ 0 w 212"/>
              <a:gd name="T15" fmla="*/ 252015625 h 188"/>
              <a:gd name="T16" fmla="*/ 90725625 w 212"/>
              <a:gd name="T17" fmla="*/ 302418750 h 188"/>
              <a:gd name="T18" fmla="*/ 231854375 w 212"/>
              <a:gd name="T19" fmla="*/ 151209375 h 188"/>
              <a:gd name="T20" fmla="*/ 141128750 w 212"/>
              <a:gd name="T21" fmla="*/ 100806250 h 188"/>
              <a:gd name="T22" fmla="*/ 231854375 w 212"/>
              <a:gd name="T23" fmla="*/ 0 h 1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2"/>
              <a:gd name="T37" fmla="*/ 0 h 188"/>
              <a:gd name="T38" fmla="*/ 212 w 212"/>
              <a:gd name="T39" fmla="*/ 188 h 1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2" h="188">
                <a:moveTo>
                  <a:pt x="92" y="0"/>
                </a:moveTo>
                <a:lnTo>
                  <a:pt x="212" y="76"/>
                </a:lnTo>
                <a:lnTo>
                  <a:pt x="180" y="116"/>
                </a:lnTo>
                <a:lnTo>
                  <a:pt x="140" y="88"/>
                </a:lnTo>
                <a:lnTo>
                  <a:pt x="80" y="152"/>
                </a:lnTo>
                <a:lnTo>
                  <a:pt x="112" y="176"/>
                </a:lnTo>
                <a:lnTo>
                  <a:pt x="0" y="188"/>
                </a:lnTo>
                <a:lnTo>
                  <a:pt x="0" y="100"/>
                </a:lnTo>
                <a:lnTo>
                  <a:pt x="36" y="120"/>
                </a:lnTo>
                <a:lnTo>
                  <a:pt x="92" y="60"/>
                </a:lnTo>
                <a:lnTo>
                  <a:pt x="56" y="40"/>
                </a:lnTo>
                <a:lnTo>
                  <a:pt x="92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8" name="Freeform 34"/>
          <p:cNvSpPr>
            <a:spLocks/>
          </p:cNvSpPr>
          <p:nvPr/>
        </p:nvSpPr>
        <p:spPr bwMode="auto">
          <a:xfrm rot="1235474">
            <a:off x="5791200" y="1295400"/>
            <a:ext cx="336550" cy="298450"/>
          </a:xfrm>
          <a:custGeom>
            <a:avLst/>
            <a:gdLst>
              <a:gd name="T0" fmla="*/ 231854375 w 212"/>
              <a:gd name="T1" fmla="*/ 0 h 188"/>
              <a:gd name="T2" fmla="*/ 534273125 w 212"/>
              <a:gd name="T3" fmla="*/ 191531875 h 188"/>
              <a:gd name="T4" fmla="*/ 453628125 w 212"/>
              <a:gd name="T5" fmla="*/ 292338125 h 188"/>
              <a:gd name="T6" fmla="*/ 352821875 w 212"/>
              <a:gd name="T7" fmla="*/ 221773750 h 188"/>
              <a:gd name="T8" fmla="*/ 201612500 w 212"/>
              <a:gd name="T9" fmla="*/ 383063750 h 188"/>
              <a:gd name="T10" fmla="*/ 282257500 w 212"/>
              <a:gd name="T11" fmla="*/ 443547500 h 188"/>
              <a:gd name="T12" fmla="*/ 0 w 212"/>
              <a:gd name="T13" fmla="*/ 473789375 h 188"/>
              <a:gd name="T14" fmla="*/ 0 w 212"/>
              <a:gd name="T15" fmla="*/ 252015625 h 188"/>
              <a:gd name="T16" fmla="*/ 90725625 w 212"/>
              <a:gd name="T17" fmla="*/ 302418750 h 188"/>
              <a:gd name="T18" fmla="*/ 231854375 w 212"/>
              <a:gd name="T19" fmla="*/ 151209375 h 188"/>
              <a:gd name="T20" fmla="*/ 141128750 w 212"/>
              <a:gd name="T21" fmla="*/ 100806250 h 188"/>
              <a:gd name="T22" fmla="*/ 231854375 w 212"/>
              <a:gd name="T23" fmla="*/ 0 h 1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2"/>
              <a:gd name="T37" fmla="*/ 0 h 188"/>
              <a:gd name="T38" fmla="*/ 212 w 212"/>
              <a:gd name="T39" fmla="*/ 188 h 1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2" h="188">
                <a:moveTo>
                  <a:pt x="92" y="0"/>
                </a:moveTo>
                <a:lnTo>
                  <a:pt x="212" y="76"/>
                </a:lnTo>
                <a:lnTo>
                  <a:pt x="180" y="116"/>
                </a:lnTo>
                <a:lnTo>
                  <a:pt x="140" y="88"/>
                </a:lnTo>
                <a:lnTo>
                  <a:pt x="80" y="152"/>
                </a:lnTo>
                <a:lnTo>
                  <a:pt x="112" y="176"/>
                </a:lnTo>
                <a:lnTo>
                  <a:pt x="0" y="188"/>
                </a:lnTo>
                <a:lnTo>
                  <a:pt x="0" y="100"/>
                </a:lnTo>
                <a:lnTo>
                  <a:pt x="36" y="120"/>
                </a:lnTo>
                <a:lnTo>
                  <a:pt x="92" y="60"/>
                </a:lnTo>
                <a:lnTo>
                  <a:pt x="56" y="40"/>
                </a:lnTo>
                <a:lnTo>
                  <a:pt x="92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Text Box 35"/>
          <p:cNvSpPr txBox="1">
            <a:spLocks noChangeArrowheads="1"/>
          </p:cNvSpPr>
          <p:nvPr/>
        </p:nvSpPr>
        <p:spPr bwMode="auto">
          <a:xfrm>
            <a:off x="3200400" y="4114800"/>
            <a:ext cx="1066800" cy="3079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Tam  Điệp</a:t>
            </a:r>
          </a:p>
        </p:txBody>
      </p:sp>
      <p:sp>
        <p:nvSpPr>
          <p:cNvPr id="15381" name="Text Box 36"/>
          <p:cNvSpPr txBox="1">
            <a:spLocks noChangeArrowheads="1"/>
          </p:cNvSpPr>
          <p:nvPr/>
        </p:nvSpPr>
        <p:spPr bwMode="auto">
          <a:xfrm>
            <a:off x="4267200" y="228600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4038600" y="2133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Wingdings" pitchFamily="2" charset="2"/>
              </a:rPr>
              <a:t></a:t>
            </a:r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10000" y="198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Wingdings" pitchFamily="2" charset="2"/>
              </a:rPr>
              <a:t></a:t>
            </a:r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3733800" y="1905000"/>
            <a:ext cx="381000" cy="152400"/>
          </a:xfrm>
          <a:prstGeom prst="rect">
            <a:avLst/>
          </a:prstGeom>
          <a:solidFill>
            <a:srgbClr val="FF330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0" y="2286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Đêm mồng 3 Tết</a:t>
            </a:r>
          </a:p>
        </p:txBody>
      </p:sp>
      <p:sp>
        <p:nvSpPr>
          <p:cNvPr id="62505" name="Text Box 41"/>
          <p:cNvSpPr txBox="1">
            <a:spLocks noChangeArrowheads="1"/>
          </p:cNvSpPr>
          <p:nvPr/>
        </p:nvSpPr>
        <p:spPr bwMode="auto">
          <a:xfrm>
            <a:off x="0" y="1600200"/>
            <a:ext cx="243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</a:rPr>
              <a:t>Mờ sáng mồng 5 tết</a:t>
            </a:r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4419600" y="2171700"/>
            <a:ext cx="914400" cy="307975"/>
          </a:xfrm>
          <a:prstGeom prst="rect">
            <a:avLst/>
          </a:prstGeom>
          <a:solidFill>
            <a:srgbClr val="00FFFF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/>
              <a:t>Hà Hồi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4343400" y="1981200"/>
            <a:ext cx="914400" cy="523875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/>
              <a:t>Ngọc Hôì</a:t>
            </a:r>
          </a:p>
        </p:txBody>
      </p:sp>
      <p:sp>
        <p:nvSpPr>
          <p:cNvPr id="62508" name="Text Box 44"/>
          <p:cNvSpPr txBox="1">
            <a:spLocks noChangeArrowheads="1"/>
          </p:cNvSpPr>
          <p:nvPr/>
        </p:nvSpPr>
        <p:spPr bwMode="auto">
          <a:xfrm>
            <a:off x="3429000" y="198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Wingdings" pitchFamily="2" charset="2"/>
              </a:rPr>
              <a:t></a:t>
            </a: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810000" y="1447800"/>
            <a:ext cx="304800" cy="522288"/>
            <a:chOff x="1668" y="894"/>
            <a:chExt cx="2238" cy="3000"/>
          </a:xfrm>
        </p:grpSpPr>
        <p:sp>
          <p:nvSpPr>
            <p:cNvPr id="15421" name="Freeform 46"/>
            <p:cNvSpPr>
              <a:spLocks/>
            </p:cNvSpPr>
            <p:nvPr/>
          </p:nvSpPr>
          <p:spPr bwMode="auto">
            <a:xfrm>
              <a:off x="1668" y="894"/>
              <a:ext cx="1002" cy="3000"/>
            </a:xfrm>
            <a:custGeom>
              <a:avLst/>
              <a:gdLst>
                <a:gd name="T0" fmla="*/ 0 w 1002"/>
                <a:gd name="T1" fmla="*/ 0 h 3000"/>
                <a:gd name="T2" fmla="*/ 108 w 1002"/>
                <a:gd name="T3" fmla="*/ 576 h 3000"/>
                <a:gd name="T4" fmla="*/ 162 w 1002"/>
                <a:gd name="T5" fmla="*/ 594 h 3000"/>
                <a:gd name="T6" fmla="*/ 906 w 1002"/>
                <a:gd name="T7" fmla="*/ 3000 h 3000"/>
                <a:gd name="T8" fmla="*/ 1002 w 1002"/>
                <a:gd name="T9" fmla="*/ 2964 h 3000"/>
                <a:gd name="T10" fmla="*/ 222 w 1002"/>
                <a:gd name="T11" fmla="*/ 564 h 3000"/>
                <a:gd name="T12" fmla="*/ 246 w 1002"/>
                <a:gd name="T13" fmla="*/ 522 h 3000"/>
                <a:gd name="T14" fmla="*/ 0 w 1002"/>
                <a:gd name="T15" fmla="*/ 0 h 3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2"/>
                <a:gd name="T25" fmla="*/ 0 h 3000"/>
                <a:gd name="T26" fmla="*/ 1002 w 1002"/>
                <a:gd name="T27" fmla="*/ 3000 h 3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2" h="3000">
                  <a:moveTo>
                    <a:pt x="0" y="0"/>
                  </a:moveTo>
                  <a:lnTo>
                    <a:pt x="108" y="576"/>
                  </a:lnTo>
                  <a:lnTo>
                    <a:pt x="162" y="594"/>
                  </a:lnTo>
                  <a:lnTo>
                    <a:pt x="906" y="3000"/>
                  </a:lnTo>
                  <a:lnTo>
                    <a:pt x="1002" y="2964"/>
                  </a:lnTo>
                  <a:lnTo>
                    <a:pt x="222" y="564"/>
                  </a:lnTo>
                  <a:lnTo>
                    <a:pt x="246" y="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22" name="Group 47"/>
            <p:cNvGrpSpPr>
              <a:grpSpLocks/>
            </p:cNvGrpSpPr>
            <p:nvPr/>
          </p:nvGrpSpPr>
          <p:grpSpPr bwMode="auto">
            <a:xfrm>
              <a:off x="1770" y="1338"/>
              <a:ext cx="2136" cy="2016"/>
              <a:chOff x="1770" y="1338"/>
              <a:chExt cx="2136" cy="2016"/>
            </a:xfrm>
          </p:grpSpPr>
          <p:sp>
            <p:nvSpPr>
              <p:cNvPr id="15423" name="Freeform 48"/>
              <p:cNvSpPr>
                <a:spLocks/>
              </p:cNvSpPr>
              <p:nvPr/>
            </p:nvSpPr>
            <p:spPr bwMode="auto">
              <a:xfrm>
                <a:off x="2010" y="1614"/>
                <a:ext cx="1896" cy="1740"/>
              </a:xfrm>
              <a:custGeom>
                <a:avLst/>
                <a:gdLst>
                  <a:gd name="T0" fmla="*/ 90 w 1896"/>
                  <a:gd name="T1" fmla="*/ 258 h 1740"/>
                  <a:gd name="T2" fmla="*/ 198 w 1896"/>
                  <a:gd name="T3" fmla="*/ 270 h 1740"/>
                  <a:gd name="T4" fmla="*/ 420 w 1896"/>
                  <a:gd name="T5" fmla="*/ 90 h 1740"/>
                  <a:gd name="T6" fmla="*/ 630 w 1896"/>
                  <a:gd name="T7" fmla="*/ 0 h 1740"/>
                  <a:gd name="T8" fmla="*/ 480 w 1896"/>
                  <a:gd name="T9" fmla="*/ 144 h 1740"/>
                  <a:gd name="T10" fmla="*/ 402 w 1896"/>
                  <a:gd name="T11" fmla="*/ 288 h 1740"/>
                  <a:gd name="T12" fmla="*/ 468 w 1896"/>
                  <a:gd name="T13" fmla="*/ 378 h 1740"/>
                  <a:gd name="T14" fmla="*/ 618 w 1896"/>
                  <a:gd name="T15" fmla="*/ 276 h 1740"/>
                  <a:gd name="T16" fmla="*/ 816 w 1896"/>
                  <a:gd name="T17" fmla="*/ 114 h 1740"/>
                  <a:gd name="T18" fmla="*/ 948 w 1896"/>
                  <a:gd name="T19" fmla="*/ 108 h 1740"/>
                  <a:gd name="T20" fmla="*/ 948 w 1896"/>
                  <a:gd name="T21" fmla="*/ 168 h 1740"/>
                  <a:gd name="T22" fmla="*/ 810 w 1896"/>
                  <a:gd name="T23" fmla="*/ 252 h 1740"/>
                  <a:gd name="T24" fmla="*/ 792 w 1896"/>
                  <a:gd name="T25" fmla="*/ 330 h 1740"/>
                  <a:gd name="T26" fmla="*/ 864 w 1896"/>
                  <a:gd name="T27" fmla="*/ 360 h 1740"/>
                  <a:gd name="T28" fmla="*/ 1020 w 1896"/>
                  <a:gd name="T29" fmla="*/ 222 h 1740"/>
                  <a:gd name="T30" fmla="*/ 1170 w 1896"/>
                  <a:gd name="T31" fmla="*/ 156 h 1740"/>
                  <a:gd name="T32" fmla="*/ 1350 w 1896"/>
                  <a:gd name="T33" fmla="*/ 180 h 1740"/>
                  <a:gd name="T34" fmla="*/ 1284 w 1896"/>
                  <a:gd name="T35" fmla="*/ 246 h 1740"/>
                  <a:gd name="T36" fmla="*/ 1182 w 1896"/>
                  <a:gd name="T37" fmla="*/ 282 h 1740"/>
                  <a:gd name="T38" fmla="*/ 1242 w 1896"/>
                  <a:gd name="T39" fmla="*/ 378 h 1740"/>
                  <a:gd name="T40" fmla="*/ 1446 w 1896"/>
                  <a:gd name="T41" fmla="*/ 318 h 1740"/>
                  <a:gd name="T42" fmla="*/ 1596 w 1896"/>
                  <a:gd name="T43" fmla="*/ 294 h 1740"/>
                  <a:gd name="T44" fmla="*/ 1770 w 1896"/>
                  <a:gd name="T45" fmla="*/ 396 h 1740"/>
                  <a:gd name="T46" fmla="*/ 1584 w 1896"/>
                  <a:gd name="T47" fmla="*/ 408 h 1740"/>
                  <a:gd name="T48" fmla="*/ 1488 w 1896"/>
                  <a:gd name="T49" fmla="*/ 462 h 1740"/>
                  <a:gd name="T50" fmla="*/ 1554 w 1896"/>
                  <a:gd name="T51" fmla="*/ 588 h 1740"/>
                  <a:gd name="T52" fmla="*/ 1746 w 1896"/>
                  <a:gd name="T53" fmla="*/ 654 h 1740"/>
                  <a:gd name="T54" fmla="*/ 1866 w 1896"/>
                  <a:gd name="T55" fmla="*/ 768 h 1740"/>
                  <a:gd name="T56" fmla="*/ 1800 w 1896"/>
                  <a:gd name="T57" fmla="*/ 786 h 1740"/>
                  <a:gd name="T58" fmla="*/ 1596 w 1896"/>
                  <a:gd name="T59" fmla="*/ 708 h 1740"/>
                  <a:gd name="T60" fmla="*/ 1560 w 1896"/>
                  <a:gd name="T61" fmla="*/ 798 h 1740"/>
                  <a:gd name="T62" fmla="*/ 1776 w 1896"/>
                  <a:gd name="T63" fmla="*/ 966 h 1740"/>
                  <a:gd name="T64" fmla="*/ 1872 w 1896"/>
                  <a:gd name="T65" fmla="*/ 1098 h 1740"/>
                  <a:gd name="T66" fmla="*/ 1836 w 1896"/>
                  <a:gd name="T67" fmla="*/ 1158 h 1740"/>
                  <a:gd name="T68" fmla="*/ 1692 w 1896"/>
                  <a:gd name="T69" fmla="*/ 1032 h 1740"/>
                  <a:gd name="T70" fmla="*/ 1620 w 1896"/>
                  <a:gd name="T71" fmla="*/ 1068 h 1740"/>
                  <a:gd name="T72" fmla="*/ 1734 w 1896"/>
                  <a:gd name="T73" fmla="*/ 1230 h 1740"/>
                  <a:gd name="T74" fmla="*/ 1842 w 1896"/>
                  <a:gd name="T75" fmla="*/ 1380 h 1740"/>
                  <a:gd name="T76" fmla="*/ 1884 w 1896"/>
                  <a:gd name="T77" fmla="*/ 1524 h 1740"/>
                  <a:gd name="T78" fmla="*/ 1746 w 1896"/>
                  <a:gd name="T79" fmla="*/ 1398 h 1740"/>
                  <a:gd name="T80" fmla="*/ 1602 w 1896"/>
                  <a:gd name="T81" fmla="*/ 1350 h 1740"/>
                  <a:gd name="T82" fmla="*/ 1590 w 1896"/>
                  <a:gd name="T83" fmla="*/ 1464 h 1740"/>
                  <a:gd name="T84" fmla="*/ 1632 w 1896"/>
                  <a:gd name="T85" fmla="*/ 1608 h 1740"/>
                  <a:gd name="T86" fmla="*/ 1560 w 1896"/>
                  <a:gd name="T87" fmla="*/ 1518 h 1740"/>
                  <a:gd name="T88" fmla="*/ 1440 w 1896"/>
                  <a:gd name="T89" fmla="*/ 1422 h 1740"/>
                  <a:gd name="T90" fmla="*/ 1320 w 1896"/>
                  <a:gd name="T91" fmla="*/ 1422 h 1740"/>
                  <a:gd name="T92" fmla="*/ 1464 w 1896"/>
                  <a:gd name="T93" fmla="*/ 1584 h 1740"/>
                  <a:gd name="T94" fmla="*/ 1416 w 1896"/>
                  <a:gd name="T95" fmla="*/ 1614 h 1740"/>
                  <a:gd name="T96" fmla="*/ 1116 w 1896"/>
                  <a:gd name="T97" fmla="*/ 1416 h 1740"/>
                  <a:gd name="T98" fmla="*/ 972 w 1896"/>
                  <a:gd name="T99" fmla="*/ 1356 h 1740"/>
                  <a:gd name="T100" fmla="*/ 984 w 1896"/>
                  <a:gd name="T101" fmla="*/ 1482 h 1740"/>
                  <a:gd name="T102" fmla="*/ 1152 w 1896"/>
                  <a:gd name="T103" fmla="*/ 1614 h 1740"/>
                  <a:gd name="T104" fmla="*/ 966 w 1896"/>
                  <a:gd name="T105" fmla="*/ 1602 h 1740"/>
                  <a:gd name="T106" fmla="*/ 798 w 1896"/>
                  <a:gd name="T107" fmla="*/ 1536 h 1740"/>
                  <a:gd name="T108" fmla="*/ 828 w 1896"/>
                  <a:gd name="T109" fmla="*/ 1692 h 1740"/>
                  <a:gd name="T110" fmla="*/ 780 w 1896"/>
                  <a:gd name="T111" fmla="*/ 1728 h 1740"/>
                  <a:gd name="T112" fmla="*/ 612 w 1896"/>
                  <a:gd name="T113" fmla="*/ 1554 h 1740"/>
                  <a:gd name="T114" fmla="*/ 402 w 1896"/>
                  <a:gd name="T115" fmla="*/ 1506 h 17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740"/>
                  <a:gd name="T176" fmla="*/ 1896 w 1896"/>
                  <a:gd name="T177" fmla="*/ 1740 h 17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740">
                    <a:moveTo>
                      <a:pt x="0" y="204"/>
                    </a:moveTo>
                    <a:lnTo>
                      <a:pt x="90" y="258"/>
                    </a:lnTo>
                    <a:lnTo>
                      <a:pt x="156" y="282"/>
                    </a:lnTo>
                    <a:lnTo>
                      <a:pt x="198" y="270"/>
                    </a:lnTo>
                    <a:lnTo>
                      <a:pt x="318" y="198"/>
                    </a:lnTo>
                    <a:lnTo>
                      <a:pt x="420" y="90"/>
                    </a:lnTo>
                    <a:lnTo>
                      <a:pt x="528" y="18"/>
                    </a:lnTo>
                    <a:lnTo>
                      <a:pt x="630" y="0"/>
                    </a:lnTo>
                    <a:lnTo>
                      <a:pt x="576" y="54"/>
                    </a:lnTo>
                    <a:lnTo>
                      <a:pt x="480" y="144"/>
                    </a:lnTo>
                    <a:lnTo>
                      <a:pt x="432" y="222"/>
                    </a:lnTo>
                    <a:lnTo>
                      <a:pt x="402" y="288"/>
                    </a:lnTo>
                    <a:lnTo>
                      <a:pt x="402" y="366"/>
                    </a:lnTo>
                    <a:lnTo>
                      <a:pt x="468" y="378"/>
                    </a:lnTo>
                    <a:lnTo>
                      <a:pt x="552" y="354"/>
                    </a:lnTo>
                    <a:lnTo>
                      <a:pt x="618" y="276"/>
                    </a:lnTo>
                    <a:lnTo>
                      <a:pt x="762" y="150"/>
                    </a:lnTo>
                    <a:lnTo>
                      <a:pt x="816" y="114"/>
                    </a:lnTo>
                    <a:lnTo>
                      <a:pt x="912" y="102"/>
                    </a:lnTo>
                    <a:lnTo>
                      <a:pt x="948" y="108"/>
                    </a:lnTo>
                    <a:lnTo>
                      <a:pt x="990" y="126"/>
                    </a:lnTo>
                    <a:lnTo>
                      <a:pt x="948" y="168"/>
                    </a:lnTo>
                    <a:lnTo>
                      <a:pt x="858" y="216"/>
                    </a:lnTo>
                    <a:lnTo>
                      <a:pt x="810" y="252"/>
                    </a:lnTo>
                    <a:lnTo>
                      <a:pt x="786" y="282"/>
                    </a:lnTo>
                    <a:lnTo>
                      <a:pt x="792" y="330"/>
                    </a:lnTo>
                    <a:lnTo>
                      <a:pt x="828" y="354"/>
                    </a:lnTo>
                    <a:lnTo>
                      <a:pt x="864" y="360"/>
                    </a:lnTo>
                    <a:lnTo>
                      <a:pt x="924" y="312"/>
                    </a:lnTo>
                    <a:lnTo>
                      <a:pt x="1020" y="222"/>
                    </a:lnTo>
                    <a:lnTo>
                      <a:pt x="1098" y="180"/>
                    </a:lnTo>
                    <a:lnTo>
                      <a:pt x="1170" y="156"/>
                    </a:lnTo>
                    <a:lnTo>
                      <a:pt x="1260" y="150"/>
                    </a:lnTo>
                    <a:lnTo>
                      <a:pt x="1350" y="180"/>
                    </a:lnTo>
                    <a:lnTo>
                      <a:pt x="1380" y="216"/>
                    </a:lnTo>
                    <a:lnTo>
                      <a:pt x="1284" y="246"/>
                    </a:lnTo>
                    <a:lnTo>
                      <a:pt x="1218" y="252"/>
                    </a:lnTo>
                    <a:lnTo>
                      <a:pt x="1182" y="282"/>
                    </a:lnTo>
                    <a:lnTo>
                      <a:pt x="1170" y="342"/>
                    </a:lnTo>
                    <a:lnTo>
                      <a:pt x="1242" y="378"/>
                    </a:lnTo>
                    <a:lnTo>
                      <a:pt x="1356" y="342"/>
                    </a:lnTo>
                    <a:lnTo>
                      <a:pt x="1446" y="318"/>
                    </a:lnTo>
                    <a:lnTo>
                      <a:pt x="1500" y="294"/>
                    </a:lnTo>
                    <a:lnTo>
                      <a:pt x="1596" y="294"/>
                    </a:lnTo>
                    <a:cubicBezTo>
                      <a:pt x="1628" y="306"/>
                      <a:pt x="1692" y="330"/>
                      <a:pt x="1692" y="330"/>
                    </a:cubicBezTo>
                    <a:lnTo>
                      <a:pt x="1770" y="396"/>
                    </a:lnTo>
                    <a:lnTo>
                      <a:pt x="1722" y="414"/>
                    </a:lnTo>
                    <a:lnTo>
                      <a:pt x="1584" y="408"/>
                    </a:lnTo>
                    <a:lnTo>
                      <a:pt x="1548" y="420"/>
                    </a:lnTo>
                    <a:lnTo>
                      <a:pt x="1488" y="462"/>
                    </a:lnTo>
                    <a:lnTo>
                      <a:pt x="1488" y="522"/>
                    </a:lnTo>
                    <a:lnTo>
                      <a:pt x="1554" y="588"/>
                    </a:lnTo>
                    <a:lnTo>
                      <a:pt x="1638" y="600"/>
                    </a:lnTo>
                    <a:lnTo>
                      <a:pt x="1746" y="654"/>
                    </a:lnTo>
                    <a:lnTo>
                      <a:pt x="1830" y="714"/>
                    </a:lnTo>
                    <a:lnTo>
                      <a:pt x="1866" y="768"/>
                    </a:lnTo>
                    <a:lnTo>
                      <a:pt x="1878" y="834"/>
                    </a:lnTo>
                    <a:lnTo>
                      <a:pt x="1800" y="786"/>
                    </a:lnTo>
                    <a:lnTo>
                      <a:pt x="1734" y="738"/>
                    </a:lnTo>
                    <a:lnTo>
                      <a:pt x="1596" y="708"/>
                    </a:lnTo>
                    <a:lnTo>
                      <a:pt x="1554" y="726"/>
                    </a:lnTo>
                    <a:lnTo>
                      <a:pt x="1560" y="798"/>
                    </a:lnTo>
                    <a:lnTo>
                      <a:pt x="1680" y="876"/>
                    </a:lnTo>
                    <a:lnTo>
                      <a:pt x="1776" y="966"/>
                    </a:lnTo>
                    <a:lnTo>
                      <a:pt x="1830" y="1020"/>
                    </a:lnTo>
                    <a:lnTo>
                      <a:pt x="1872" y="1098"/>
                    </a:lnTo>
                    <a:lnTo>
                      <a:pt x="1896" y="1140"/>
                    </a:lnTo>
                    <a:lnTo>
                      <a:pt x="1836" y="1158"/>
                    </a:lnTo>
                    <a:lnTo>
                      <a:pt x="1752" y="1092"/>
                    </a:lnTo>
                    <a:lnTo>
                      <a:pt x="1692" y="1032"/>
                    </a:lnTo>
                    <a:lnTo>
                      <a:pt x="1638" y="1008"/>
                    </a:lnTo>
                    <a:lnTo>
                      <a:pt x="1620" y="1068"/>
                    </a:lnTo>
                    <a:lnTo>
                      <a:pt x="1644" y="1134"/>
                    </a:lnTo>
                    <a:lnTo>
                      <a:pt x="1734" y="1230"/>
                    </a:lnTo>
                    <a:lnTo>
                      <a:pt x="1788" y="1314"/>
                    </a:lnTo>
                    <a:lnTo>
                      <a:pt x="1842" y="1380"/>
                    </a:lnTo>
                    <a:lnTo>
                      <a:pt x="1884" y="1452"/>
                    </a:lnTo>
                    <a:lnTo>
                      <a:pt x="1884" y="1524"/>
                    </a:lnTo>
                    <a:lnTo>
                      <a:pt x="1812" y="1476"/>
                    </a:lnTo>
                    <a:lnTo>
                      <a:pt x="1746" y="1398"/>
                    </a:lnTo>
                    <a:lnTo>
                      <a:pt x="1638" y="1362"/>
                    </a:lnTo>
                    <a:lnTo>
                      <a:pt x="1602" y="1350"/>
                    </a:lnTo>
                    <a:lnTo>
                      <a:pt x="1584" y="1386"/>
                    </a:lnTo>
                    <a:lnTo>
                      <a:pt x="1590" y="1464"/>
                    </a:lnTo>
                    <a:lnTo>
                      <a:pt x="1632" y="1560"/>
                    </a:lnTo>
                    <a:lnTo>
                      <a:pt x="1632" y="1608"/>
                    </a:lnTo>
                    <a:lnTo>
                      <a:pt x="1590" y="1602"/>
                    </a:lnTo>
                    <a:lnTo>
                      <a:pt x="1560" y="1518"/>
                    </a:lnTo>
                    <a:lnTo>
                      <a:pt x="1518" y="1464"/>
                    </a:lnTo>
                    <a:lnTo>
                      <a:pt x="1440" y="1422"/>
                    </a:lnTo>
                    <a:lnTo>
                      <a:pt x="1392" y="1422"/>
                    </a:lnTo>
                    <a:lnTo>
                      <a:pt x="1320" y="1422"/>
                    </a:lnTo>
                    <a:lnTo>
                      <a:pt x="1404" y="1512"/>
                    </a:lnTo>
                    <a:lnTo>
                      <a:pt x="1464" y="1584"/>
                    </a:lnTo>
                    <a:lnTo>
                      <a:pt x="1494" y="1620"/>
                    </a:lnTo>
                    <a:lnTo>
                      <a:pt x="1416" y="1614"/>
                    </a:lnTo>
                    <a:lnTo>
                      <a:pt x="1332" y="1548"/>
                    </a:lnTo>
                    <a:lnTo>
                      <a:pt x="1116" y="1416"/>
                    </a:lnTo>
                    <a:lnTo>
                      <a:pt x="1056" y="1374"/>
                    </a:lnTo>
                    <a:lnTo>
                      <a:pt x="972" y="1356"/>
                    </a:lnTo>
                    <a:lnTo>
                      <a:pt x="930" y="1398"/>
                    </a:lnTo>
                    <a:lnTo>
                      <a:pt x="984" y="1482"/>
                    </a:lnTo>
                    <a:lnTo>
                      <a:pt x="1062" y="1584"/>
                    </a:lnTo>
                    <a:lnTo>
                      <a:pt x="1152" y="1614"/>
                    </a:lnTo>
                    <a:lnTo>
                      <a:pt x="1080" y="1644"/>
                    </a:lnTo>
                    <a:lnTo>
                      <a:pt x="966" y="1602"/>
                    </a:lnTo>
                    <a:lnTo>
                      <a:pt x="882" y="1554"/>
                    </a:lnTo>
                    <a:lnTo>
                      <a:pt x="798" y="1536"/>
                    </a:lnTo>
                    <a:lnTo>
                      <a:pt x="780" y="1572"/>
                    </a:lnTo>
                    <a:lnTo>
                      <a:pt x="828" y="1692"/>
                    </a:lnTo>
                    <a:lnTo>
                      <a:pt x="858" y="1740"/>
                    </a:lnTo>
                    <a:lnTo>
                      <a:pt x="780" y="1728"/>
                    </a:lnTo>
                    <a:lnTo>
                      <a:pt x="690" y="1656"/>
                    </a:lnTo>
                    <a:lnTo>
                      <a:pt x="612" y="1554"/>
                    </a:lnTo>
                    <a:lnTo>
                      <a:pt x="486" y="1488"/>
                    </a:lnTo>
                    <a:lnTo>
                      <a:pt x="402" y="1506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49"/>
              <p:cNvSpPr>
                <a:spLocks/>
              </p:cNvSpPr>
              <p:nvPr/>
            </p:nvSpPr>
            <p:spPr bwMode="auto">
              <a:xfrm>
                <a:off x="2064" y="1962"/>
                <a:ext cx="1410" cy="948"/>
              </a:xfrm>
              <a:custGeom>
                <a:avLst/>
                <a:gdLst>
                  <a:gd name="T0" fmla="*/ 0 w 1410"/>
                  <a:gd name="T1" fmla="*/ 0 h 948"/>
                  <a:gd name="T2" fmla="*/ 150 w 1410"/>
                  <a:gd name="T3" fmla="*/ 60 h 948"/>
                  <a:gd name="T4" fmla="*/ 258 w 1410"/>
                  <a:gd name="T5" fmla="*/ 96 h 948"/>
                  <a:gd name="T6" fmla="*/ 402 w 1410"/>
                  <a:gd name="T7" fmla="*/ 120 h 948"/>
                  <a:gd name="T8" fmla="*/ 564 w 1410"/>
                  <a:gd name="T9" fmla="*/ 114 h 948"/>
                  <a:gd name="T10" fmla="*/ 690 w 1410"/>
                  <a:gd name="T11" fmla="*/ 114 h 948"/>
                  <a:gd name="T12" fmla="*/ 882 w 1410"/>
                  <a:gd name="T13" fmla="*/ 102 h 948"/>
                  <a:gd name="T14" fmla="*/ 834 w 1410"/>
                  <a:gd name="T15" fmla="*/ 108 h 948"/>
                  <a:gd name="T16" fmla="*/ 984 w 1410"/>
                  <a:gd name="T17" fmla="*/ 90 h 948"/>
                  <a:gd name="T18" fmla="*/ 1056 w 1410"/>
                  <a:gd name="T19" fmla="*/ 90 h 948"/>
                  <a:gd name="T20" fmla="*/ 1116 w 1410"/>
                  <a:gd name="T21" fmla="*/ 96 h 948"/>
                  <a:gd name="T22" fmla="*/ 1194 w 1410"/>
                  <a:gd name="T23" fmla="*/ 150 h 948"/>
                  <a:gd name="T24" fmla="*/ 1248 w 1410"/>
                  <a:gd name="T25" fmla="*/ 216 h 948"/>
                  <a:gd name="T26" fmla="*/ 1296 w 1410"/>
                  <a:gd name="T27" fmla="*/ 330 h 948"/>
                  <a:gd name="T28" fmla="*/ 1344 w 1410"/>
                  <a:gd name="T29" fmla="*/ 498 h 948"/>
                  <a:gd name="T30" fmla="*/ 1392 w 1410"/>
                  <a:gd name="T31" fmla="*/ 696 h 948"/>
                  <a:gd name="T32" fmla="*/ 1410 w 1410"/>
                  <a:gd name="T33" fmla="*/ 798 h 948"/>
                  <a:gd name="T34" fmla="*/ 1404 w 1410"/>
                  <a:gd name="T35" fmla="*/ 870 h 948"/>
                  <a:gd name="T36" fmla="*/ 1380 w 1410"/>
                  <a:gd name="T37" fmla="*/ 906 h 948"/>
                  <a:gd name="T38" fmla="*/ 1314 w 1410"/>
                  <a:gd name="T39" fmla="*/ 924 h 948"/>
                  <a:gd name="T40" fmla="*/ 1224 w 1410"/>
                  <a:gd name="T41" fmla="*/ 912 h 948"/>
                  <a:gd name="T42" fmla="*/ 1080 w 1410"/>
                  <a:gd name="T43" fmla="*/ 894 h 948"/>
                  <a:gd name="T44" fmla="*/ 966 w 1410"/>
                  <a:gd name="T45" fmla="*/ 894 h 948"/>
                  <a:gd name="T46" fmla="*/ 834 w 1410"/>
                  <a:gd name="T47" fmla="*/ 906 h 948"/>
                  <a:gd name="T48" fmla="*/ 702 w 1410"/>
                  <a:gd name="T49" fmla="*/ 924 h 948"/>
                  <a:gd name="T50" fmla="*/ 582 w 1410"/>
                  <a:gd name="T51" fmla="*/ 948 h 948"/>
                  <a:gd name="T52" fmla="*/ 492 w 1410"/>
                  <a:gd name="T53" fmla="*/ 948 h 948"/>
                  <a:gd name="T54" fmla="*/ 396 w 1410"/>
                  <a:gd name="T55" fmla="*/ 936 h 948"/>
                  <a:gd name="T56" fmla="*/ 270 w 1410"/>
                  <a:gd name="T57" fmla="*/ 900 h 948"/>
                  <a:gd name="T58" fmla="*/ 0 w 1410"/>
                  <a:gd name="T59" fmla="*/ 0 h 9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0"/>
                  <a:gd name="T91" fmla="*/ 0 h 948"/>
                  <a:gd name="T92" fmla="*/ 1410 w 1410"/>
                  <a:gd name="T93" fmla="*/ 948 h 9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0" h="948">
                    <a:moveTo>
                      <a:pt x="0" y="0"/>
                    </a:moveTo>
                    <a:lnTo>
                      <a:pt x="150" y="60"/>
                    </a:lnTo>
                    <a:lnTo>
                      <a:pt x="258" y="96"/>
                    </a:lnTo>
                    <a:lnTo>
                      <a:pt x="402" y="120"/>
                    </a:lnTo>
                    <a:lnTo>
                      <a:pt x="564" y="114"/>
                    </a:lnTo>
                    <a:lnTo>
                      <a:pt x="690" y="114"/>
                    </a:lnTo>
                    <a:lnTo>
                      <a:pt x="882" y="102"/>
                    </a:lnTo>
                    <a:lnTo>
                      <a:pt x="834" y="108"/>
                    </a:lnTo>
                    <a:lnTo>
                      <a:pt x="984" y="90"/>
                    </a:lnTo>
                    <a:lnTo>
                      <a:pt x="1056" y="90"/>
                    </a:lnTo>
                    <a:lnTo>
                      <a:pt x="1116" y="96"/>
                    </a:lnTo>
                    <a:lnTo>
                      <a:pt x="1194" y="150"/>
                    </a:lnTo>
                    <a:lnTo>
                      <a:pt x="1248" y="216"/>
                    </a:lnTo>
                    <a:lnTo>
                      <a:pt x="1296" y="330"/>
                    </a:lnTo>
                    <a:lnTo>
                      <a:pt x="1344" y="498"/>
                    </a:lnTo>
                    <a:lnTo>
                      <a:pt x="1392" y="696"/>
                    </a:lnTo>
                    <a:lnTo>
                      <a:pt x="1410" y="798"/>
                    </a:lnTo>
                    <a:lnTo>
                      <a:pt x="1404" y="870"/>
                    </a:lnTo>
                    <a:lnTo>
                      <a:pt x="1380" y="906"/>
                    </a:lnTo>
                    <a:lnTo>
                      <a:pt x="1314" y="924"/>
                    </a:lnTo>
                    <a:lnTo>
                      <a:pt x="1224" y="912"/>
                    </a:lnTo>
                    <a:lnTo>
                      <a:pt x="1080" y="894"/>
                    </a:lnTo>
                    <a:lnTo>
                      <a:pt x="966" y="894"/>
                    </a:lnTo>
                    <a:lnTo>
                      <a:pt x="834" y="906"/>
                    </a:lnTo>
                    <a:lnTo>
                      <a:pt x="702" y="924"/>
                    </a:lnTo>
                    <a:lnTo>
                      <a:pt x="582" y="948"/>
                    </a:lnTo>
                    <a:lnTo>
                      <a:pt x="492" y="948"/>
                    </a:lnTo>
                    <a:lnTo>
                      <a:pt x="396" y="936"/>
                    </a:lnTo>
                    <a:lnTo>
                      <a:pt x="270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0"/>
              <p:cNvSpPr>
                <a:spLocks/>
              </p:cNvSpPr>
              <p:nvPr/>
            </p:nvSpPr>
            <p:spPr bwMode="auto">
              <a:xfrm>
                <a:off x="2082" y="2064"/>
                <a:ext cx="1260" cy="732"/>
              </a:xfrm>
              <a:custGeom>
                <a:avLst/>
                <a:gdLst>
                  <a:gd name="T0" fmla="*/ 0 w 1260"/>
                  <a:gd name="T1" fmla="*/ 0 h 732"/>
                  <a:gd name="T2" fmla="*/ 120 w 1260"/>
                  <a:gd name="T3" fmla="*/ 48 h 732"/>
                  <a:gd name="T4" fmla="*/ 240 w 1260"/>
                  <a:gd name="T5" fmla="*/ 90 h 732"/>
                  <a:gd name="T6" fmla="*/ 354 w 1260"/>
                  <a:gd name="T7" fmla="*/ 114 h 732"/>
                  <a:gd name="T8" fmla="*/ 468 w 1260"/>
                  <a:gd name="T9" fmla="*/ 120 h 732"/>
                  <a:gd name="T10" fmla="*/ 618 w 1260"/>
                  <a:gd name="T11" fmla="*/ 114 h 732"/>
                  <a:gd name="T12" fmla="*/ 774 w 1260"/>
                  <a:gd name="T13" fmla="*/ 96 h 732"/>
                  <a:gd name="T14" fmla="*/ 882 w 1260"/>
                  <a:gd name="T15" fmla="*/ 78 h 732"/>
                  <a:gd name="T16" fmla="*/ 990 w 1260"/>
                  <a:gd name="T17" fmla="*/ 66 h 732"/>
                  <a:gd name="T18" fmla="*/ 1068 w 1260"/>
                  <a:gd name="T19" fmla="*/ 96 h 732"/>
                  <a:gd name="T20" fmla="*/ 1104 w 1260"/>
                  <a:gd name="T21" fmla="*/ 132 h 732"/>
                  <a:gd name="T22" fmla="*/ 1146 w 1260"/>
                  <a:gd name="T23" fmla="*/ 210 h 732"/>
                  <a:gd name="T24" fmla="*/ 1200 w 1260"/>
                  <a:gd name="T25" fmla="*/ 354 h 732"/>
                  <a:gd name="T26" fmla="*/ 1242 w 1260"/>
                  <a:gd name="T27" fmla="*/ 546 h 732"/>
                  <a:gd name="T28" fmla="*/ 1254 w 1260"/>
                  <a:gd name="T29" fmla="*/ 630 h 732"/>
                  <a:gd name="T30" fmla="*/ 1260 w 1260"/>
                  <a:gd name="T31" fmla="*/ 696 h 732"/>
                  <a:gd name="T32" fmla="*/ 1188 w 1260"/>
                  <a:gd name="T33" fmla="*/ 672 h 732"/>
                  <a:gd name="T34" fmla="*/ 1068 w 1260"/>
                  <a:gd name="T35" fmla="*/ 666 h 732"/>
                  <a:gd name="T36" fmla="*/ 942 w 1260"/>
                  <a:gd name="T37" fmla="*/ 672 h 732"/>
                  <a:gd name="T38" fmla="*/ 822 w 1260"/>
                  <a:gd name="T39" fmla="*/ 690 h 732"/>
                  <a:gd name="T40" fmla="*/ 684 w 1260"/>
                  <a:gd name="T41" fmla="*/ 702 h 732"/>
                  <a:gd name="T42" fmla="*/ 546 w 1260"/>
                  <a:gd name="T43" fmla="*/ 726 h 732"/>
                  <a:gd name="T44" fmla="*/ 402 w 1260"/>
                  <a:gd name="T45" fmla="*/ 732 h 732"/>
                  <a:gd name="T46" fmla="*/ 306 w 1260"/>
                  <a:gd name="T47" fmla="*/ 720 h 732"/>
                  <a:gd name="T48" fmla="*/ 216 w 1260"/>
                  <a:gd name="T49" fmla="*/ 702 h 732"/>
                  <a:gd name="T50" fmla="*/ 0 w 1260"/>
                  <a:gd name="T51" fmla="*/ 0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0"/>
                  <a:gd name="T79" fmla="*/ 0 h 732"/>
                  <a:gd name="T80" fmla="*/ 1260 w 1260"/>
                  <a:gd name="T81" fmla="*/ 732 h 7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0" h="732">
                    <a:moveTo>
                      <a:pt x="0" y="0"/>
                    </a:moveTo>
                    <a:lnTo>
                      <a:pt x="120" y="48"/>
                    </a:lnTo>
                    <a:lnTo>
                      <a:pt x="240" y="90"/>
                    </a:lnTo>
                    <a:lnTo>
                      <a:pt x="354" y="114"/>
                    </a:lnTo>
                    <a:lnTo>
                      <a:pt x="468" y="120"/>
                    </a:lnTo>
                    <a:lnTo>
                      <a:pt x="618" y="114"/>
                    </a:lnTo>
                    <a:lnTo>
                      <a:pt x="774" y="96"/>
                    </a:lnTo>
                    <a:lnTo>
                      <a:pt x="882" y="78"/>
                    </a:lnTo>
                    <a:lnTo>
                      <a:pt x="990" y="66"/>
                    </a:lnTo>
                    <a:lnTo>
                      <a:pt x="1068" y="96"/>
                    </a:lnTo>
                    <a:lnTo>
                      <a:pt x="1104" y="132"/>
                    </a:lnTo>
                    <a:lnTo>
                      <a:pt x="1146" y="210"/>
                    </a:lnTo>
                    <a:lnTo>
                      <a:pt x="1200" y="354"/>
                    </a:lnTo>
                    <a:lnTo>
                      <a:pt x="1242" y="546"/>
                    </a:lnTo>
                    <a:lnTo>
                      <a:pt x="1254" y="630"/>
                    </a:lnTo>
                    <a:lnTo>
                      <a:pt x="1260" y="696"/>
                    </a:lnTo>
                    <a:lnTo>
                      <a:pt x="1188" y="672"/>
                    </a:lnTo>
                    <a:lnTo>
                      <a:pt x="1068" y="666"/>
                    </a:lnTo>
                    <a:lnTo>
                      <a:pt x="942" y="672"/>
                    </a:lnTo>
                    <a:lnTo>
                      <a:pt x="822" y="690"/>
                    </a:lnTo>
                    <a:lnTo>
                      <a:pt x="684" y="702"/>
                    </a:lnTo>
                    <a:lnTo>
                      <a:pt x="546" y="726"/>
                    </a:lnTo>
                    <a:lnTo>
                      <a:pt x="402" y="732"/>
                    </a:lnTo>
                    <a:lnTo>
                      <a:pt x="306" y="720"/>
                    </a:lnTo>
                    <a:lnTo>
                      <a:pt x="216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1"/>
              <p:cNvSpPr>
                <a:spLocks/>
              </p:cNvSpPr>
              <p:nvPr/>
            </p:nvSpPr>
            <p:spPr bwMode="auto">
              <a:xfrm>
                <a:off x="1770" y="1338"/>
                <a:ext cx="1800" cy="450"/>
              </a:xfrm>
              <a:custGeom>
                <a:avLst/>
                <a:gdLst>
                  <a:gd name="T0" fmla="*/ 162 w 1800"/>
                  <a:gd name="T1" fmla="*/ 246 h 450"/>
                  <a:gd name="T2" fmla="*/ 150 w 1800"/>
                  <a:gd name="T3" fmla="*/ 252 h 450"/>
                  <a:gd name="T4" fmla="*/ 84 w 1800"/>
                  <a:gd name="T5" fmla="*/ 282 h 450"/>
                  <a:gd name="T6" fmla="*/ 96 w 1800"/>
                  <a:gd name="T7" fmla="*/ 336 h 450"/>
                  <a:gd name="T8" fmla="*/ 144 w 1800"/>
                  <a:gd name="T9" fmla="*/ 372 h 450"/>
                  <a:gd name="T10" fmla="*/ 216 w 1800"/>
                  <a:gd name="T11" fmla="*/ 378 h 450"/>
                  <a:gd name="T12" fmla="*/ 300 w 1800"/>
                  <a:gd name="T13" fmla="*/ 324 h 450"/>
                  <a:gd name="T14" fmla="*/ 420 w 1800"/>
                  <a:gd name="T15" fmla="*/ 228 h 450"/>
                  <a:gd name="T16" fmla="*/ 552 w 1800"/>
                  <a:gd name="T17" fmla="*/ 96 h 450"/>
                  <a:gd name="T18" fmla="*/ 702 w 1800"/>
                  <a:gd name="T19" fmla="*/ 30 h 450"/>
                  <a:gd name="T20" fmla="*/ 846 w 1800"/>
                  <a:gd name="T21" fmla="*/ 0 h 450"/>
                  <a:gd name="T22" fmla="*/ 978 w 1800"/>
                  <a:gd name="T23" fmla="*/ 24 h 450"/>
                  <a:gd name="T24" fmla="*/ 1152 w 1800"/>
                  <a:gd name="T25" fmla="*/ 102 h 450"/>
                  <a:gd name="T26" fmla="*/ 1284 w 1800"/>
                  <a:gd name="T27" fmla="*/ 186 h 450"/>
                  <a:gd name="T28" fmla="*/ 1434 w 1800"/>
                  <a:gd name="T29" fmla="*/ 234 h 450"/>
                  <a:gd name="T30" fmla="*/ 1548 w 1800"/>
                  <a:gd name="T31" fmla="*/ 228 h 450"/>
                  <a:gd name="T32" fmla="*/ 1680 w 1800"/>
                  <a:gd name="T33" fmla="*/ 156 h 450"/>
                  <a:gd name="T34" fmla="*/ 1758 w 1800"/>
                  <a:gd name="T35" fmla="*/ 90 h 450"/>
                  <a:gd name="T36" fmla="*/ 1800 w 1800"/>
                  <a:gd name="T37" fmla="*/ 48 h 450"/>
                  <a:gd name="T38" fmla="*/ 1770 w 1800"/>
                  <a:gd name="T39" fmla="*/ 126 h 450"/>
                  <a:gd name="T40" fmla="*/ 1686 w 1800"/>
                  <a:gd name="T41" fmla="*/ 222 h 450"/>
                  <a:gd name="T42" fmla="*/ 1560 w 1800"/>
                  <a:gd name="T43" fmla="*/ 294 h 450"/>
                  <a:gd name="T44" fmla="*/ 1458 w 1800"/>
                  <a:gd name="T45" fmla="*/ 312 h 450"/>
                  <a:gd name="T46" fmla="*/ 1296 w 1800"/>
                  <a:gd name="T47" fmla="*/ 282 h 450"/>
                  <a:gd name="T48" fmla="*/ 1182 w 1800"/>
                  <a:gd name="T49" fmla="*/ 210 h 450"/>
                  <a:gd name="T50" fmla="*/ 1026 w 1800"/>
                  <a:gd name="T51" fmla="*/ 138 h 450"/>
                  <a:gd name="T52" fmla="*/ 906 w 1800"/>
                  <a:gd name="T53" fmla="*/ 96 h 450"/>
                  <a:gd name="T54" fmla="*/ 738 w 1800"/>
                  <a:gd name="T55" fmla="*/ 102 h 450"/>
                  <a:gd name="T56" fmla="*/ 588 w 1800"/>
                  <a:gd name="T57" fmla="*/ 186 h 450"/>
                  <a:gd name="T58" fmla="*/ 486 w 1800"/>
                  <a:gd name="T59" fmla="*/ 276 h 450"/>
                  <a:gd name="T60" fmla="*/ 342 w 1800"/>
                  <a:gd name="T61" fmla="*/ 408 h 450"/>
                  <a:gd name="T62" fmla="*/ 258 w 1800"/>
                  <a:gd name="T63" fmla="*/ 450 h 450"/>
                  <a:gd name="T64" fmla="*/ 90 w 1800"/>
                  <a:gd name="T65" fmla="*/ 432 h 450"/>
                  <a:gd name="T66" fmla="*/ 42 w 1800"/>
                  <a:gd name="T67" fmla="*/ 378 h 450"/>
                  <a:gd name="T68" fmla="*/ 18 w 1800"/>
                  <a:gd name="T69" fmla="*/ 324 h 450"/>
                  <a:gd name="T70" fmla="*/ 0 w 1800"/>
                  <a:gd name="T71" fmla="*/ 270 h 450"/>
                  <a:gd name="T72" fmla="*/ 42 w 1800"/>
                  <a:gd name="T73" fmla="*/ 180 h 450"/>
                  <a:gd name="T74" fmla="*/ 120 w 1800"/>
                  <a:gd name="T75" fmla="*/ 150 h 450"/>
                  <a:gd name="T76" fmla="*/ 186 w 1800"/>
                  <a:gd name="T77" fmla="*/ 162 h 450"/>
                  <a:gd name="T78" fmla="*/ 186 w 1800"/>
                  <a:gd name="T79" fmla="*/ 210 h 450"/>
                  <a:gd name="T80" fmla="*/ 162 w 1800"/>
                  <a:gd name="T81" fmla="*/ 246 h 4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0"/>
                  <a:gd name="T124" fmla="*/ 0 h 450"/>
                  <a:gd name="T125" fmla="*/ 1800 w 1800"/>
                  <a:gd name="T126" fmla="*/ 450 h 4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0" h="450">
                    <a:moveTo>
                      <a:pt x="162" y="246"/>
                    </a:moveTo>
                    <a:lnTo>
                      <a:pt x="150" y="252"/>
                    </a:lnTo>
                    <a:lnTo>
                      <a:pt x="84" y="282"/>
                    </a:lnTo>
                    <a:lnTo>
                      <a:pt x="96" y="336"/>
                    </a:lnTo>
                    <a:lnTo>
                      <a:pt x="144" y="372"/>
                    </a:lnTo>
                    <a:lnTo>
                      <a:pt x="216" y="378"/>
                    </a:lnTo>
                    <a:lnTo>
                      <a:pt x="300" y="324"/>
                    </a:lnTo>
                    <a:lnTo>
                      <a:pt x="420" y="228"/>
                    </a:lnTo>
                    <a:lnTo>
                      <a:pt x="552" y="96"/>
                    </a:lnTo>
                    <a:lnTo>
                      <a:pt x="702" y="30"/>
                    </a:lnTo>
                    <a:lnTo>
                      <a:pt x="846" y="0"/>
                    </a:lnTo>
                    <a:lnTo>
                      <a:pt x="978" y="24"/>
                    </a:lnTo>
                    <a:lnTo>
                      <a:pt x="1152" y="102"/>
                    </a:lnTo>
                    <a:lnTo>
                      <a:pt x="1284" y="186"/>
                    </a:lnTo>
                    <a:lnTo>
                      <a:pt x="1434" y="234"/>
                    </a:lnTo>
                    <a:lnTo>
                      <a:pt x="1548" y="228"/>
                    </a:lnTo>
                    <a:lnTo>
                      <a:pt x="1680" y="156"/>
                    </a:lnTo>
                    <a:lnTo>
                      <a:pt x="1758" y="90"/>
                    </a:lnTo>
                    <a:lnTo>
                      <a:pt x="1800" y="48"/>
                    </a:lnTo>
                    <a:lnTo>
                      <a:pt x="1770" y="126"/>
                    </a:lnTo>
                    <a:lnTo>
                      <a:pt x="1686" y="222"/>
                    </a:lnTo>
                    <a:lnTo>
                      <a:pt x="1560" y="294"/>
                    </a:lnTo>
                    <a:lnTo>
                      <a:pt x="1458" y="312"/>
                    </a:lnTo>
                    <a:lnTo>
                      <a:pt x="1296" y="282"/>
                    </a:lnTo>
                    <a:lnTo>
                      <a:pt x="1182" y="210"/>
                    </a:lnTo>
                    <a:lnTo>
                      <a:pt x="1026" y="138"/>
                    </a:lnTo>
                    <a:lnTo>
                      <a:pt x="906" y="96"/>
                    </a:lnTo>
                    <a:lnTo>
                      <a:pt x="738" y="102"/>
                    </a:lnTo>
                    <a:lnTo>
                      <a:pt x="588" y="186"/>
                    </a:lnTo>
                    <a:lnTo>
                      <a:pt x="486" y="276"/>
                    </a:lnTo>
                    <a:lnTo>
                      <a:pt x="342" y="408"/>
                    </a:lnTo>
                    <a:lnTo>
                      <a:pt x="258" y="450"/>
                    </a:lnTo>
                    <a:lnTo>
                      <a:pt x="90" y="432"/>
                    </a:lnTo>
                    <a:lnTo>
                      <a:pt x="42" y="378"/>
                    </a:lnTo>
                    <a:lnTo>
                      <a:pt x="18" y="324"/>
                    </a:lnTo>
                    <a:lnTo>
                      <a:pt x="0" y="270"/>
                    </a:lnTo>
                    <a:lnTo>
                      <a:pt x="42" y="180"/>
                    </a:lnTo>
                    <a:lnTo>
                      <a:pt x="120" y="150"/>
                    </a:lnTo>
                    <a:lnTo>
                      <a:pt x="186" y="162"/>
                    </a:lnTo>
                    <a:lnTo>
                      <a:pt x="186" y="210"/>
                    </a:lnTo>
                    <a:lnTo>
                      <a:pt x="162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52"/>
          <p:cNvGrpSpPr>
            <a:grpSpLocks/>
          </p:cNvGrpSpPr>
          <p:nvPr/>
        </p:nvGrpSpPr>
        <p:grpSpPr bwMode="auto">
          <a:xfrm flipH="1">
            <a:off x="4114800" y="2133600"/>
            <a:ext cx="236538" cy="293688"/>
            <a:chOff x="1668" y="894"/>
            <a:chExt cx="2238" cy="3000"/>
          </a:xfrm>
        </p:grpSpPr>
        <p:sp>
          <p:nvSpPr>
            <p:cNvPr id="15415" name="Freeform 53"/>
            <p:cNvSpPr>
              <a:spLocks/>
            </p:cNvSpPr>
            <p:nvPr/>
          </p:nvSpPr>
          <p:spPr bwMode="auto">
            <a:xfrm>
              <a:off x="1668" y="894"/>
              <a:ext cx="1002" cy="3000"/>
            </a:xfrm>
            <a:custGeom>
              <a:avLst/>
              <a:gdLst>
                <a:gd name="T0" fmla="*/ 0 w 1002"/>
                <a:gd name="T1" fmla="*/ 0 h 3000"/>
                <a:gd name="T2" fmla="*/ 108 w 1002"/>
                <a:gd name="T3" fmla="*/ 576 h 3000"/>
                <a:gd name="T4" fmla="*/ 162 w 1002"/>
                <a:gd name="T5" fmla="*/ 594 h 3000"/>
                <a:gd name="T6" fmla="*/ 906 w 1002"/>
                <a:gd name="T7" fmla="*/ 3000 h 3000"/>
                <a:gd name="T8" fmla="*/ 1002 w 1002"/>
                <a:gd name="T9" fmla="*/ 2964 h 3000"/>
                <a:gd name="T10" fmla="*/ 222 w 1002"/>
                <a:gd name="T11" fmla="*/ 564 h 3000"/>
                <a:gd name="T12" fmla="*/ 246 w 1002"/>
                <a:gd name="T13" fmla="*/ 522 h 3000"/>
                <a:gd name="T14" fmla="*/ 0 w 1002"/>
                <a:gd name="T15" fmla="*/ 0 h 3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2"/>
                <a:gd name="T25" fmla="*/ 0 h 3000"/>
                <a:gd name="T26" fmla="*/ 1002 w 1002"/>
                <a:gd name="T27" fmla="*/ 3000 h 3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2" h="3000">
                  <a:moveTo>
                    <a:pt x="0" y="0"/>
                  </a:moveTo>
                  <a:lnTo>
                    <a:pt x="108" y="576"/>
                  </a:lnTo>
                  <a:lnTo>
                    <a:pt x="162" y="594"/>
                  </a:lnTo>
                  <a:lnTo>
                    <a:pt x="906" y="3000"/>
                  </a:lnTo>
                  <a:lnTo>
                    <a:pt x="1002" y="2964"/>
                  </a:lnTo>
                  <a:lnTo>
                    <a:pt x="222" y="564"/>
                  </a:lnTo>
                  <a:lnTo>
                    <a:pt x="246" y="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16" name="Group 54"/>
            <p:cNvGrpSpPr>
              <a:grpSpLocks/>
            </p:cNvGrpSpPr>
            <p:nvPr/>
          </p:nvGrpSpPr>
          <p:grpSpPr bwMode="auto">
            <a:xfrm>
              <a:off x="1770" y="1338"/>
              <a:ext cx="2136" cy="2016"/>
              <a:chOff x="1770" y="1338"/>
              <a:chExt cx="2136" cy="2016"/>
            </a:xfrm>
          </p:grpSpPr>
          <p:sp>
            <p:nvSpPr>
              <p:cNvPr id="15417" name="Freeform 55"/>
              <p:cNvSpPr>
                <a:spLocks/>
              </p:cNvSpPr>
              <p:nvPr/>
            </p:nvSpPr>
            <p:spPr bwMode="auto">
              <a:xfrm>
                <a:off x="2010" y="1614"/>
                <a:ext cx="1896" cy="1740"/>
              </a:xfrm>
              <a:custGeom>
                <a:avLst/>
                <a:gdLst>
                  <a:gd name="T0" fmla="*/ 90 w 1896"/>
                  <a:gd name="T1" fmla="*/ 258 h 1740"/>
                  <a:gd name="T2" fmla="*/ 198 w 1896"/>
                  <a:gd name="T3" fmla="*/ 270 h 1740"/>
                  <a:gd name="T4" fmla="*/ 420 w 1896"/>
                  <a:gd name="T5" fmla="*/ 90 h 1740"/>
                  <a:gd name="T6" fmla="*/ 630 w 1896"/>
                  <a:gd name="T7" fmla="*/ 0 h 1740"/>
                  <a:gd name="T8" fmla="*/ 480 w 1896"/>
                  <a:gd name="T9" fmla="*/ 144 h 1740"/>
                  <a:gd name="T10" fmla="*/ 402 w 1896"/>
                  <a:gd name="T11" fmla="*/ 288 h 1740"/>
                  <a:gd name="T12" fmla="*/ 468 w 1896"/>
                  <a:gd name="T13" fmla="*/ 378 h 1740"/>
                  <a:gd name="T14" fmla="*/ 618 w 1896"/>
                  <a:gd name="T15" fmla="*/ 276 h 1740"/>
                  <a:gd name="T16" fmla="*/ 816 w 1896"/>
                  <a:gd name="T17" fmla="*/ 114 h 1740"/>
                  <a:gd name="T18" fmla="*/ 948 w 1896"/>
                  <a:gd name="T19" fmla="*/ 108 h 1740"/>
                  <a:gd name="T20" fmla="*/ 948 w 1896"/>
                  <a:gd name="T21" fmla="*/ 168 h 1740"/>
                  <a:gd name="T22" fmla="*/ 810 w 1896"/>
                  <a:gd name="T23" fmla="*/ 252 h 1740"/>
                  <a:gd name="T24" fmla="*/ 792 w 1896"/>
                  <a:gd name="T25" fmla="*/ 330 h 1740"/>
                  <a:gd name="T26" fmla="*/ 864 w 1896"/>
                  <a:gd name="T27" fmla="*/ 360 h 1740"/>
                  <a:gd name="T28" fmla="*/ 1020 w 1896"/>
                  <a:gd name="T29" fmla="*/ 222 h 1740"/>
                  <a:gd name="T30" fmla="*/ 1170 w 1896"/>
                  <a:gd name="T31" fmla="*/ 156 h 1740"/>
                  <a:gd name="T32" fmla="*/ 1350 w 1896"/>
                  <a:gd name="T33" fmla="*/ 180 h 1740"/>
                  <a:gd name="T34" fmla="*/ 1284 w 1896"/>
                  <a:gd name="T35" fmla="*/ 246 h 1740"/>
                  <a:gd name="T36" fmla="*/ 1182 w 1896"/>
                  <a:gd name="T37" fmla="*/ 282 h 1740"/>
                  <a:gd name="T38" fmla="*/ 1242 w 1896"/>
                  <a:gd name="T39" fmla="*/ 378 h 1740"/>
                  <a:gd name="T40" fmla="*/ 1446 w 1896"/>
                  <a:gd name="T41" fmla="*/ 318 h 1740"/>
                  <a:gd name="T42" fmla="*/ 1596 w 1896"/>
                  <a:gd name="T43" fmla="*/ 294 h 1740"/>
                  <a:gd name="T44" fmla="*/ 1770 w 1896"/>
                  <a:gd name="T45" fmla="*/ 396 h 1740"/>
                  <a:gd name="T46" fmla="*/ 1584 w 1896"/>
                  <a:gd name="T47" fmla="*/ 408 h 1740"/>
                  <a:gd name="T48" fmla="*/ 1488 w 1896"/>
                  <a:gd name="T49" fmla="*/ 462 h 1740"/>
                  <a:gd name="T50" fmla="*/ 1554 w 1896"/>
                  <a:gd name="T51" fmla="*/ 588 h 1740"/>
                  <a:gd name="T52" fmla="*/ 1746 w 1896"/>
                  <a:gd name="T53" fmla="*/ 654 h 1740"/>
                  <a:gd name="T54" fmla="*/ 1866 w 1896"/>
                  <a:gd name="T55" fmla="*/ 768 h 1740"/>
                  <a:gd name="T56" fmla="*/ 1800 w 1896"/>
                  <a:gd name="T57" fmla="*/ 786 h 1740"/>
                  <a:gd name="T58" fmla="*/ 1596 w 1896"/>
                  <a:gd name="T59" fmla="*/ 708 h 1740"/>
                  <a:gd name="T60" fmla="*/ 1560 w 1896"/>
                  <a:gd name="T61" fmla="*/ 798 h 1740"/>
                  <a:gd name="T62" fmla="*/ 1776 w 1896"/>
                  <a:gd name="T63" fmla="*/ 966 h 1740"/>
                  <a:gd name="T64" fmla="*/ 1872 w 1896"/>
                  <a:gd name="T65" fmla="*/ 1098 h 1740"/>
                  <a:gd name="T66" fmla="*/ 1836 w 1896"/>
                  <a:gd name="T67" fmla="*/ 1158 h 1740"/>
                  <a:gd name="T68" fmla="*/ 1692 w 1896"/>
                  <a:gd name="T69" fmla="*/ 1032 h 1740"/>
                  <a:gd name="T70" fmla="*/ 1620 w 1896"/>
                  <a:gd name="T71" fmla="*/ 1068 h 1740"/>
                  <a:gd name="T72" fmla="*/ 1734 w 1896"/>
                  <a:gd name="T73" fmla="*/ 1230 h 1740"/>
                  <a:gd name="T74" fmla="*/ 1842 w 1896"/>
                  <a:gd name="T75" fmla="*/ 1380 h 1740"/>
                  <a:gd name="T76" fmla="*/ 1884 w 1896"/>
                  <a:gd name="T77" fmla="*/ 1524 h 1740"/>
                  <a:gd name="T78" fmla="*/ 1746 w 1896"/>
                  <a:gd name="T79" fmla="*/ 1398 h 1740"/>
                  <a:gd name="T80" fmla="*/ 1602 w 1896"/>
                  <a:gd name="T81" fmla="*/ 1350 h 1740"/>
                  <a:gd name="T82" fmla="*/ 1590 w 1896"/>
                  <a:gd name="T83" fmla="*/ 1464 h 1740"/>
                  <a:gd name="T84" fmla="*/ 1632 w 1896"/>
                  <a:gd name="T85" fmla="*/ 1608 h 1740"/>
                  <a:gd name="T86" fmla="*/ 1560 w 1896"/>
                  <a:gd name="T87" fmla="*/ 1518 h 1740"/>
                  <a:gd name="T88" fmla="*/ 1440 w 1896"/>
                  <a:gd name="T89" fmla="*/ 1422 h 1740"/>
                  <a:gd name="T90" fmla="*/ 1320 w 1896"/>
                  <a:gd name="T91" fmla="*/ 1422 h 1740"/>
                  <a:gd name="T92" fmla="*/ 1464 w 1896"/>
                  <a:gd name="T93" fmla="*/ 1584 h 1740"/>
                  <a:gd name="T94" fmla="*/ 1416 w 1896"/>
                  <a:gd name="T95" fmla="*/ 1614 h 1740"/>
                  <a:gd name="T96" fmla="*/ 1116 w 1896"/>
                  <a:gd name="T97" fmla="*/ 1416 h 1740"/>
                  <a:gd name="T98" fmla="*/ 972 w 1896"/>
                  <a:gd name="T99" fmla="*/ 1356 h 1740"/>
                  <a:gd name="T100" fmla="*/ 984 w 1896"/>
                  <a:gd name="T101" fmla="*/ 1482 h 1740"/>
                  <a:gd name="T102" fmla="*/ 1152 w 1896"/>
                  <a:gd name="T103" fmla="*/ 1614 h 1740"/>
                  <a:gd name="T104" fmla="*/ 966 w 1896"/>
                  <a:gd name="T105" fmla="*/ 1602 h 1740"/>
                  <a:gd name="T106" fmla="*/ 798 w 1896"/>
                  <a:gd name="T107" fmla="*/ 1536 h 1740"/>
                  <a:gd name="T108" fmla="*/ 828 w 1896"/>
                  <a:gd name="T109" fmla="*/ 1692 h 1740"/>
                  <a:gd name="T110" fmla="*/ 780 w 1896"/>
                  <a:gd name="T111" fmla="*/ 1728 h 1740"/>
                  <a:gd name="T112" fmla="*/ 612 w 1896"/>
                  <a:gd name="T113" fmla="*/ 1554 h 1740"/>
                  <a:gd name="T114" fmla="*/ 402 w 1896"/>
                  <a:gd name="T115" fmla="*/ 1506 h 17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740"/>
                  <a:gd name="T176" fmla="*/ 1896 w 1896"/>
                  <a:gd name="T177" fmla="*/ 1740 h 17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740">
                    <a:moveTo>
                      <a:pt x="0" y="204"/>
                    </a:moveTo>
                    <a:lnTo>
                      <a:pt x="90" y="258"/>
                    </a:lnTo>
                    <a:lnTo>
                      <a:pt x="156" y="282"/>
                    </a:lnTo>
                    <a:lnTo>
                      <a:pt x="198" y="270"/>
                    </a:lnTo>
                    <a:lnTo>
                      <a:pt x="318" y="198"/>
                    </a:lnTo>
                    <a:lnTo>
                      <a:pt x="420" y="90"/>
                    </a:lnTo>
                    <a:lnTo>
                      <a:pt x="528" y="18"/>
                    </a:lnTo>
                    <a:lnTo>
                      <a:pt x="630" y="0"/>
                    </a:lnTo>
                    <a:lnTo>
                      <a:pt x="576" y="54"/>
                    </a:lnTo>
                    <a:lnTo>
                      <a:pt x="480" y="144"/>
                    </a:lnTo>
                    <a:lnTo>
                      <a:pt x="432" y="222"/>
                    </a:lnTo>
                    <a:lnTo>
                      <a:pt x="402" y="288"/>
                    </a:lnTo>
                    <a:lnTo>
                      <a:pt x="402" y="366"/>
                    </a:lnTo>
                    <a:lnTo>
                      <a:pt x="468" y="378"/>
                    </a:lnTo>
                    <a:lnTo>
                      <a:pt x="552" y="354"/>
                    </a:lnTo>
                    <a:lnTo>
                      <a:pt x="618" y="276"/>
                    </a:lnTo>
                    <a:lnTo>
                      <a:pt x="762" y="150"/>
                    </a:lnTo>
                    <a:lnTo>
                      <a:pt x="816" y="114"/>
                    </a:lnTo>
                    <a:lnTo>
                      <a:pt x="912" y="102"/>
                    </a:lnTo>
                    <a:lnTo>
                      <a:pt x="948" y="108"/>
                    </a:lnTo>
                    <a:lnTo>
                      <a:pt x="990" y="126"/>
                    </a:lnTo>
                    <a:lnTo>
                      <a:pt x="948" y="168"/>
                    </a:lnTo>
                    <a:lnTo>
                      <a:pt x="858" y="216"/>
                    </a:lnTo>
                    <a:lnTo>
                      <a:pt x="810" y="252"/>
                    </a:lnTo>
                    <a:lnTo>
                      <a:pt x="786" y="282"/>
                    </a:lnTo>
                    <a:lnTo>
                      <a:pt x="792" y="330"/>
                    </a:lnTo>
                    <a:lnTo>
                      <a:pt x="828" y="354"/>
                    </a:lnTo>
                    <a:lnTo>
                      <a:pt x="864" y="360"/>
                    </a:lnTo>
                    <a:lnTo>
                      <a:pt x="924" y="312"/>
                    </a:lnTo>
                    <a:lnTo>
                      <a:pt x="1020" y="222"/>
                    </a:lnTo>
                    <a:lnTo>
                      <a:pt x="1098" y="180"/>
                    </a:lnTo>
                    <a:lnTo>
                      <a:pt x="1170" y="156"/>
                    </a:lnTo>
                    <a:lnTo>
                      <a:pt x="1260" y="150"/>
                    </a:lnTo>
                    <a:lnTo>
                      <a:pt x="1350" y="180"/>
                    </a:lnTo>
                    <a:lnTo>
                      <a:pt x="1380" y="216"/>
                    </a:lnTo>
                    <a:lnTo>
                      <a:pt x="1284" y="246"/>
                    </a:lnTo>
                    <a:lnTo>
                      <a:pt x="1218" y="252"/>
                    </a:lnTo>
                    <a:lnTo>
                      <a:pt x="1182" y="282"/>
                    </a:lnTo>
                    <a:lnTo>
                      <a:pt x="1170" y="342"/>
                    </a:lnTo>
                    <a:lnTo>
                      <a:pt x="1242" y="378"/>
                    </a:lnTo>
                    <a:lnTo>
                      <a:pt x="1356" y="342"/>
                    </a:lnTo>
                    <a:lnTo>
                      <a:pt x="1446" y="318"/>
                    </a:lnTo>
                    <a:lnTo>
                      <a:pt x="1500" y="294"/>
                    </a:lnTo>
                    <a:lnTo>
                      <a:pt x="1596" y="294"/>
                    </a:lnTo>
                    <a:cubicBezTo>
                      <a:pt x="1628" y="306"/>
                      <a:pt x="1692" y="330"/>
                      <a:pt x="1692" y="330"/>
                    </a:cubicBezTo>
                    <a:lnTo>
                      <a:pt x="1770" y="396"/>
                    </a:lnTo>
                    <a:lnTo>
                      <a:pt x="1722" y="414"/>
                    </a:lnTo>
                    <a:lnTo>
                      <a:pt x="1584" y="408"/>
                    </a:lnTo>
                    <a:lnTo>
                      <a:pt x="1548" y="420"/>
                    </a:lnTo>
                    <a:lnTo>
                      <a:pt x="1488" y="462"/>
                    </a:lnTo>
                    <a:lnTo>
                      <a:pt x="1488" y="522"/>
                    </a:lnTo>
                    <a:lnTo>
                      <a:pt x="1554" y="588"/>
                    </a:lnTo>
                    <a:lnTo>
                      <a:pt x="1638" y="600"/>
                    </a:lnTo>
                    <a:lnTo>
                      <a:pt x="1746" y="654"/>
                    </a:lnTo>
                    <a:lnTo>
                      <a:pt x="1830" y="714"/>
                    </a:lnTo>
                    <a:lnTo>
                      <a:pt x="1866" y="768"/>
                    </a:lnTo>
                    <a:lnTo>
                      <a:pt x="1878" y="834"/>
                    </a:lnTo>
                    <a:lnTo>
                      <a:pt x="1800" y="786"/>
                    </a:lnTo>
                    <a:lnTo>
                      <a:pt x="1734" y="738"/>
                    </a:lnTo>
                    <a:lnTo>
                      <a:pt x="1596" y="708"/>
                    </a:lnTo>
                    <a:lnTo>
                      <a:pt x="1554" y="726"/>
                    </a:lnTo>
                    <a:lnTo>
                      <a:pt x="1560" y="798"/>
                    </a:lnTo>
                    <a:lnTo>
                      <a:pt x="1680" y="876"/>
                    </a:lnTo>
                    <a:lnTo>
                      <a:pt x="1776" y="966"/>
                    </a:lnTo>
                    <a:lnTo>
                      <a:pt x="1830" y="1020"/>
                    </a:lnTo>
                    <a:lnTo>
                      <a:pt x="1872" y="1098"/>
                    </a:lnTo>
                    <a:lnTo>
                      <a:pt x="1896" y="1140"/>
                    </a:lnTo>
                    <a:lnTo>
                      <a:pt x="1836" y="1158"/>
                    </a:lnTo>
                    <a:lnTo>
                      <a:pt x="1752" y="1092"/>
                    </a:lnTo>
                    <a:lnTo>
                      <a:pt x="1692" y="1032"/>
                    </a:lnTo>
                    <a:lnTo>
                      <a:pt x="1638" y="1008"/>
                    </a:lnTo>
                    <a:lnTo>
                      <a:pt x="1620" y="1068"/>
                    </a:lnTo>
                    <a:lnTo>
                      <a:pt x="1644" y="1134"/>
                    </a:lnTo>
                    <a:lnTo>
                      <a:pt x="1734" y="1230"/>
                    </a:lnTo>
                    <a:lnTo>
                      <a:pt x="1788" y="1314"/>
                    </a:lnTo>
                    <a:lnTo>
                      <a:pt x="1842" y="1380"/>
                    </a:lnTo>
                    <a:lnTo>
                      <a:pt x="1884" y="1452"/>
                    </a:lnTo>
                    <a:lnTo>
                      <a:pt x="1884" y="1524"/>
                    </a:lnTo>
                    <a:lnTo>
                      <a:pt x="1812" y="1476"/>
                    </a:lnTo>
                    <a:lnTo>
                      <a:pt x="1746" y="1398"/>
                    </a:lnTo>
                    <a:lnTo>
                      <a:pt x="1638" y="1362"/>
                    </a:lnTo>
                    <a:lnTo>
                      <a:pt x="1602" y="1350"/>
                    </a:lnTo>
                    <a:lnTo>
                      <a:pt x="1584" y="1386"/>
                    </a:lnTo>
                    <a:lnTo>
                      <a:pt x="1590" y="1464"/>
                    </a:lnTo>
                    <a:lnTo>
                      <a:pt x="1632" y="1560"/>
                    </a:lnTo>
                    <a:lnTo>
                      <a:pt x="1632" y="1608"/>
                    </a:lnTo>
                    <a:lnTo>
                      <a:pt x="1590" y="1602"/>
                    </a:lnTo>
                    <a:lnTo>
                      <a:pt x="1560" y="1518"/>
                    </a:lnTo>
                    <a:lnTo>
                      <a:pt x="1518" y="1464"/>
                    </a:lnTo>
                    <a:lnTo>
                      <a:pt x="1440" y="1422"/>
                    </a:lnTo>
                    <a:lnTo>
                      <a:pt x="1392" y="1422"/>
                    </a:lnTo>
                    <a:lnTo>
                      <a:pt x="1320" y="1422"/>
                    </a:lnTo>
                    <a:lnTo>
                      <a:pt x="1404" y="1512"/>
                    </a:lnTo>
                    <a:lnTo>
                      <a:pt x="1464" y="1584"/>
                    </a:lnTo>
                    <a:lnTo>
                      <a:pt x="1494" y="1620"/>
                    </a:lnTo>
                    <a:lnTo>
                      <a:pt x="1416" y="1614"/>
                    </a:lnTo>
                    <a:lnTo>
                      <a:pt x="1332" y="1548"/>
                    </a:lnTo>
                    <a:lnTo>
                      <a:pt x="1116" y="1416"/>
                    </a:lnTo>
                    <a:lnTo>
                      <a:pt x="1056" y="1374"/>
                    </a:lnTo>
                    <a:lnTo>
                      <a:pt x="972" y="1356"/>
                    </a:lnTo>
                    <a:lnTo>
                      <a:pt x="930" y="1398"/>
                    </a:lnTo>
                    <a:lnTo>
                      <a:pt x="984" y="1482"/>
                    </a:lnTo>
                    <a:lnTo>
                      <a:pt x="1062" y="1584"/>
                    </a:lnTo>
                    <a:lnTo>
                      <a:pt x="1152" y="1614"/>
                    </a:lnTo>
                    <a:lnTo>
                      <a:pt x="1080" y="1644"/>
                    </a:lnTo>
                    <a:lnTo>
                      <a:pt x="966" y="1602"/>
                    </a:lnTo>
                    <a:lnTo>
                      <a:pt x="882" y="1554"/>
                    </a:lnTo>
                    <a:lnTo>
                      <a:pt x="798" y="1536"/>
                    </a:lnTo>
                    <a:lnTo>
                      <a:pt x="780" y="1572"/>
                    </a:lnTo>
                    <a:lnTo>
                      <a:pt x="828" y="1692"/>
                    </a:lnTo>
                    <a:lnTo>
                      <a:pt x="858" y="1740"/>
                    </a:lnTo>
                    <a:lnTo>
                      <a:pt x="780" y="1728"/>
                    </a:lnTo>
                    <a:lnTo>
                      <a:pt x="690" y="1656"/>
                    </a:lnTo>
                    <a:lnTo>
                      <a:pt x="612" y="1554"/>
                    </a:lnTo>
                    <a:lnTo>
                      <a:pt x="486" y="1488"/>
                    </a:lnTo>
                    <a:lnTo>
                      <a:pt x="402" y="1506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56"/>
              <p:cNvSpPr>
                <a:spLocks/>
              </p:cNvSpPr>
              <p:nvPr/>
            </p:nvSpPr>
            <p:spPr bwMode="auto">
              <a:xfrm>
                <a:off x="2064" y="1962"/>
                <a:ext cx="1410" cy="948"/>
              </a:xfrm>
              <a:custGeom>
                <a:avLst/>
                <a:gdLst>
                  <a:gd name="T0" fmla="*/ 0 w 1410"/>
                  <a:gd name="T1" fmla="*/ 0 h 948"/>
                  <a:gd name="T2" fmla="*/ 150 w 1410"/>
                  <a:gd name="T3" fmla="*/ 60 h 948"/>
                  <a:gd name="T4" fmla="*/ 258 w 1410"/>
                  <a:gd name="T5" fmla="*/ 96 h 948"/>
                  <a:gd name="T6" fmla="*/ 402 w 1410"/>
                  <a:gd name="T7" fmla="*/ 120 h 948"/>
                  <a:gd name="T8" fmla="*/ 564 w 1410"/>
                  <a:gd name="T9" fmla="*/ 114 h 948"/>
                  <a:gd name="T10" fmla="*/ 690 w 1410"/>
                  <a:gd name="T11" fmla="*/ 114 h 948"/>
                  <a:gd name="T12" fmla="*/ 882 w 1410"/>
                  <a:gd name="T13" fmla="*/ 102 h 948"/>
                  <a:gd name="T14" fmla="*/ 834 w 1410"/>
                  <a:gd name="T15" fmla="*/ 108 h 948"/>
                  <a:gd name="T16" fmla="*/ 984 w 1410"/>
                  <a:gd name="T17" fmla="*/ 90 h 948"/>
                  <a:gd name="T18" fmla="*/ 1056 w 1410"/>
                  <a:gd name="T19" fmla="*/ 90 h 948"/>
                  <a:gd name="T20" fmla="*/ 1116 w 1410"/>
                  <a:gd name="T21" fmla="*/ 96 h 948"/>
                  <a:gd name="T22" fmla="*/ 1194 w 1410"/>
                  <a:gd name="T23" fmla="*/ 150 h 948"/>
                  <a:gd name="T24" fmla="*/ 1248 w 1410"/>
                  <a:gd name="T25" fmla="*/ 216 h 948"/>
                  <a:gd name="T26" fmla="*/ 1296 w 1410"/>
                  <a:gd name="T27" fmla="*/ 330 h 948"/>
                  <a:gd name="T28" fmla="*/ 1344 w 1410"/>
                  <a:gd name="T29" fmla="*/ 498 h 948"/>
                  <a:gd name="T30" fmla="*/ 1392 w 1410"/>
                  <a:gd name="T31" fmla="*/ 696 h 948"/>
                  <a:gd name="T32" fmla="*/ 1410 w 1410"/>
                  <a:gd name="T33" fmla="*/ 798 h 948"/>
                  <a:gd name="T34" fmla="*/ 1404 w 1410"/>
                  <a:gd name="T35" fmla="*/ 870 h 948"/>
                  <a:gd name="T36" fmla="*/ 1380 w 1410"/>
                  <a:gd name="T37" fmla="*/ 906 h 948"/>
                  <a:gd name="T38" fmla="*/ 1314 w 1410"/>
                  <a:gd name="T39" fmla="*/ 924 h 948"/>
                  <a:gd name="T40" fmla="*/ 1224 w 1410"/>
                  <a:gd name="T41" fmla="*/ 912 h 948"/>
                  <a:gd name="T42" fmla="*/ 1080 w 1410"/>
                  <a:gd name="T43" fmla="*/ 894 h 948"/>
                  <a:gd name="T44" fmla="*/ 966 w 1410"/>
                  <a:gd name="T45" fmla="*/ 894 h 948"/>
                  <a:gd name="T46" fmla="*/ 834 w 1410"/>
                  <a:gd name="T47" fmla="*/ 906 h 948"/>
                  <a:gd name="T48" fmla="*/ 702 w 1410"/>
                  <a:gd name="T49" fmla="*/ 924 h 948"/>
                  <a:gd name="T50" fmla="*/ 582 w 1410"/>
                  <a:gd name="T51" fmla="*/ 948 h 948"/>
                  <a:gd name="T52" fmla="*/ 492 w 1410"/>
                  <a:gd name="T53" fmla="*/ 948 h 948"/>
                  <a:gd name="T54" fmla="*/ 396 w 1410"/>
                  <a:gd name="T55" fmla="*/ 936 h 948"/>
                  <a:gd name="T56" fmla="*/ 270 w 1410"/>
                  <a:gd name="T57" fmla="*/ 900 h 948"/>
                  <a:gd name="T58" fmla="*/ 0 w 1410"/>
                  <a:gd name="T59" fmla="*/ 0 h 9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0"/>
                  <a:gd name="T91" fmla="*/ 0 h 948"/>
                  <a:gd name="T92" fmla="*/ 1410 w 1410"/>
                  <a:gd name="T93" fmla="*/ 948 h 9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0" h="948">
                    <a:moveTo>
                      <a:pt x="0" y="0"/>
                    </a:moveTo>
                    <a:lnTo>
                      <a:pt x="150" y="60"/>
                    </a:lnTo>
                    <a:lnTo>
                      <a:pt x="258" y="96"/>
                    </a:lnTo>
                    <a:lnTo>
                      <a:pt x="402" y="120"/>
                    </a:lnTo>
                    <a:lnTo>
                      <a:pt x="564" y="114"/>
                    </a:lnTo>
                    <a:lnTo>
                      <a:pt x="690" y="114"/>
                    </a:lnTo>
                    <a:lnTo>
                      <a:pt x="882" y="102"/>
                    </a:lnTo>
                    <a:lnTo>
                      <a:pt x="834" y="108"/>
                    </a:lnTo>
                    <a:lnTo>
                      <a:pt x="984" y="90"/>
                    </a:lnTo>
                    <a:lnTo>
                      <a:pt x="1056" y="90"/>
                    </a:lnTo>
                    <a:lnTo>
                      <a:pt x="1116" y="96"/>
                    </a:lnTo>
                    <a:lnTo>
                      <a:pt x="1194" y="150"/>
                    </a:lnTo>
                    <a:lnTo>
                      <a:pt x="1248" y="216"/>
                    </a:lnTo>
                    <a:lnTo>
                      <a:pt x="1296" y="330"/>
                    </a:lnTo>
                    <a:lnTo>
                      <a:pt x="1344" y="498"/>
                    </a:lnTo>
                    <a:lnTo>
                      <a:pt x="1392" y="696"/>
                    </a:lnTo>
                    <a:lnTo>
                      <a:pt x="1410" y="798"/>
                    </a:lnTo>
                    <a:lnTo>
                      <a:pt x="1404" y="870"/>
                    </a:lnTo>
                    <a:lnTo>
                      <a:pt x="1380" y="906"/>
                    </a:lnTo>
                    <a:lnTo>
                      <a:pt x="1314" y="924"/>
                    </a:lnTo>
                    <a:lnTo>
                      <a:pt x="1224" y="912"/>
                    </a:lnTo>
                    <a:lnTo>
                      <a:pt x="1080" y="894"/>
                    </a:lnTo>
                    <a:lnTo>
                      <a:pt x="966" y="894"/>
                    </a:lnTo>
                    <a:lnTo>
                      <a:pt x="834" y="906"/>
                    </a:lnTo>
                    <a:lnTo>
                      <a:pt x="702" y="924"/>
                    </a:lnTo>
                    <a:lnTo>
                      <a:pt x="582" y="948"/>
                    </a:lnTo>
                    <a:lnTo>
                      <a:pt x="492" y="948"/>
                    </a:lnTo>
                    <a:lnTo>
                      <a:pt x="396" y="936"/>
                    </a:lnTo>
                    <a:lnTo>
                      <a:pt x="270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57"/>
              <p:cNvSpPr>
                <a:spLocks/>
              </p:cNvSpPr>
              <p:nvPr/>
            </p:nvSpPr>
            <p:spPr bwMode="auto">
              <a:xfrm>
                <a:off x="2082" y="2064"/>
                <a:ext cx="1260" cy="732"/>
              </a:xfrm>
              <a:custGeom>
                <a:avLst/>
                <a:gdLst>
                  <a:gd name="T0" fmla="*/ 0 w 1260"/>
                  <a:gd name="T1" fmla="*/ 0 h 732"/>
                  <a:gd name="T2" fmla="*/ 120 w 1260"/>
                  <a:gd name="T3" fmla="*/ 48 h 732"/>
                  <a:gd name="T4" fmla="*/ 240 w 1260"/>
                  <a:gd name="T5" fmla="*/ 90 h 732"/>
                  <a:gd name="T6" fmla="*/ 354 w 1260"/>
                  <a:gd name="T7" fmla="*/ 114 h 732"/>
                  <a:gd name="T8" fmla="*/ 468 w 1260"/>
                  <a:gd name="T9" fmla="*/ 120 h 732"/>
                  <a:gd name="T10" fmla="*/ 618 w 1260"/>
                  <a:gd name="T11" fmla="*/ 114 h 732"/>
                  <a:gd name="T12" fmla="*/ 774 w 1260"/>
                  <a:gd name="T13" fmla="*/ 96 h 732"/>
                  <a:gd name="T14" fmla="*/ 882 w 1260"/>
                  <a:gd name="T15" fmla="*/ 78 h 732"/>
                  <a:gd name="T16" fmla="*/ 990 w 1260"/>
                  <a:gd name="T17" fmla="*/ 66 h 732"/>
                  <a:gd name="T18" fmla="*/ 1068 w 1260"/>
                  <a:gd name="T19" fmla="*/ 96 h 732"/>
                  <a:gd name="T20" fmla="*/ 1104 w 1260"/>
                  <a:gd name="T21" fmla="*/ 132 h 732"/>
                  <a:gd name="T22" fmla="*/ 1146 w 1260"/>
                  <a:gd name="T23" fmla="*/ 210 h 732"/>
                  <a:gd name="T24" fmla="*/ 1200 w 1260"/>
                  <a:gd name="T25" fmla="*/ 354 h 732"/>
                  <a:gd name="T26" fmla="*/ 1242 w 1260"/>
                  <a:gd name="T27" fmla="*/ 546 h 732"/>
                  <a:gd name="T28" fmla="*/ 1254 w 1260"/>
                  <a:gd name="T29" fmla="*/ 630 h 732"/>
                  <a:gd name="T30" fmla="*/ 1260 w 1260"/>
                  <a:gd name="T31" fmla="*/ 696 h 732"/>
                  <a:gd name="T32" fmla="*/ 1188 w 1260"/>
                  <a:gd name="T33" fmla="*/ 672 h 732"/>
                  <a:gd name="T34" fmla="*/ 1068 w 1260"/>
                  <a:gd name="T35" fmla="*/ 666 h 732"/>
                  <a:gd name="T36" fmla="*/ 942 w 1260"/>
                  <a:gd name="T37" fmla="*/ 672 h 732"/>
                  <a:gd name="T38" fmla="*/ 822 w 1260"/>
                  <a:gd name="T39" fmla="*/ 690 h 732"/>
                  <a:gd name="T40" fmla="*/ 684 w 1260"/>
                  <a:gd name="T41" fmla="*/ 702 h 732"/>
                  <a:gd name="T42" fmla="*/ 546 w 1260"/>
                  <a:gd name="T43" fmla="*/ 726 h 732"/>
                  <a:gd name="T44" fmla="*/ 402 w 1260"/>
                  <a:gd name="T45" fmla="*/ 732 h 732"/>
                  <a:gd name="T46" fmla="*/ 306 w 1260"/>
                  <a:gd name="T47" fmla="*/ 720 h 732"/>
                  <a:gd name="T48" fmla="*/ 216 w 1260"/>
                  <a:gd name="T49" fmla="*/ 702 h 732"/>
                  <a:gd name="T50" fmla="*/ 0 w 1260"/>
                  <a:gd name="T51" fmla="*/ 0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0"/>
                  <a:gd name="T79" fmla="*/ 0 h 732"/>
                  <a:gd name="T80" fmla="*/ 1260 w 1260"/>
                  <a:gd name="T81" fmla="*/ 732 h 7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0" h="732">
                    <a:moveTo>
                      <a:pt x="0" y="0"/>
                    </a:moveTo>
                    <a:lnTo>
                      <a:pt x="120" y="48"/>
                    </a:lnTo>
                    <a:lnTo>
                      <a:pt x="240" y="90"/>
                    </a:lnTo>
                    <a:lnTo>
                      <a:pt x="354" y="114"/>
                    </a:lnTo>
                    <a:lnTo>
                      <a:pt x="468" y="120"/>
                    </a:lnTo>
                    <a:lnTo>
                      <a:pt x="618" y="114"/>
                    </a:lnTo>
                    <a:lnTo>
                      <a:pt x="774" y="96"/>
                    </a:lnTo>
                    <a:lnTo>
                      <a:pt x="882" y="78"/>
                    </a:lnTo>
                    <a:lnTo>
                      <a:pt x="990" y="66"/>
                    </a:lnTo>
                    <a:lnTo>
                      <a:pt x="1068" y="96"/>
                    </a:lnTo>
                    <a:lnTo>
                      <a:pt x="1104" y="132"/>
                    </a:lnTo>
                    <a:lnTo>
                      <a:pt x="1146" y="210"/>
                    </a:lnTo>
                    <a:lnTo>
                      <a:pt x="1200" y="354"/>
                    </a:lnTo>
                    <a:lnTo>
                      <a:pt x="1242" y="546"/>
                    </a:lnTo>
                    <a:lnTo>
                      <a:pt x="1254" y="630"/>
                    </a:lnTo>
                    <a:lnTo>
                      <a:pt x="1260" y="696"/>
                    </a:lnTo>
                    <a:lnTo>
                      <a:pt x="1188" y="672"/>
                    </a:lnTo>
                    <a:lnTo>
                      <a:pt x="1068" y="666"/>
                    </a:lnTo>
                    <a:lnTo>
                      <a:pt x="942" y="672"/>
                    </a:lnTo>
                    <a:lnTo>
                      <a:pt x="822" y="690"/>
                    </a:lnTo>
                    <a:lnTo>
                      <a:pt x="684" y="702"/>
                    </a:lnTo>
                    <a:lnTo>
                      <a:pt x="546" y="726"/>
                    </a:lnTo>
                    <a:lnTo>
                      <a:pt x="402" y="732"/>
                    </a:lnTo>
                    <a:lnTo>
                      <a:pt x="306" y="720"/>
                    </a:lnTo>
                    <a:lnTo>
                      <a:pt x="216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58"/>
              <p:cNvSpPr>
                <a:spLocks/>
              </p:cNvSpPr>
              <p:nvPr/>
            </p:nvSpPr>
            <p:spPr bwMode="auto">
              <a:xfrm>
                <a:off x="1770" y="1338"/>
                <a:ext cx="1800" cy="450"/>
              </a:xfrm>
              <a:custGeom>
                <a:avLst/>
                <a:gdLst>
                  <a:gd name="T0" fmla="*/ 162 w 1800"/>
                  <a:gd name="T1" fmla="*/ 246 h 450"/>
                  <a:gd name="T2" fmla="*/ 150 w 1800"/>
                  <a:gd name="T3" fmla="*/ 252 h 450"/>
                  <a:gd name="T4" fmla="*/ 84 w 1800"/>
                  <a:gd name="T5" fmla="*/ 282 h 450"/>
                  <a:gd name="T6" fmla="*/ 96 w 1800"/>
                  <a:gd name="T7" fmla="*/ 336 h 450"/>
                  <a:gd name="T8" fmla="*/ 144 w 1800"/>
                  <a:gd name="T9" fmla="*/ 372 h 450"/>
                  <a:gd name="T10" fmla="*/ 216 w 1800"/>
                  <a:gd name="T11" fmla="*/ 378 h 450"/>
                  <a:gd name="T12" fmla="*/ 300 w 1800"/>
                  <a:gd name="T13" fmla="*/ 324 h 450"/>
                  <a:gd name="T14" fmla="*/ 420 w 1800"/>
                  <a:gd name="T15" fmla="*/ 228 h 450"/>
                  <a:gd name="T16" fmla="*/ 552 w 1800"/>
                  <a:gd name="T17" fmla="*/ 96 h 450"/>
                  <a:gd name="T18" fmla="*/ 702 w 1800"/>
                  <a:gd name="T19" fmla="*/ 30 h 450"/>
                  <a:gd name="T20" fmla="*/ 846 w 1800"/>
                  <a:gd name="T21" fmla="*/ 0 h 450"/>
                  <a:gd name="T22" fmla="*/ 978 w 1800"/>
                  <a:gd name="T23" fmla="*/ 24 h 450"/>
                  <a:gd name="T24" fmla="*/ 1152 w 1800"/>
                  <a:gd name="T25" fmla="*/ 102 h 450"/>
                  <a:gd name="T26" fmla="*/ 1284 w 1800"/>
                  <a:gd name="T27" fmla="*/ 186 h 450"/>
                  <a:gd name="T28" fmla="*/ 1434 w 1800"/>
                  <a:gd name="T29" fmla="*/ 234 h 450"/>
                  <a:gd name="T30" fmla="*/ 1548 w 1800"/>
                  <a:gd name="T31" fmla="*/ 228 h 450"/>
                  <a:gd name="T32" fmla="*/ 1680 w 1800"/>
                  <a:gd name="T33" fmla="*/ 156 h 450"/>
                  <a:gd name="T34" fmla="*/ 1758 w 1800"/>
                  <a:gd name="T35" fmla="*/ 90 h 450"/>
                  <a:gd name="T36" fmla="*/ 1800 w 1800"/>
                  <a:gd name="T37" fmla="*/ 48 h 450"/>
                  <a:gd name="T38" fmla="*/ 1770 w 1800"/>
                  <a:gd name="T39" fmla="*/ 126 h 450"/>
                  <a:gd name="T40" fmla="*/ 1686 w 1800"/>
                  <a:gd name="T41" fmla="*/ 222 h 450"/>
                  <a:gd name="T42" fmla="*/ 1560 w 1800"/>
                  <a:gd name="T43" fmla="*/ 294 h 450"/>
                  <a:gd name="T44" fmla="*/ 1458 w 1800"/>
                  <a:gd name="T45" fmla="*/ 312 h 450"/>
                  <a:gd name="T46" fmla="*/ 1296 w 1800"/>
                  <a:gd name="T47" fmla="*/ 282 h 450"/>
                  <a:gd name="T48" fmla="*/ 1182 w 1800"/>
                  <a:gd name="T49" fmla="*/ 210 h 450"/>
                  <a:gd name="T50" fmla="*/ 1026 w 1800"/>
                  <a:gd name="T51" fmla="*/ 138 h 450"/>
                  <a:gd name="T52" fmla="*/ 906 w 1800"/>
                  <a:gd name="T53" fmla="*/ 96 h 450"/>
                  <a:gd name="T54" fmla="*/ 738 w 1800"/>
                  <a:gd name="T55" fmla="*/ 102 h 450"/>
                  <a:gd name="T56" fmla="*/ 588 w 1800"/>
                  <a:gd name="T57" fmla="*/ 186 h 450"/>
                  <a:gd name="T58" fmla="*/ 486 w 1800"/>
                  <a:gd name="T59" fmla="*/ 276 h 450"/>
                  <a:gd name="T60" fmla="*/ 342 w 1800"/>
                  <a:gd name="T61" fmla="*/ 408 h 450"/>
                  <a:gd name="T62" fmla="*/ 258 w 1800"/>
                  <a:gd name="T63" fmla="*/ 450 h 450"/>
                  <a:gd name="T64" fmla="*/ 90 w 1800"/>
                  <a:gd name="T65" fmla="*/ 432 h 450"/>
                  <a:gd name="T66" fmla="*/ 42 w 1800"/>
                  <a:gd name="T67" fmla="*/ 378 h 450"/>
                  <a:gd name="T68" fmla="*/ 18 w 1800"/>
                  <a:gd name="T69" fmla="*/ 324 h 450"/>
                  <a:gd name="T70" fmla="*/ 0 w 1800"/>
                  <a:gd name="T71" fmla="*/ 270 h 450"/>
                  <a:gd name="T72" fmla="*/ 42 w 1800"/>
                  <a:gd name="T73" fmla="*/ 180 h 450"/>
                  <a:gd name="T74" fmla="*/ 120 w 1800"/>
                  <a:gd name="T75" fmla="*/ 150 h 450"/>
                  <a:gd name="T76" fmla="*/ 186 w 1800"/>
                  <a:gd name="T77" fmla="*/ 162 h 450"/>
                  <a:gd name="T78" fmla="*/ 186 w 1800"/>
                  <a:gd name="T79" fmla="*/ 210 h 450"/>
                  <a:gd name="T80" fmla="*/ 162 w 1800"/>
                  <a:gd name="T81" fmla="*/ 246 h 4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0"/>
                  <a:gd name="T124" fmla="*/ 0 h 450"/>
                  <a:gd name="T125" fmla="*/ 1800 w 1800"/>
                  <a:gd name="T126" fmla="*/ 450 h 4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0" h="450">
                    <a:moveTo>
                      <a:pt x="162" y="246"/>
                    </a:moveTo>
                    <a:lnTo>
                      <a:pt x="150" y="252"/>
                    </a:lnTo>
                    <a:lnTo>
                      <a:pt x="84" y="282"/>
                    </a:lnTo>
                    <a:lnTo>
                      <a:pt x="96" y="336"/>
                    </a:lnTo>
                    <a:lnTo>
                      <a:pt x="144" y="372"/>
                    </a:lnTo>
                    <a:lnTo>
                      <a:pt x="216" y="378"/>
                    </a:lnTo>
                    <a:lnTo>
                      <a:pt x="300" y="324"/>
                    </a:lnTo>
                    <a:lnTo>
                      <a:pt x="420" y="228"/>
                    </a:lnTo>
                    <a:lnTo>
                      <a:pt x="552" y="96"/>
                    </a:lnTo>
                    <a:lnTo>
                      <a:pt x="702" y="30"/>
                    </a:lnTo>
                    <a:lnTo>
                      <a:pt x="846" y="0"/>
                    </a:lnTo>
                    <a:lnTo>
                      <a:pt x="978" y="24"/>
                    </a:lnTo>
                    <a:lnTo>
                      <a:pt x="1152" y="102"/>
                    </a:lnTo>
                    <a:lnTo>
                      <a:pt x="1284" y="186"/>
                    </a:lnTo>
                    <a:lnTo>
                      <a:pt x="1434" y="234"/>
                    </a:lnTo>
                    <a:lnTo>
                      <a:pt x="1548" y="228"/>
                    </a:lnTo>
                    <a:lnTo>
                      <a:pt x="1680" y="156"/>
                    </a:lnTo>
                    <a:lnTo>
                      <a:pt x="1758" y="90"/>
                    </a:lnTo>
                    <a:lnTo>
                      <a:pt x="1800" y="48"/>
                    </a:lnTo>
                    <a:lnTo>
                      <a:pt x="1770" y="126"/>
                    </a:lnTo>
                    <a:lnTo>
                      <a:pt x="1686" y="222"/>
                    </a:lnTo>
                    <a:lnTo>
                      <a:pt x="1560" y="294"/>
                    </a:lnTo>
                    <a:lnTo>
                      <a:pt x="1458" y="312"/>
                    </a:lnTo>
                    <a:lnTo>
                      <a:pt x="1296" y="282"/>
                    </a:lnTo>
                    <a:lnTo>
                      <a:pt x="1182" y="210"/>
                    </a:lnTo>
                    <a:lnTo>
                      <a:pt x="1026" y="138"/>
                    </a:lnTo>
                    <a:lnTo>
                      <a:pt x="906" y="96"/>
                    </a:lnTo>
                    <a:lnTo>
                      <a:pt x="738" y="102"/>
                    </a:lnTo>
                    <a:lnTo>
                      <a:pt x="588" y="186"/>
                    </a:lnTo>
                    <a:lnTo>
                      <a:pt x="486" y="276"/>
                    </a:lnTo>
                    <a:lnTo>
                      <a:pt x="342" y="408"/>
                    </a:lnTo>
                    <a:lnTo>
                      <a:pt x="258" y="450"/>
                    </a:lnTo>
                    <a:lnTo>
                      <a:pt x="90" y="432"/>
                    </a:lnTo>
                    <a:lnTo>
                      <a:pt x="42" y="378"/>
                    </a:lnTo>
                    <a:lnTo>
                      <a:pt x="18" y="324"/>
                    </a:lnTo>
                    <a:lnTo>
                      <a:pt x="0" y="270"/>
                    </a:lnTo>
                    <a:lnTo>
                      <a:pt x="42" y="180"/>
                    </a:lnTo>
                    <a:lnTo>
                      <a:pt x="120" y="150"/>
                    </a:lnTo>
                    <a:lnTo>
                      <a:pt x="186" y="162"/>
                    </a:lnTo>
                    <a:lnTo>
                      <a:pt x="186" y="210"/>
                    </a:lnTo>
                    <a:lnTo>
                      <a:pt x="162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3886200" y="1905000"/>
            <a:ext cx="219075" cy="293688"/>
            <a:chOff x="1668" y="894"/>
            <a:chExt cx="2238" cy="3000"/>
          </a:xfrm>
        </p:grpSpPr>
        <p:sp>
          <p:nvSpPr>
            <p:cNvPr id="15409" name="Freeform 60"/>
            <p:cNvSpPr>
              <a:spLocks/>
            </p:cNvSpPr>
            <p:nvPr/>
          </p:nvSpPr>
          <p:spPr bwMode="auto">
            <a:xfrm>
              <a:off x="1668" y="894"/>
              <a:ext cx="1002" cy="3000"/>
            </a:xfrm>
            <a:custGeom>
              <a:avLst/>
              <a:gdLst>
                <a:gd name="T0" fmla="*/ 0 w 1002"/>
                <a:gd name="T1" fmla="*/ 0 h 3000"/>
                <a:gd name="T2" fmla="*/ 108 w 1002"/>
                <a:gd name="T3" fmla="*/ 576 h 3000"/>
                <a:gd name="T4" fmla="*/ 162 w 1002"/>
                <a:gd name="T5" fmla="*/ 594 h 3000"/>
                <a:gd name="T6" fmla="*/ 906 w 1002"/>
                <a:gd name="T7" fmla="*/ 3000 h 3000"/>
                <a:gd name="T8" fmla="*/ 1002 w 1002"/>
                <a:gd name="T9" fmla="*/ 2964 h 3000"/>
                <a:gd name="T10" fmla="*/ 222 w 1002"/>
                <a:gd name="T11" fmla="*/ 564 h 3000"/>
                <a:gd name="T12" fmla="*/ 246 w 1002"/>
                <a:gd name="T13" fmla="*/ 522 h 3000"/>
                <a:gd name="T14" fmla="*/ 0 w 1002"/>
                <a:gd name="T15" fmla="*/ 0 h 3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2"/>
                <a:gd name="T25" fmla="*/ 0 h 3000"/>
                <a:gd name="T26" fmla="*/ 1002 w 1002"/>
                <a:gd name="T27" fmla="*/ 3000 h 3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2" h="3000">
                  <a:moveTo>
                    <a:pt x="0" y="0"/>
                  </a:moveTo>
                  <a:lnTo>
                    <a:pt x="108" y="576"/>
                  </a:lnTo>
                  <a:lnTo>
                    <a:pt x="162" y="594"/>
                  </a:lnTo>
                  <a:lnTo>
                    <a:pt x="906" y="3000"/>
                  </a:lnTo>
                  <a:lnTo>
                    <a:pt x="1002" y="2964"/>
                  </a:lnTo>
                  <a:lnTo>
                    <a:pt x="222" y="564"/>
                  </a:lnTo>
                  <a:lnTo>
                    <a:pt x="246" y="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10" name="Group 61"/>
            <p:cNvGrpSpPr>
              <a:grpSpLocks/>
            </p:cNvGrpSpPr>
            <p:nvPr/>
          </p:nvGrpSpPr>
          <p:grpSpPr bwMode="auto">
            <a:xfrm>
              <a:off x="1770" y="1338"/>
              <a:ext cx="2136" cy="2016"/>
              <a:chOff x="1770" y="1338"/>
              <a:chExt cx="2136" cy="2016"/>
            </a:xfrm>
          </p:grpSpPr>
          <p:sp>
            <p:nvSpPr>
              <p:cNvPr id="15411" name="Freeform 62"/>
              <p:cNvSpPr>
                <a:spLocks/>
              </p:cNvSpPr>
              <p:nvPr/>
            </p:nvSpPr>
            <p:spPr bwMode="auto">
              <a:xfrm>
                <a:off x="2010" y="1614"/>
                <a:ext cx="1896" cy="1740"/>
              </a:xfrm>
              <a:custGeom>
                <a:avLst/>
                <a:gdLst>
                  <a:gd name="T0" fmla="*/ 90 w 1896"/>
                  <a:gd name="T1" fmla="*/ 258 h 1740"/>
                  <a:gd name="T2" fmla="*/ 198 w 1896"/>
                  <a:gd name="T3" fmla="*/ 270 h 1740"/>
                  <a:gd name="T4" fmla="*/ 420 w 1896"/>
                  <a:gd name="T5" fmla="*/ 90 h 1740"/>
                  <a:gd name="T6" fmla="*/ 630 w 1896"/>
                  <a:gd name="T7" fmla="*/ 0 h 1740"/>
                  <a:gd name="T8" fmla="*/ 480 w 1896"/>
                  <a:gd name="T9" fmla="*/ 144 h 1740"/>
                  <a:gd name="T10" fmla="*/ 402 w 1896"/>
                  <a:gd name="T11" fmla="*/ 288 h 1740"/>
                  <a:gd name="T12" fmla="*/ 468 w 1896"/>
                  <a:gd name="T13" fmla="*/ 378 h 1740"/>
                  <a:gd name="T14" fmla="*/ 618 w 1896"/>
                  <a:gd name="T15" fmla="*/ 276 h 1740"/>
                  <a:gd name="T16" fmla="*/ 816 w 1896"/>
                  <a:gd name="T17" fmla="*/ 114 h 1740"/>
                  <a:gd name="T18" fmla="*/ 948 w 1896"/>
                  <a:gd name="T19" fmla="*/ 108 h 1740"/>
                  <a:gd name="T20" fmla="*/ 948 w 1896"/>
                  <a:gd name="T21" fmla="*/ 168 h 1740"/>
                  <a:gd name="T22" fmla="*/ 810 w 1896"/>
                  <a:gd name="T23" fmla="*/ 252 h 1740"/>
                  <a:gd name="T24" fmla="*/ 792 w 1896"/>
                  <a:gd name="T25" fmla="*/ 330 h 1740"/>
                  <a:gd name="T26" fmla="*/ 864 w 1896"/>
                  <a:gd name="T27" fmla="*/ 360 h 1740"/>
                  <a:gd name="T28" fmla="*/ 1020 w 1896"/>
                  <a:gd name="T29" fmla="*/ 222 h 1740"/>
                  <a:gd name="T30" fmla="*/ 1170 w 1896"/>
                  <a:gd name="T31" fmla="*/ 156 h 1740"/>
                  <a:gd name="T32" fmla="*/ 1350 w 1896"/>
                  <a:gd name="T33" fmla="*/ 180 h 1740"/>
                  <a:gd name="T34" fmla="*/ 1284 w 1896"/>
                  <a:gd name="T35" fmla="*/ 246 h 1740"/>
                  <a:gd name="T36" fmla="*/ 1182 w 1896"/>
                  <a:gd name="T37" fmla="*/ 282 h 1740"/>
                  <a:gd name="T38" fmla="*/ 1242 w 1896"/>
                  <a:gd name="T39" fmla="*/ 378 h 1740"/>
                  <a:gd name="T40" fmla="*/ 1446 w 1896"/>
                  <a:gd name="T41" fmla="*/ 318 h 1740"/>
                  <a:gd name="T42" fmla="*/ 1596 w 1896"/>
                  <a:gd name="T43" fmla="*/ 294 h 1740"/>
                  <a:gd name="T44" fmla="*/ 1770 w 1896"/>
                  <a:gd name="T45" fmla="*/ 396 h 1740"/>
                  <a:gd name="T46" fmla="*/ 1584 w 1896"/>
                  <a:gd name="T47" fmla="*/ 408 h 1740"/>
                  <a:gd name="T48" fmla="*/ 1488 w 1896"/>
                  <a:gd name="T49" fmla="*/ 462 h 1740"/>
                  <a:gd name="T50" fmla="*/ 1554 w 1896"/>
                  <a:gd name="T51" fmla="*/ 588 h 1740"/>
                  <a:gd name="T52" fmla="*/ 1746 w 1896"/>
                  <a:gd name="T53" fmla="*/ 654 h 1740"/>
                  <a:gd name="T54" fmla="*/ 1866 w 1896"/>
                  <a:gd name="T55" fmla="*/ 768 h 1740"/>
                  <a:gd name="T56" fmla="*/ 1800 w 1896"/>
                  <a:gd name="T57" fmla="*/ 786 h 1740"/>
                  <a:gd name="T58" fmla="*/ 1596 w 1896"/>
                  <a:gd name="T59" fmla="*/ 708 h 1740"/>
                  <a:gd name="T60" fmla="*/ 1560 w 1896"/>
                  <a:gd name="T61" fmla="*/ 798 h 1740"/>
                  <a:gd name="T62" fmla="*/ 1776 w 1896"/>
                  <a:gd name="T63" fmla="*/ 966 h 1740"/>
                  <a:gd name="T64" fmla="*/ 1872 w 1896"/>
                  <a:gd name="T65" fmla="*/ 1098 h 1740"/>
                  <a:gd name="T66" fmla="*/ 1836 w 1896"/>
                  <a:gd name="T67" fmla="*/ 1158 h 1740"/>
                  <a:gd name="T68" fmla="*/ 1692 w 1896"/>
                  <a:gd name="T69" fmla="*/ 1032 h 1740"/>
                  <a:gd name="T70" fmla="*/ 1620 w 1896"/>
                  <a:gd name="T71" fmla="*/ 1068 h 1740"/>
                  <a:gd name="T72" fmla="*/ 1734 w 1896"/>
                  <a:gd name="T73" fmla="*/ 1230 h 1740"/>
                  <a:gd name="T74" fmla="*/ 1842 w 1896"/>
                  <a:gd name="T75" fmla="*/ 1380 h 1740"/>
                  <a:gd name="T76" fmla="*/ 1884 w 1896"/>
                  <a:gd name="T77" fmla="*/ 1524 h 1740"/>
                  <a:gd name="T78" fmla="*/ 1746 w 1896"/>
                  <a:gd name="T79" fmla="*/ 1398 h 1740"/>
                  <a:gd name="T80" fmla="*/ 1602 w 1896"/>
                  <a:gd name="T81" fmla="*/ 1350 h 1740"/>
                  <a:gd name="T82" fmla="*/ 1590 w 1896"/>
                  <a:gd name="T83" fmla="*/ 1464 h 1740"/>
                  <a:gd name="T84" fmla="*/ 1632 w 1896"/>
                  <a:gd name="T85" fmla="*/ 1608 h 1740"/>
                  <a:gd name="T86" fmla="*/ 1560 w 1896"/>
                  <a:gd name="T87" fmla="*/ 1518 h 1740"/>
                  <a:gd name="T88" fmla="*/ 1440 w 1896"/>
                  <a:gd name="T89" fmla="*/ 1422 h 1740"/>
                  <a:gd name="T90" fmla="*/ 1320 w 1896"/>
                  <a:gd name="T91" fmla="*/ 1422 h 1740"/>
                  <a:gd name="T92" fmla="*/ 1464 w 1896"/>
                  <a:gd name="T93" fmla="*/ 1584 h 1740"/>
                  <a:gd name="T94" fmla="*/ 1416 w 1896"/>
                  <a:gd name="T95" fmla="*/ 1614 h 1740"/>
                  <a:gd name="T96" fmla="*/ 1116 w 1896"/>
                  <a:gd name="T97" fmla="*/ 1416 h 1740"/>
                  <a:gd name="T98" fmla="*/ 972 w 1896"/>
                  <a:gd name="T99" fmla="*/ 1356 h 1740"/>
                  <a:gd name="T100" fmla="*/ 984 w 1896"/>
                  <a:gd name="T101" fmla="*/ 1482 h 1740"/>
                  <a:gd name="T102" fmla="*/ 1152 w 1896"/>
                  <a:gd name="T103" fmla="*/ 1614 h 1740"/>
                  <a:gd name="T104" fmla="*/ 966 w 1896"/>
                  <a:gd name="T105" fmla="*/ 1602 h 1740"/>
                  <a:gd name="T106" fmla="*/ 798 w 1896"/>
                  <a:gd name="T107" fmla="*/ 1536 h 1740"/>
                  <a:gd name="T108" fmla="*/ 828 w 1896"/>
                  <a:gd name="T109" fmla="*/ 1692 h 1740"/>
                  <a:gd name="T110" fmla="*/ 780 w 1896"/>
                  <a:gd name="T111" fmla="*/ 1728 h 1740"/>
                  <a:gd name="T112" fmla="*/ 612 w 1896"/>
                  <a:gd name="T113" fmla="*/ 1554 h 1740"/>
                  <a:gd name="T114" fmla="*/ 402 w 1896"/>
                  <a:gd name="T115" fmla="*/ 1506 h 17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740"/>
                  <a:gd name="T176" fmla="*/ 1896 w 1896"/>
                  <a:gd name="T177" fmla="*/ 1740 h 17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740">
                    <a:moveTo>
                      <a:pt x="0" y="204"/>
                    </a:moveTo>
                    <a:lnTo>
                      <a:pt x="90" y="258"/>
                    </a:lnTo>
                    <a:lnTo>
                      <a:pt x="156" y="282"/>
                    </a:lnTo>
                    <a:lnTo>
                      <a:pt x="198" y="270"/>
                    </a:lnTo>
                    <a:lnTo>
                      <a:pt x="318" y="198"/>
                    </a:lnTo>
                    <a:lnTo>
                      <a:pt x="420" y="90"/>
                    </a:lnTo>
                    <a:lnTo>
                      <a:pt x="528" y="18"/>
                    </a:lnTo>
                    <a:lnTo>
                      <a:pt x="630" y="0"/>
                    </a:lnTo>
                    <a:lnTo>
                      <a:pt x="576" y="54"/>
                    </a:lnTo>
                    <a:lnTo>
                      <a:pt x="480" y="144"/>
                    </a:lnTo>
                    <a:lnTo>
                      <a:pt x="432" y="222"/>
                    </a:lnTo>
                    <a:lnTo>
                      <a:pt x="402" y="288"/>
                    </a:lnTo>
                    <a:lnTo>
                      <a:pt x="402" y="366"/>
                    </a:lnTo>
                    <a:lnTo>
                      <a:pt x="468" y="378"/>
                    </a:lnTo>
                    <a:lnTo>
                      <a:pt x="552" y="354"/>
                    </a:lnTo>
                    <a:lnTo>
                      <a:pt x="618" y="276"/>
                    </a:lnTo>
                    <a:lnTo>
                      <a:pt x="762" y="150"/>
                    </a:lnTo>
                    <a:lnTo>
                      <a:pt x="816" y="114"/>
                    </a:lnTo>
                    <a:lnTo>
                      <a:pt x="912" y="102"/>
                    </a:lnTo>
                    <a:lnTo>
                      <a:pt x="948" y="108"/>
                    </a:lnTo>
                    <a:lnTo>
                      <a:pt x="990" y="126"/>
                    </a:lnTo>
                    <a:lnTo>
                      <a:pt x="948" y="168"/>
                    </a:lnTo>
                    <a:lnTo>
                      <a:pt x="858" y="216"/>
                    </a:lnTo>
                    <a:lnTo>
                      <a:pt x="810" y="252"/>
                    </a:lnTo>
                    <a:lnTo>
                      <a:pt x="786" y="282"/>
                    </a:lnTo>
                    <a:lnTo>
                      <a:pt x="792" y="330"/>
                    </a:lnTo>
                    <a:lnTo>
                      <a:pt x="828" y="354"/>
                    </a:lnTo>
                    <a:lnTo>
                      <a:pt x="864" y="360"/>
                    </a:lnTo>
                    <a:lnTo>
                      <a:pt x="924" y="312"/>
                    </a:lnTo>
                    <a:lnTo>
                      <a:pt x="1020" y="222"/>
                    </a:lnTo>
                    <a:lnTo>
                      <a:pt x="1098" y="180"/>
                    </a:lnTo>
                    <a:lnTo>
                      <a:pt x="1170" y="156"/>
                    </a:lnTo>
                    <a:lnTo>
                      <a:pt x="1260" y="150"/>
                    </a:lnTo>
                    <a:lnTo>
                      <a:pt x="1350" y="180"/>
                    </a:lnTo>
                    <a:lnTo>
                      <a:pt x="1380" y="216"/>
                    </a:lnTo>
                    <a:lnTo>
                      <a:pt x="1284" y="246"/>
                    </a:lnTo>
                    <a:lnTo>
                      <a:pt x="1218" y="252"/>
                    </a:lnTo>
                    <a:lnTo>
                      <a:pt x="1182" y="282"/>
                    </a:lnTo>
                    <a:lnTo>
                      <a:pt x="1170" y="342"/>
                    </a:lnTo>
                    <a:lnTo>
                      <a:pt x="1242" y="378"/>
                    </a:lnTo>
                    <a:lnTo>
                      <a:pt x="1356" y="342"/>
                    </a:lnTo>
                    <a:lnTo>
                      <a:pt x="1446" y="318"/>
                    </a:lnTo>
                    <a:lnTo>
                      <a:pt x="1500" y="294"/>
                    </a:lnTo>
                    <a:lnTo>
                      <a:pt x="1596" y="294"/>
                    </a:lnTo>
                    <a:cubicBezTo>
                      <a:pt x="1628" y="306"/>
                      <a:pt x="1692" y="330"/>
                      <a:pt x="1692" y="330"/>
                    </a:cubicBezTo>
                    <a:lnTo>
                      <a:pt x="1770" y="396"/>
                    </a:lnTo>
                    <a:lnTo>
                      <a:pt x="1722" y="414"/>
                    </a:lnTo>
                    <a:lnTo>
                      <a:pt x="1584" y="408"/>
                    </a:lnTo>
                    <a:lnTo>
                      <a:pt x="1548" y="420"/>
                    </a:lnTo>
                    <a:lnTo>
                      <a:pt x="1488" y="462"/>
                    </a:lnTo>
                    <a:lnTo>
                      <a:pt x="1488" y="522"/>
                    </a:lnTo>
                    <a:lnTo>
                      <a:pt x="1554" y="588"/>
                    </a:lnTo>
                    <a:lnTo>
                      <a:pt x="1638" y="600"/>
                    </a:lnTo>
                    <a:lnTo>
                      <a:pt x="1746" y="654"/>
                    </a:lnTo>
                    <a:lnTo>
                      <a:pt x="1830" y="714"/>
                    </a:lnTo>
                    <a:lnTo>
                      <a:pt x="1866" y="768"/>
                    </a:lnTo>
                    <a:lnTo>
                      <a:pt x="1878" y="834"/>
                    </a:lnTo>
                    <a:lnTo>
                      <a:pt x="1800" y="786"/>
                    </a:lnTo>
                    <a:lnTo>
                      <a:pt x="1734" y="738"/>
                    </a:lnTo>
                    <a:lnTo>
                      <a:pt x="1596" y="708"/>
                    </a:lnTo>
                    <a:lnTo>
                      <a:pt x="1554" y="726"/>
                    </a:lnTo>
                    <a:lnTo>
                      <a:pt x="1560" y="798"/>
                    </a:lnTo>
                    <a:lnTo>
                      <a:pt x="1680" y="876"/>
                    </a:lnTo>
                    <a:lnTo>
                      <a:pt x="1776" y="966"/>
                    </a:lnTo>
                    <a:lnTo>
                      <a:pt x="1830" y="1020"/>
                    </a:lnTo>
                    <a:lnTo>
                      <a:pt x="1872" y="1098"/>
                    </a:lnTo>
                    <a:lnTo>
                      <a:pt x="1896" y="1140"/>
                    </a:lnTo>
                    <a:lnTo>
                      <a:pt x="1836" y="1158"/>
                    </a:lnTo>
                    <a:lnTo>
                      <a:pt x="1752" y="1092"/>
                    </a:lnTo>
                    <a:lnTo>
                      <a:pt x="1692" y="1032"/>
                    </a:lnTo>
                    <a:lnTo>
                      <a:pt x="1638" y="1008"/>
                    </a:lnTo>
                    <a:lnTo>
                      <a:pt x="1620" y="1068"/>
                    </a:lnTo>
                    <a:lnTo>
                      <a:pt x="1644" y="1134"/>
                    </a:lnTo>
                    <a:lnTo>
                      <a:pt x="1734" y="1230"/>
                    </a:lnTo>
                    <a:lnTo>
                      <a:pt x="1788" y="1314"/>
                    </a:lnTo>
                    <a:lnTo>
                      <a:pt x="1842" y="1380"/>
                    </a:lnTo>
                    <a:lnTo>
                      <a:pt x="1884" y="1452"/>
                    </a:lnTo>
                    <a:lnTo>
                      <a:pt x="1884" y="1524"/>
                    </a:lnTo>
                    <a:lnTo>
                      <a:pt x="1812" y="1476"/>
                    </a:lnTo>
                    <a:lnTo>
                      <a:pt x="1746" y="1398"/>
                    </a:lnTo>
                    <a:lnTo>
                      <a:pt x="1638" y="1362"/>
                    </a:lnTo>
                    <a:lnTo>
                      <a:pt x="1602" y="1350"/>
                    </a:lnTo>
                    <a:lnTo>
                      <a:pt x="1584" y="1386"/>
                    </a:lnTo>
                    <a:lnTo>
                      <a:pt x="1590" y="1464"/>
                    </a:lnTo>
                    <a:lnTo>
                      <a:pt x="1632" y="1560"/>
                    </a:lnTo>
                    <a:lnTo>
                      <a:pt x="1632" y="1608"/>
                    </a:lnTo>
                    <a:lnTo>
                      <a:pt x="1590" y="1602"/>
                    </a:lnTo>
                    <a:lnTo>
                      <a:pt x="1560" y="1518"/>
                    </a:lnTo>
                    <a:lnTo>
                      <a:pt x="1518" y="1464"/>
                    </a:lnTo>
                    <a:lnTo>
                      <a:pt x="1440" y="1422"/>
                    </a:lnTo>
                    <a:lnTo>
                      <a:pt x="1392" y="1422"/>
                    </a:lnTo>
                    <a:lnTo>
                      <a:pt x="1320" y="1422"/>
                    </a:lnTo>
                    <a:lnTo>
                      <a:pt x="1404" y="1512"/>
                    </a:lnTo>
                    <a:lnTo>
                      <a:pt x="1464" y="1584"/>
                    </a:lnTo>
                    <a:lnTo>
                      <a:pt x="1494" y="1620"/>
                    </a:lnTo>
                    <a:lnTo>
                      <a:pt x="1416" y="1614"/>
                    </a:lnTo>
                    <a:lnTo>
                      <a:pt x="1332" y="1548"/>
                    </a:lnTo>
                    <a:lnTo>
                      <a:pt x="1116" y="1416"/>
                    </a:lnTo>
                    <a:lnTo>
                      <a:pt x="1056" y="1374"/>
                    </a:lnTo>
                    <a:lnTo>
                      <a:pt x="972" y="1356"/>
                    </a:lnTo>
                    <a:lnTo>
                      <a:pt x="930" y="1398"/>
                    </a:lnTo>
                    <a:lnTo>
                      <a:pt x="984" y="1482"/>
                    </a:lnTo>
                    <a:lnTo>
                      <a:pt x="1062" y="1584"/>
                    </a:lnTo>
                    <a:lnTo>
                      <a:pt x="1152" y="1614"/>
                    </a:lnTo>
                    <a:lnTo>
                      <a:pt x="1080" y="1644"/>
                    </a:lnTo>
                    <a:lnTo>
                      <a:pt x="966" y="1602"/>
                    </a:lnTo>
                    <a:lnTo>
                      <a:pt x="882" y="1554"/>
                    </a:lnTo>
                    <a:lnTo>
                      <a:pt x="798" y="1536"/>
                    </a:lnTo>
                    <a:lnTo>
                      <a:pt x="780" y="1572"/>
                    </a:lnTo>
                    <a:lnTo>
                      <a:pt x="828" y="1692"/>
                    </a:lnTo>
                    <a:lnTo>
                      <a:pt x="858" y="1740"/>
                    </a:lnTo>
                    <a:lnTo>
                      <a:pt x="780" y="1728"/>
                    </a:lnTo>
                    <a:lnTo>
                      <a:pt x="690" y="1656"/>
                    </a:lnTo>
                    <a:lnTo>
                      <a:pt x="612" y="1554"/>
                    </a:lnTo>
                    <a:lnTo>
                      <a:pt x="486" y="1488"/>
                    </a:lnTo>
                    <a:lnTo>
                      <a:pt x="402" y="1506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3"/>
              <p:cNvSpPr>
                <a:spLocks/>
              </p:cNvSpPr>
              <p:nvPr/>
            </p:nvSpPr>
            <p:spPr bwMode="auto">
              <a:xfrm>
                <a:off x="2064" y="1962"/>
                <a:ext cx="1410" cy="948"/>
              </a:xfrm>
              <a:custGeom>
                <a:avLst/>
                <a:gdLst>
                  <a:gd name="T0" fmla="*/ 0 w 1410"/>
                  <a:gd name="T1" fmla="*/ 0 h 948"/>
                  <a:gd name="T2" fmla="*/ 150 w 1410"/>
                  <a:gd name="T3" fmla="*/ 60 h 948"/>
                  <a:gd name="T4" fmla="*/ 258 w 1410"/>
                  <a:gd name="T5" fmla="*/ 96 h 948"/>
                  <a:gd name="T6" fmla="*/ 402 w 1410"/>
                  <a:gd name="T7" fmla="*/ 120 h 948"/>
                  <a:gd name="T8" fmla="*/ 564 w 1410"/>
                  <a:gd name="T9" fmla="*/ 114 h 948"/>
                  <a:gd name="T10" fmla="*/ 690 w 1410"/>
                  <a:gd name="T11" fmla="*/ 114 h 948"/>
                  <a:gd name="T12" fmla="*/ 882 w 1410"/>
                  <a:gd name="T13" fmla="*/ 102 h 948"/>
                  <a:gd name="T14" fmla="*/ 834 w 1410"/>
                  <a:gd name="T15" fmla="*/ 108 h 948"/>
                  <a:gd name="T16" fmla="*/ 984 w 1410"/>
                  <a:gd name="T17" fmla="*/ 90 h 948"/>
                  <a:gd name="T18" fmla="*/ 1056 w 1410"/>
                  <a:gd name="T19" fmla="*/ 90 h 948"/>
                  <a:gd name="T20" fmla="*/ 1116 w 1410"/>
                  <a:gd name="T21" fmla="*/ 96 h 948"/>
                  <a:gd name="T22" fmla="*/ 1194 w 1410"/>
                  <a:gd name="T23" fmla="*/ 150 h 948"/>
                  <a:gd name="T24" fmla="*/ 1248 w 1410"/>
                  <a:gd name="T25" fmla="*/ 216 h 948"/>
                  <a:gd name="T26" fmla="*/ 1296 w 1410"/>
                  <a:gd name="T27" fmla="*/ 330 h 948"/>
                  <a:gd name="T28" fmla="*/ 1344 w 1410"/>
                  <a:gd name="T29" fmla="*/ 498 h 948"/>
                  <a:gd name="T30" fmla="*/ 1392 w 1410"/>
                  <a:gd name="T31" fmla="*/ 696 h 948"/>
                  <a:gd name="T32" fmla="*/ 1410 w 1410"/>
                  <a:gd name="T33" fmla="*/ 798 h 948"/>
                  <a:gd name="T34" fmla="*/ 1404 w 1410"/>
                  <a:gd name="T35" fmla="*/ 870 h 948"/>
                  <a:gd name="T36" fmla="*/ 1380 w 1410"/>
                  <a:gd name="T37" fmla="*/ 906 h 948"/>
                  <a:gd name="T38" fmla="*/ 1314 w 1410"/>
                  <a:gd name="T39" fmla="*/ 924 h 948"/>
                  <a:gd name="T40" fmla="*/ 1224 w 1410"/>
                  <a:gd name="T41" fmla="*/ 912 h 948"/>
                  <a:gd name="T42" fmla="*/ 1080 w 1410"/>
                  <a:gd name="T43" fmla="*/ 894 h 948"/>
                  <a:gd name="T44" fmla="*/ 966 w 1410"/>
                  <a:gd name="T45" fmla="*/ 894 h 948"/>
                  <a:gd name="T46" fmla="*/ 834 w 1410"/>
                  <a:gd name="T47" fmla="*/ 906 h 948"/>
                  <a:gd name="T48" fmla="*/ 702 w 1410"/>
                  <a:gd name="T49" fmla="*/ 924 h 948"/>
                  <a:gd name="T50" fmla="*/ 582 w 1410"/>
                  <a:gd name="T51" fmla="*/ 948 h 948"/>
                  <a:gd name="T52" fmla="*/ 492 w 1410"/>
                  <a:gd name="T53" fmla="*/ 948 h 948"/>
                  <a:gd name="T54" fmla="*/ 396 w 1410"/>
                  <a:gd name="T55" fmla="*/ 936 h 948"/>
                  <a:gd name="T56" fmla="*/ 270 w 1410"/>
                  <a:gd name="T57" fmla="*/ 900 h 948"/>
                  <a:gd name="T58" fmla="*/ 0 w 1410"/>
                  <a:gd name="T59" fmla="*/ 0 h 9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0"/>
                  <a:gd name="T91" fmla="*/ 0 h 948"/>
                  <a:gd name="T92" fmla="*/ 1410 w 1410"/>
                  <a:gd name="T93" fmla="*/ 948 h 9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0" h="948">
                    <a:moveTo>
                      <a:pt x="0" y="0"/>
                    </a:moveTo>
                    <a:lnTo>
                      <a:pt x="150" y="60"/>
                    </a:lnTo>
                    <a:lnTo>
                      <a:pt x="258" y="96"/>
                    </a:lnTo>
                    <a:lnTo>
                      <a:pt x="402" y="120"/>
                    </a:lnTo>
                    <a:lnTo>
                      <a:pt x="564" y="114"/>
                    </a:lnTo>
                    <a:lnTo>
                      <a:pt x="690" y="114"/>
                    </a:lnTo>
                    <a:lnTo>
                      <a:pt x="882" y="102"/>
                    </a:lnTo>
                    <a:lnTo>
                      <a:pt x="834" y="108"/>
                    </a:lnTo>
                    <a:lnTo>
                      <a:pt x="984" y="90"/>
                    </a:lnTo>
                    <a:lnTo>
                      <a:pt x="1056" y="90"/>
                    </a:lnTo>
                    <a:lnTo>
                      <a:pt x="1116" y="96"/>
                    </a:lnTo>
                    <a:lnTo>
                      <a:pt x="1194" y="150"/>
                    </a:lnTo>
                    <a:lnTo>
                      <a:pt x="1248" y="216"/>
                    </a:lnTo>
                    <a:lnTo>
                      <a:pt x="1296" y="330"/>
                    </a:lnTo>
                    <a:lnTo>
                      <a:pt x="1344" y="498"/>
                    </a:lnTo>
                    <a:lnTo>
                      <a:pt x="1392" y="696"/>
                    </a:lnTo>
                    <a:lnTo>
                      <a:pt x="1410" y="798"/>
                    </a:lnTo>
                    <a:lnTo>
                      <a:pt x="1404" y="870"/>
                    </a:lnTo>
                    <a:lnTo>
                      <a:pt x="1380" y="906"/>
                    </a:lnTo>
                    <a:lnTo>
                      <a:pt x="1314" y="924"/>
                    </a:lnTo>
                    <a:lnTo>
                      <a:pt x="1224" y="912"/>
                    </a:lnTo>
                    <a:lnTo>
                      <a:pt x="1080" y="894"/>
                    </a:lnTo>
                    <a:lnTo>
                      <a:pt x="966" y="894"/>
                    </a:lnTo>
                    <a:lnTo>
                      <a:pt x="834" y="906"/>
                    </a:lnTo>
                    <a:lnTo>
                      <a:pt x="702" y="924"/>
                    </a:lnTo>
                    <a:lnTo>
                      <a:pt x="582" y="948"/>
                    </a:lnTo>
                    <a:lnTo>
                      <a:pt x="492" y="948"/>
                    </a:lnTo>
                    <a:lnTo>
                      <a:pt x="396" y="936"/>
                    </a:lnTo>
                    <a:lnTo>
                      <a:pt x="270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4"/>
              <p:cNvSpPr>
                <a:spLocks/>
              </p:cNvSpPr>
              <p:nvPr/>
            </p:nvSpPr>
            <p:spPr bwMode="auto">
              <a:xfrm>
                <a:off x="2082" y="2064"/>
                <a:ext cx="1260" cy="732"/>
              </a:xfrm>
              <a:custGeom>
                <a:avLst/>
                <a:gdLst>
                  <a:gd name="T0" fmla="*/ 0 w 1260"/>
                  <a:gd name="T1" fmla="*/ 0 h 732"/>
                  <a:gd name="T2" fmla="*/ 120 w 1260"/>
                  <a:gd name="T3" fmla="*/ 48 h 732"/>
                  <a:gd name="T4" fmla="*/ 240 w 1260"/>
                  <a:gd name="T5" fmla="*/ 90 h 732"/>
                  <a:gd name="T6" fmla="*/ 354 w 1260"/>
                  <a:gd name="T7" fmla="*/ 114 h 732"/>
                  <a:gd name="T8" fmla="*/ 468 w 1260"/>
                  <a:gd name="T9" fmla="*/ 120 h 732"/>
                  <a:gd name="T10" fmla="*/ 618 w 1260"/>
                  <a:gd name="T11" fmla="*/ 114 h 732"/>
                  <a:gd name="T12" fmla="*/ 774 w 1260"/>
                  <a:gd name="T13" fmla="*/ 96 h 732"/>
                  <a:gd name="T14" fmla="*/ 882 w 1260"/>
                  <a:gd name="T15" fmla="*/ 78 h 732"/>
                  <a:gd name="T16" fmla="*/ 990 w 1260"/>
                  <a:gd name="T17" fmla="*/ 66 h 732"/>
                  <a:gd name="T18" fmla="*/ 1068 w 1260"/>
                  <a:gd name="T19" fmla="*/ 96 h 732"/>
                  <a:gd name="T20" fmla="*/ 1104 w 1260"/>
                  <a:gd name="T21" fmla="*/ 132 h 732"/>
                  <a:gd name="T22" fmla="*/ 1146 w 1260"/>
                  <a:gd name="T23" fmla="*/ 210 h 732"/>
                  <a:gd name="T24" fmla="*/ 1200 w 1260"/>
                  <a:gd name="T25" fmla="*/ 354 h 732"/>
                  <a:gd name="T26" fmla="*/ 1242 w 1260"/>
                  <a:gd name="T27" fmla="*/ 546 h 732"/>
                  <a:gd name="T28" fmla="*/ 1254 w 1260"/>
                  <a:gd name="T29" fmla="*/ 630 h 732"/>
                  <a:gd name="T30" fmla="*/ 1260 w 1260"/>
                  <a:gd name="T31" fmla="*/ 696 h 732"/>
                  <a:gd name="T32" fmla="*/ 1188 w 1260"/>
                  <a:gd name="T33" fmla="*/ 672 h 732"/>
                  <a:gd name="T34" fmla="*/ 1068 w 1260"/>
                  <a:gd name="T35" fmla="*/ 666 h 732"/>
                  <a:gd name="T36" fmla="*/ 942 w 1260"/>
                  <a:gd name="T37" fmla="*/ 672 h 732"/>
                  <a:gd name="T38" fmla="*/ 822 w 1260"/>
                  <a:gd name="T39" fmla="*/ 690 h 732"/>
                  <a:gd name="T40" fmla="*/ 684 w 1260"/>
                  <a:gd name="T41" fmla="*/ 702 h 732"/>
                  <a:gd name="T42" fmla="*/ 546 w 1260"/>
                  <a:gd name="T43" fmla="*/ 726 h 732"/>
                  <a:gd name="T44" fmla="*/ 402 w 1260"/>
                  <a:gd name="T45" fmla="*/ 732 h 732"/>
                  <a:gd name="T46" fmla="*/ 306 w 1260"/>
                  <a:gd name="T47" fmla="*/ 720 h 732"/>
                  <a:gd name="T48" fmla="*/ 216 w 1260"/>
                  <a:gd name="T49" fmla="*/ 702 h 732"/>
                  <a:gd name="T50" fmla="*/ 0 w 1260"/>
                  <a:gd name="T51" fmla="*/ 0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0"/>
                  <a:gd name="T79" fmla="*/ 0 h 732"/>
                  <a:gd name="T80" fmla="*/ 1260 w 1260"/>
                  <a:gd name="T81" fmla="*/ 732 h 7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0" h="732">
                    <a:moveTo>
                      <a:pt x="0" y="0"/>
                    </a:moveTo>
                    <a:lnTo>
                      <a:pt x="120" y="48"/>
                    </a:lnTo>
                    <a:lnTo>
                      <a:pt x="240" y="90"/>
                    </a:lnTo>
                    <a:lnTo>
                      <a:pt x="354" y="114"/>
                    </a:lnTo>
                    <a:lnTo>
                      <a:pt x="468" y="120"/>
                    </a:lnTo>
                    <a:lnTo>
                      <a:pt x="618" y="114"/>
                    </a:lnTo>
                    <a:lnTo>
                      <a:pt x="774" y="96"/>
                    </a:lnTo>
                    <a:lnTo>
                      <a:pt x="882" y="78"/>
                    </a:lnTo>
                    <a:lnTo>
                      <a:pt x="990" y="66"/>
                    </a:lnTo>
                    <a:lnTo>
                      <a:pt x="1068" y="96"/>
                    </a:lnTo>
                    <a:lnTo>
                      <a:pt x="1104" y="132"/>
                    </a:lnTo>
                    <a:lnTo>
                      <a:pt x="1146" y="210"/>
                    </a:lnTo>
                    <a:lnTo>
                      <a:pt x="1200" y="354"/>
                    </a:lnTo>
                    <a:lnTo>
                      <a:pt x="1242" y="546"/>
                    </a:lnTo>
                    <a:lnTo>
                      <a:pt x="1254" y="630"/>
                    </a:lnTo>
                    <a:lnTo>
                      <a:pt x="1260" y="696"/>
                    </a:lnTo>
                    <a:lnTo>
                      <a:pt x="1188" y="672"/>
                    </a:lnTo>
                    <a:lnTo>
                      <a:pt x="1068" y="666"/>
                    </a:lnTo>
                    <a:lnTo>
                      <a:pt x="942" y="672"/>
                    </a:lnTo>
                    <a:lnTo>
                      <a:pt x="822" y="690"/>
                    </a:lnTo>
                    <a:lnTo>
                      <a:pt x="684" y="702"/>
                    </a:lnTo>
                    <a:lnTo>
                      <a:pt x="546" y="726"/>
                    </a:lnTo>
                    <a:lnTo>
                      <a:pt x="402" y="732"/>
                    </a:lnTo>
                    <a:lnTo>
                      <a:pt x="306" y="720"/>
                    </a:lnTo>
                    <a:lnTo>
                      <a:pt x="216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5"/>
              <p:cNvSpPr>
                <a:spLocks/>
              </p:cNvSpPr>
              <p:nvPr/>
            </p:nvSpPr>
            <p:spPr bwMode="auto">
              <a:xfrm>
                <a:off x="1770" y="1338"/>
                <a:ext cx="1800" cy="450"/>
              </a:xfrm>
              <a:custGeom>
                <a:avLst/>
                <a:gdLst>
                  <a:gd name="T0" fmla="*/ 162 w 1800"/>
                  <a:gd name="T1" fmla="*/ 246 h 450"/>
                  <a:gd name="T2" fmla="*/ 150 w 1800"/>
                  <a:gd name="T3" fmla="*/ 252 h 450"/>
                  <a:gd name="T4" fmla="*/ 84 w 1800"/>
                  <a:gd name="T5" fmla="*/ 282 h 450"/>
                  <a:gd name="T6" fmla="*/ 96 w 1800"/>
                  <a:gd name="T7" fmla="*/ 336 h 450"/>
                  <a:gd name="T8" fmla="*/ 144 w 1800"/>
                  <a:gd name="T9" fmla="*/ 372 h 450"/>
                  <a:gd name="T10" fmla="*/ 216 w 1800"/>
                  <a:gd name="T11" fmla="*/ 378 h 450"/>
                  <a:gd name="T12" fmla="*/ 300 w 1800"/>
                  <a:gd name="T13" fmla="*/ 324 h 450"/>
                  <a:gd name="T14" fmla="*/ 420 w 1800"/>
                  <a:gd name="T15" fmla="*/ 228 h 450"/>
                  <a:gd name="T16" fmla="*/ 552 w 1800"/>
                  <a:gd name="T17" fmla="*/ 96 h 450"/>
                  <a:gd name="T18" fmla="*/ 702 w 1800"/>
                  <a:gd name="T19" fmla="*/ 30 h 450"/>
                  <a:gd name="T20" fmla="*/ 846 w 1800"/>
                  <a:gd name="T21" fmla="*/ 0 h 450"/>
                  <a:gd name="T22" fmla="*/ 978 w 1800"/>
                  <a:gd name="T23" fmla="*/ 24 h 450"/>
                  <a:gd name="T24" fmla="*/ 1152 w 1800"/>
                  <a:gd name="T25" fmla="*/ 102 h 450"/>
                  <a:gd name="T26" fmla="*/ 1284 w 1800"/>
                  <a:gd name="T27" fmla="*/ 186 h 450"/>
                  <a:gd name="T28" fmla="*/ 1434 w 1800"/>
                  <a:gd name="T29" fmla="*/ 234 h 450"/>
                  <a:gd name="T30" fmla="*/ 1548 w 1800"/>
                  <a:gd name="T31" fmla="*/ 228 h 450"/>
                  <a:gd name="T32" fmla="*/ 1680 w 1800"/>
                  <a:gd name="T33" fmla="*/ 156 h 450"/>
                  <a:gd name="T34" fmla="*/ 1758 w 1800"/>
                  <a:gd name="T35" fmla="*/ 90 h 450"/>
                  <a:gd name="T36" fmla="*/ 1800 w 1800"/>
                  <a:gd name="T37" fmla="*/ 48 h 450"/>
                  <a:gd name="T38" fmla="*/ 1770 w 1800"/>
                  <a:gd name="T39" fmla="*/ 126 h 450"/>
                  <a:gd name="T40" fmla="*/ 1686 w 1800"/>
                  <a:gd name="T41" fmla="*/ 222 h 450"/>
                  <a:gd name="T42" fmla="*/ 1560 w 1800"/>
                  <a:gd name="T43" fmla="*/ 294 h 450"/>
                  <a:gd name="T44" fmla="*/ 1458 w 1800"/>
                  <a:gd name="T45" fmla="*/ 312 h 450"/>
                  <a:gd name="T46" fmla="*/ 1296 w 1800"/>
                  <a:gd name="T47" fmla="*/ 282 h 450"/>
                  <a:gd name="T48" fmla="*/ 1182 w 1800"/>
                  <a:gd name="T49" fmla="*/ 210 h 450"/>
                  <a:gd name="T50" fmla="*/ 1026 w 1800"/>
                  <a:gd name="T51" fmla="*/ 138 h 450"/>
                  <a:gd name="T52" fmla="*/ 906 w 1800"/>
                  <a:gd name="T53" fmla="*/ 96 h 450"/>
                  <a:gd name="T54" fmla="*/ 738 w 1800"/>
                  <a:gd name="T55" fmla="*/ 102 h 450"/>
                  <a:gd name="T56" fmla="*/ 588 w 1800"/>
                  <a:gd name="T57" fmla="*/ 186 h 450"/>
                  <a:gd name="T58" fmla="*/ 486 w 1800"/>
                  <a:gd name="T59" fmla="*/ 276 h 450"/>
                  <a:gd name="T60" fmla="*/ 342 w 1800"/>
                  <a:gd name="T61" fmla="*/ 408 h 450"/>
                  <a:gd name="T62" fmla="*/ 258 w 1800"/>
                  <a:gd name="T63" fmla="*/ 450 h 450"/>
                  <a:gd name="T64" fmla="*/ 90 w 1800"/>
                  <a:gd name="T65" fmla="*/ 432 h 450"/>
                  <a:gd name="T66" fmla="*/ 42 w 1800"/>
                  <a:gd name="T67" fmla="*/ 378 h 450"/>
                  <a:gd name="T68" fmla="*/ 18 w 1800"/>
                  <a:gd name="T69" fmla="*/ 324 h 450"/>
                  <a:gd name="T70" fmla="*/ 0 w 1800"/>
                  <a:gd name="T71" fmla="*/ 270 h 450"/>
                  <a:gd name="T72" fmla="*/ 42 w 1800"/>
                  <a:gd name="T73" fmla="*/ 180 h 450"/>
                  <a:gd name="T74" fmla="*/ 120 w 1800"/>
                  <a:gd name="T75" fmla="*/ 150 h 450"/>
                  <a:gd name="T76" fmla="*/ 186 w 1800"/>
                  <a:gd name="T77" fmla="*/ 162 h 450"/>
                  <a:gd name="T78" fmla="*/ 186 w 1800"/>
                  <a:gd name="T79" fmla="*/ 210 h 450"/>
                  <a:gd name="T80" fmla="*/ 162 w 1800"/>
                  <a:gd name="T81" fmla="*/ 246 h 4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0"/>
                  <a:gd name="T124" fmla="*/ 0 h 450"/>
                  <a:gd name="T125" fmla="*/ 1800 w 1800"/>
                  <a:gd name="T126" fmla="*/ 450 h 4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0" h="450">
                    <a:moveTo>
                      <a:pt x="162" y="246"/>
                    </a:moveTo>
                    <a:lnTo>
                      <a:pt x="150" y="252"/>
                    </a:lnTo>
                    <a:lnTo>
                      <a:pt x="84" y="282"/>
                    </a:lnTo>
                    <a:lnTo>
                      <a:pt x="96" y="336"/>
                    </a:lnTo>
                    <a:lnTo>
                      <a:pt x="144" y="372"/>
                    </a:lnTo>
                    <a:lnTo>
                      <a:pt x="216" y="378"/>
                    </a:lnTo>
                    <a:lnTo>
                      <a:pt x="300" y="324"/>
                    </a:lnTo>
                    <a:lnTo>
                      <a:pt x="420" y="228"/>
                    </a:lnTo>
                    <a:lnTo>
                      <a:pt x="552" y="96"/>
                    </a:lnTo>
                    <a:lnTo>
                      <a:pt x="702" y="30"/>
                    </a:lnTo>
                    <a:lnTo>
                      <a:pt x="846" y="0"/>
                    </a:lnTo>
                    <a:lnTo>
                      <a:pt x="978" y="24"/>
                    </a:lnTo>
                    <a:lnTo>
                      <a:pt x="1152" y="102"/>
                    </a:lnTo>
                    <a:lnTo>
                      <a:pt x="1284" y="186"/>
                    </a:lnTo>
                    <a:lnTo>
                      <a:pt x="1434" y="234"/>
                    </a:lnTo>
                    <a:lnTo>
                      <a:pt x="1548" y="228"/>
                    </a:lnTo>
                    <a:lnTo>
                      <a:pt x="1680" y="156"/>
                    </a:lnTo>
                    <a:lnTo>
                      <a:pt x="1758" y="90"/>
                    </a:lnTo>
                    <a:lnTo>
                      <a:pt x="1800" y="48"/>
                    </a:lnTo>
                    <a:lnTo>
                      <a:pt x="1770" y="126"/>
                    </a:lnTo>
                    <a:lnTo>
                      <a:pt x="1686" y="222"/>
                    </a:lnTo>
                    <a:lnTo>
                      <a:pt x="1560" y="294"/>
                    </a:lnTo>
                    <a:lnTo>
                      <a:pt x="1458" y="312"/>
                    </a:lnTo>
                    <a:lnTo>
                      <a:pt x="1296" y="282"/>
                    </a:lnTo>
                    <a:lnTo>
                      <a:pt x="1182" y="210"/>
                    </a:lnTo>
                    <a:lnTo>
                      <a:pt x="1026" y="138"/>
                    </a:lnTo>
                    <a:lnTo>
                      <a:pt x="906" y="96"/>
                    </a:lnTo>
                    <a:lnTo>
                      <a:pt x="738" y="102"/>
                    </a:lnTo>
                    <a:lnTo>
                      <a:pt x="588" y="186"/>
                    </a:lnTo>
                    <a:lnTo>
                      <a:pt x="486" y="276"/>
                    </a:lnTo>
                    <a:lnTo>
                      <a:pt x="342" y="408"/>
                    </a:lnTo>
                    <a:lnTo>
                      <a:pt x="258" y="450"/>
                    </a:lnTo>
                    <a:lnTo>
                      <a:pt x="90" y="432"/>
                    </a:lnTo>
                    <a:lnTo>
                      <a:pt x="42" y="378"/>
                    </a:lnTo>
                    <a:lnTo>
                      <a:pt x="18" y="324"/>
                    </a:lnTo>
                    <a:lnTo>
                      <a:pt x="0" y="270"/>
                    </a:lnTo>
                    <a:lnTo>
                      <a:pt x="42" y="180"/>
                    </a:lnTo>
                    <a:lnTo>
                      <a:pt x="120" y="150"/>
                    </a:lnTo>
                    <a:lnTo>
                      <a:pt x="186" y="162"/>
                    </a:lnTo>
                    <a:lnTo>
                      <a:pt x="186" y="210"/>
                    </a:lnTo>
                    <a:lnTo>
                      <a:pt x="162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3429000" y="1905000"/>
            <a:ext cx="295275" cy="293688"/>
            <a:chOff x="1668" y="894"/>
            <a:chExt cx="2238" cy="3000"/>
          </a:xfrm>
        </p:grpSpPr>
        <p:sp>
          <p:nvSpPr>
            <p:cNvPr id="15403" name="Freeform 67"/>
            <p:cNvSpPr>
              <a:spLocks/>
            </p:cNvSpPr>
            <p:nvPr/>
          </p:nvSpPr>
          <p:spPr bwMode="auto">
            <a:xfrm>
              <a:off x="1668" y="894"/>
              <a:ext cx="1002" cy="3000"/>
            </a:xfrm>
            <a:custGeom>
              <a:avLst/>
              <a:gdLst>
                <a:gd name="T0" fmla="*/ 0 w 1002"/>
                <a:gd name="T1" fmla="*/ 0 h 3000"/>
                <a:gd name="T2" fmla="*/ 108 w 1002"/>
                <a:gd name="T3" fmla="*/ 576 h 3000"/>
                <a:gd name="T4" fmla="*/ 162 w 1002"/>
                <a:gd name="T5" fmla="*/ 594 h 3000"/>
                <a:gd name="T6" fmla="*/ 906 w 1002"/>
                <a:gd name="T7" fmla="*/ 3000 h 3000"/>
                <a:gd name="T8" fmla="*/ 1002 w 1002"/>
                <a:gd name="T9" fmla="*/ 2964 h 3000"/>
                <a:gd name="T10" fmla="*/ 222 w 1002"/>
                <a:gd name="T11" fmla="*/ 564 h 3000"/>
                <a:gd name="T12" fmla="*/ 246 w 1002"/>
                <a:gd name="T13" fmla="*/ 522 h 3000"/>
                <a:gd name="T14" fmla="*/ 0 w 1002"/>
                <a:gd name="T15" fmla="*/ 0 h 3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2"/>
                <a:gd name="T25" fmla="*/ 0 h 3000"/>
                <a:gd name="T26" fmla="*/ 1002 w 1002"/>
                <a:gd name="T27" fmla="*/ 3000 h 3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2" h="3000">
                  <a:moveTo>
                    <a:pt x="0" y="0"/>
                  </a:moveTo>
                  <a:lnTo>
                    <a:pt x="108" y="576"/>
                  </a:lnTo>
                  <a:lnTo>
                    <a:pt x="162" y="594"/>
                  </a:lnTo>
                  <a:lnTo>
                    <a:pt x="906" y="3000"/>
                  </a:lnTo>
                  <a:lnTo>
                    <a:pt x="1002" y="2964"/>
                  </a:lnTo>
                  <a:lnTo>
                    <a:pt x="222" y="564"/>
                  </a:lnTo>
                  <a:lnTo>
                    <a:pt x="246" y="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04" name="Group 68"/>
            <p:cNvGrpSpPr>
              <a:grpSpLocks/>
            </p:cNvGrpSpPr>
            <p:nvPr/>
          </p:nvGrpSpPr>
          <p:grpSpPr bwMode="auto">
            <a:xfrm>
              <a:off x="1770" y="1338"/>
              <a:ext cx="2136" cy="2016"/>
              <a:chOff x="1770" y="1338"/>
              <a:chExt cx="2136" cy="2016"/>
            </a:xfrm>
          </p:grpSpPr>
          <p:sp>
            <p:nvSpPr>
              <p:cNvPr id="15405" name="Freeform 69"/>
              <p:cNvSpPr>
                <a:spLocks/>
              </p:cNvSpPr>
              <p:nvPr/>
            </p:nvSpPr>
            <p:spPr bwMode="auto">
              <a:xfrm>
                <a:off x="2010" y="1614"/>
                <a:ext cx="1896" cy="1740"/>
              </a:xfrm>
              <a:custGeom>
                <a:avLst/>
                <a:gdLst>
                  <a:gd name="T0" fmla="*/ 90 w 1896"/>
                  <a:gd name="T1" fmla="*/ 258 h 1740"/>
                  <a:gd name="T2" fmla="*/ 198 w 1896"/>
                  <a:gd name="T3" fmla="*/ 270 h 1740"/>
                  <a:gd name="T4" fmla="*/ 420 w 1896"/>
                  <a:gd name="T5" fmla="*/ 90 h 1740"/>
                  <a:gd name="T6" fmla="*/ 630 w 1896"/>
                  <a:gd name="T7" fmla="*/ 0 h 1740"/>
                  <a:gd name="T8" fmla="*/ 480 w 1896"/>
                  <a:gd name="T9" fmla="*/ 144 h 1740"/>
                  <a:gd name="T10" fmla="*/ 402 w 1896"/>
                  <a:gd name="T11" fmla="*/ 288 h 1740"/>
                  <a:gd name="T12" fmla="*/ 468 w 1896"/>
                  <a:gd name="T13" fmla="*/ 378 h 1740"/>
                  <a:gd name="T14" fmla="*/ 618 w 1896"/>
                  <a:gd name="T15" fmla="*/ 276 h 1740"/>
                  <a:gd name="T16" fmla="*/ 816 w 1896"/>
                  <a:gd name="T17" fmla="*/ 114 h 1740"/>
                  <a:gd name="T18" fmla="*/ 948 w 1896"/>
                  <a:gd name="T19" fmla="*/ 108 h 1740"/>
                  <a:gd name="T20" fmla="*/ 948 w 1896"/>
                  <a:gd name="T21" fmla="*/ 168 h 1740"/>
                  <a:gd name="T22" fmla="*/ 810 w 1896"/>
                  <a:gd name="T23" fmla="*/ 252 h 1740"/>
                  <a:gd name="T24" fmla="*/ 792 w 1896"/>
                  <a:gd name="T25" fmla="*/ 330 h 1740"/>
                  <a:gd name="T26" fmla="*/ 864 w 1896"/>
                  <a:gd name="T27" fmla="*/ 360 h 1740"/>
                  <a:gd name="T28" fmla="*/ 1020 w 1896"/>
                  <a:gd name="T29" fmla="*/ 222 h 1740"/>
                  <a:gd name="T30" fmla="*/ 1170 w 1896"/>
                  <a:gd name="T31" fmla="*/ 156 h 1740"/>
                  <a:gd name="T32" fmla="*/ 1350 w 1896"/>
                  <a:gd name="T33" fmla="*/ 180 h 1740"/>
                  <a:gd name="T34" fmla="*/ 1284 w 1896"/>
                  <a:gd name="T35" fmla="*/ 246 h 1740"/>
                  <a:gd name="T36" fmla="*/ 1182 w 1896"/>
                  <a:gd name="T37" fmla="*/ 282 h 1740"/>
                  <a:gd name="T38" fmla="*/ 1242 w 1896"/>
                  <a:gd name="T39" fmla="*/ 378 h 1740"/>
                  <a:gd name="T40" fmla="*/ 1446 w 1896"/>
                  <a:gd name="T41" fmla="*/ 318 h 1740"/>
                  <a:gd name="T42" fmla="*/ 1596 w 1896"/>
                  <a:gd name="T43" fmla="*/ 294 h 1740"/>
                  <a:gd name="T44" fmla="*/ 1770 w 1896"/>
                  <a:gd name="T45" fmla="*/ 396 h 1740"/>
                  <a:gd name="T46" fmla="*/ 1584 w 1896"/>
                  <a:gd name="T47" fmla="*/ 408 h 1740"/>
                  <a:gd name="T48" fmla="*/ 1488 w 1896"/>
                  <a:gd name="T49" fmla="*/ 462 h 1740"/>
                  <a:gd name="T50" fmla="*/ 1554 w 1896"/>
                  <a:gd name="T51" fmla="*/ 588 h 1740"/>
                  <a:gd name="T52" fmla="*/ 1746 w 1896"/>
                  <a:gd name="T53" fmla="*/ 654 h 1740"/>
                  <a:gd name="T54" fmla="*/ 1866 w 1896"/>
                  <a:gd name="T55" fmla="*/ 768 h 1740"/>
                  <a:gd name="T56" fmla="*/ 1800 w 1896"/>
                  <a:gd name="T57" fmla="*/ 786 h 1740"/>
                  <a:gd name="T58" fmla="*/ 1596 w 1896"/>
                  <a:gd name="T59" fmla="*/ 708 h 1740"/>
                  <a:gd name="T60" fmla="*/ 1560 w 1896"/>
                  <a:gd name="T61" fmla="*/ 798 h 1740"/>
                  <a:gd name="T62" fmla="*/ 1776 w 1896"/>
                  <a:gd name="T63" fmla="*/ 966 h 1740"/>
                  <a:gd name="T64" fmla="*/ 1872 w 1896"/>
                  <a:gd name="T65" fmla="*/ 1098 h 1740"/>
                  <a:gd name="T66" fmla="*/ 1836 w 1896"/>
                  <a:gd name="T67" fmla="*/ 1158 h 1740"/>
                  <a:gd name="T68" fmla="*/ 1692 w 1896"/>
                  <a:gd name="T69" fmla="*/ 1032 h 1740"/>
                  <a:gd name="T70" fmla="*/ 1620 w 1896"/>
                  <a:gd name="T71" fmla="*/ 1068 h 1740"/>
                  <a:gd name="T72" fmla="*/ 1734 w 1896"/>
                  <a:gd name="T73" fmla="*/ 1230 h 1740"/>
                  <a:gd name="T74" fmla="*/ 1842 w 1896"/>
                  <a:gd name="T75" fmla="*/ 1380 h 1740"/>
                  <a:gd name="T76" fmla="*/ 1884 w 1896"/>
                  <a:gd name="T77" fmla="*/ 1524 h 1740"/>
                  <a:gd name="T78" fmla="*/ 1746 w 1896"/>
                  <a:gd name="T79" fmla="*/ 1398 h 1740"/>
                  <a:gd name="T80" fmla="*/ 1602 w 1896"/>
                  <a:gd name="T81" fmla="*/ 1350 h 1740"/>
                  <a:gd name="T82" fmla="*/ 1590 w 1896"/>
                  <a:gd name="T83" fmla="*/ 1464 h 1740"/>
                  <a:gd name="T84" fmla="*/ 1632 w 1896"/>
                  <a:gd name="T85" fmla="*/ 1608 h 1740"/>
                  <a:gd name="T86" fmla="*/ 1560 w 1896"/>
                  <a:gd name="T87" fmla="*/ 1518 h 1740"/>
                  <a:gd name="T88" fmla="*/ 1440 w 1896"/>
                  <a:gd name="T89" fmla="*/ 1422 h 1740"/>
                  <a:gd name="T90" fmla="*/ 1320 w 1896"/>
                  <a:gd name="T91" fmla="*/ 1422 h 1740"/>
                  <a:gd name="T92" fmla="*/ 1464 w 1896"/>
                  <a:gd name="T93" fmla="*/ 1584 h 1740"/>
                  <a:gd name="T94" fmla="*/ 1416 w 1896"/>
                  <a:gd name="T95" fmla="*/ 1614 h 1740"/>
                  <a:gd name="T96" fmla="*/ 1116 w 1896"/>
                  <a:gd name="T97" fmla="*/ 1416 h 1740"/>
                  <a:gd name="T98" fmla="*/ 972 w 1896"/>
                  <a:gd name="T99" fmla="*/ 1356 h 1740"/>
                  <a:gd name="T100" fmla="*/ 984 w 1896"/>
                  <a:gd name="T101" fmla="*/ 1482 h 1740"/>
                  <a:gd name="T102" fmla="*/ 1152 w 1896"/>
                  <a:gd name="T103" fmla="*/ 1614 h 1740"/>
                  <a:gd name="T104" fmla="*/ 966 w 1896"/>
                  <a:gd name="T105" fmla="*/ 1602 h 1740"/>
                  <a:gd name="T106" fmla="*/ 798 w 1896"/>
                  <a:gd name="T107" fmla="*/ 1536 h 1740"/>
                  <a:gd name="T108" fmla="*/ 828 w 1896"/>
                  <a:gd name="T109" fmla="*/ 1692 h 1740"/>
                  <a:gd name="T110" fmla="*/ 780 w 1896"/>
                  <a:gd name="T111" fmla="*/ 1728 h 1740"/>
                  <a:gd name="T112" fmla="*/ 612 w 1896"/>
                  <a:gd name="T113" fmla="*/ 1554 h 1740"/>
                  <a:gd name="T114" fmla="*/ 402 w 1896"/>
                  <a:gd name="T115" fmla="*/ 1506 h 17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740"/>
                  <a:gd name="T176" fmla="*/ 1896 w 1896"/>
                  <a:gd name="T177" fmla="*/ 1740 h 17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740">
                    <a:moveTo>
                      <a:pt x="0" y="204"/>
                    </a:moveTo>
                    <a:lnTo>
                      <a:pt x="90" y="258"/>
                    </a:lnTo>
                    <a:lnTo>
                      <a:pt x="156" y="282"/>
                    </a:lnTo>
                    <a:lnTo>
                      <a:pt x="198" y="270"/>
                    </a:lnTo>
                    <a:lnTo>
                      <a:pt x="318" y="198"/>
                    </a:lnTo>
                    <a:lnTo>
                      <a:pt x="420" y="90"/>
                    </a:lnTo>
                    <a:lnTo>
                      <a:pt x="528" y="18"/>
                    </a:lnTo>
                    <a:lnTo>
                      <a:pt x="630" y="0"/>
                    </a:lnTo>
                    <a:lnTo>
                      <a:pt x="576" y="54"/>
                    </a:lnTo>
                    <a:lnTo>
                      <a:pt x="480" y="144"/>
                    </a:lnTo>
                    <a:lnTo>
                      <a:pt x="432" y="222"/>
                    </a:lnTo>
                    <a:lnTo>
                      <a:pt x="402" y="288"/>
                    </a:lnTo>
                    <a:lnTo>
                      <a:pt x="402" y="366"/>
                    </a:lnTo>
                    <a:lnTo>
                      <a:pt x="468" y="378"/>
                    </a:lnTo>
                    <a:lnTo>
                      <a:pt x="552" y="354"/>
                    </a:lnTo>
                    <a:lnTo>
                      <a:pt x="618" y="276"/>
                    </a:lnTo>
                    <a:lnTo>
                      <a:pt x="762" y="150"/>
                    </a:lnTo>
                    <a:lnTo>
                      <a:pt x="816" y="114"/>
                    </a:lnTo>
                    <a:lnTo>
                      <a:pt x="912" y="102"/>
                    </a:lnTo>
                    <a:lnTo>
                      <a:pt x="948" y="108"/>
                    </a:lnTo>
                    <a:lnTo>
                      <a:pt x="990" y="126"/>
                    </a:lnTo>
                    <a:lnTo>
                      <a:pt x="948" y="168"/>
                    </a:lnTo>
                    <a:lnTo>
                      <a:pt x="858" y="216"/>
                    </a:lnTo>
                    <a:lnTo>
                      <a:pt x="810" y="252"/>
                    </a:lnTo>
                    <a:lnTo>
                      <a:pt x="786" y="282"/>
                    </a:lnTo>
                    <a:lnTo>
                      <a:pt x="792" y="330"/>
                    </a:lnTo>
                    <a:lnTo>
                      <a:pt x="828" y="354"/>
                    </a:lnTo>
                    <a:lnTo>
                      <a:pt x="864" y="360"/>
                    </a:lnTo>
                    <a:lnTo>
                      <a:pt x="924" y="312"/>
                    </a:lnTo>
                    <a:lnTo>
                      <a:pt x="1020" y="222"/>
                    </a:lnTo>
                    <a:lnTo>
                      <a:pt x="1098" y="180"/>
                    </a:lnTo>
                    <a:lnTo>
                      <a:pt x="1170" y="156"/>
                    </a:lnTo>
                    <a:lnTo>
                      <a:pt x="1260" y="150"/>
                    </a:lnTo>
                    <a:lnTo>
                      <a:pt x="1350" y="180"/>
                    </a:lnTo>
                    <a:lnTo>
                      <a:pt x="1380" y="216"/>
                    </a:lnTo>
                    <a:lnTo>
                      <a:pt x="1284" y="246"/>
                    </a:lnTo>
                    <a:lnTo>
                      <a:pt x="1218" y="252"/>
                    </a:lnTo>
                    <a:lnTo>
                      <a:pt x="1182" y="282"/>
                    </a:lnTo>
                    <a:lnTo>
                      <a:pt x="1170" y="342"/>
                    </a:lnTo>
                    <a:lnTo>
                      <a:pt x="1242" y="378"/>
                    </a:lnTo>
                    <a:lnTo>
                      <a:pt x="1356" y="342"/>
                    </a:lnTo>
                    <a:lnTo>
                      <a:pt x="1446" y="318"/>
                    </a:lnTo>
                    <a:lnTo>
                      <a:pt x="1500" y="294"/>
                    </a:lnTo>
                    <a:lnTo>
                      <a:pt x="1596" y="294"/>
                    </a:lnTo>
                    <a:cubicBezTo>
                      <a:pt x="1628" y="306"/>
                      <a:pt x="1692" y="330"/>
                      <a:pt x="1692" y="330"/>
                    </a:cubicBezTo>
                    <a:lnTo>
                      <a:pt x="1770" y="396"/>
                    </a:lnTo>
                    <a:lnTo>
                      <a:pt x="1722" y="414"/>
                    </a:lnTo>
                    <a:lnTo>
                      <a:pt x="1584" y="408"/>
                    </a:lnTo>
                    <a:lnTo>
                      <a:pt x="1548" y="420"/>
                    </a:lnTo>
                    <a:lnTo>
                      <a:pt x="1488" y="462"/>
                    </a:lnTo>
                    <a:lnTo>
                      <a:pt x="1488" y="522"/>
                    </a:lnTo>
                    <a:lnTo>
                      <a:pt x="1554" y="588"/>
                    </a:lnTo>
                    <a:lnTo>
                      <a:pt x="1638" y="600"/>
                    </a:lnTo>
                    <a:lnTo>
                      <a:pt x="1746" y="654"/>
                    </a:lnTo>
                    <a:lnTo>
                      <a:pt x="1830" y="714"/>
                    </a:lnTo>
                    <a:lnTo>
                      <a:pt x="1866" y="768"/>
                    </a:lnTo>
                    <a:lnTo>
                      <a:pt x="1878" y="834"/>
                    </a:lnTo>
                    <a:lnTo>
                      <a:pt x="1800" y="786"/>
                    </a:lnTo>
                    <a:lnTo>
                      <a:pt x="1734" y="738"/>
                    </a:lnTo>
                    <a:lnTo>
                      <a:pt x="1596" y="708"/>
                    </a:lnTo>
                    <a:lnTo>
                      <a:pt x="1554" y="726"/>
                    </a:lnTo>
                    <a:lnTo>
                      <a:pt x="1560" y="798"/>
                    </a:lnTo>
                    <a:lnTo>
                      <a:pt x="1680" y="876"/>
                    </a:lnTo>
                    <a:lnTo>
                      <a:pt x="1776" y="966"/>
                    </a:lnTo>
                    <a:lnTo>
                      <a:pt x="1830" y="1020"/>
                    </a:lnTo>
                    <a:lnTo>
                      <a:pt x="1872" y="1098"/>
                    </a:lnTo>
                    <a:lnTo>
                      <a:pt x="1896" y="1140"/>
                    </a:lnTo>
                    <a:lnTo>
                      <a:pt x="1836" y="1158"/>
                    </a:lnTo>
                    <a:lnTo>
                      <a:pt x="1752" y="1092"/>
                    </a:lnTo>
                    <a:lnTo>
                      <a:pt x="1692" y="1032"/>
                    </a:lnTo>
                    <a:lnTo>
                      <a:pt x="1638" y="1008"/>
                    </a:lnTo>
                    <a:lnTo>
                      <a:pt x="1620" y="1068"/>
                    </a:lnTo>
                    <a:lnTo>
                      <a:pt x="1644" y="1134"/>
                    </a:lnTo>
                    <a:lnTo>
                      <a:pt x="1734" y="1230"/>
                    </a:lnTo>
                    <a:lnTo>
                      <a:pt x="1788" y="1314"/>
                    </a:lnTo>
                    <a:lnTo>
                      <a:pt x="1842" y="1380"/>
                    </a:lnTo>
                    <a:lnTo>
                      <a:pt x="1884" y="1452"/>
                    </a:lnTo>
                    <a:lnTo>
                      <a:pt x="1884" y="1524"/>
                    </a:lnTo>
                    <a:lnTo>
                      <a:pt x="1812" y="1476"/>
                    </a:lnTo>
                    <a:lnTo>
                      <a:pt x="1746" y="1398"/>
                    </a:lnTo>
                    <a:lnTo>
                      <a:pt x="1638" y="1362"/>
                    </a:lnTo>
                    <a:lnTo>
                      <a:pt x="1602" y="1350"/>
                    </a:lnTo>
                    <a:lnTo>
                      <a:pt x="1584" y="1386"/>
                    </a:lnTo>
                    <a:lnTo>
                      <a:pt x="1590" y="1464"/>
                    </a:lnTo>
                    <a:lnTo>
                      <a:pt x="1632" y="1560"/>
                    </a:lnTo>
                    <a:lnTo>
                      <a:pt x="1632" y="1608"/>
                    </a:lnTo>
                    <a:lnTo>
                      <a:pt x="1590" y="1602"/>
                    </a:lnTo>
                    <a:lnTo>
                      <a:pt x="1560" y="1518"/>
                    </a:lnTo>
                    <a:lnTo>
                      <a:pt x="1518" y="1464"/>
                    </a:lnTo>
                    <a:lnTo>
                      <a:pt x="1440" y="1422"/>
                    </a:lnTo>
                    <a:lnTo>
                      <a:pt x="1392" y="1422"/>
                    </a:lnTo>
                    <a:lnTo>
                      <a:pt x="1320" y="1422"/>
                    </a:lnTo>
                    <a:lnTo>
                      <a:pt x="1404" y="1512"/>
                    </a:lnTo>
                    <a:lnTo>
                      <a:pt x="1464" y="1584"/>
                    </a:lnTo>
                    <a:lnTo>
                      <a:pt x="1494" y="1620"/>
                    </a:lnTo>
                    <a:lnTo>
                      <a:pt x="1416" y="1614"/>
                    </a:lnTo>
                    <a:lnTo>
                      <a:pt x="1332" y="1548"/>
                    </a:lnTo>
                    <a:lnTo>
                      <a:pt x="1116" y="1416"/>
                    </a:lnTo>
                    <a:lnTo>
                      <a:pt x="1056" y="1374"/>
                    </a:lnTo>
                    <a:lnTo>
                      <a:pt x="972" y="1356"/>
                    </a:lnTo>
                    <a:lnTo>
                      <a:pt x="930" y="1398"/>
                    </a:lnTo>
                    <a:lnTo>
                      <a:pt x="984" y="1482"/>
                    </a:lnTo>
                    <a:lnTo>
                      <a:pt x="1062" y="1584"/>
                    </a:lnTo>
                    <a:lnTo>
                      <a:pt x="1152" y="1614"/>
                    </a:lnTo>
                    <a:lnTo>
                      <a:pt x="1080" y="1644"/>
                    </a:lnTo>
                    <a:lnTo>
                      <a:pt x="966" y="1602"/>
                    </a:lnTo>
                    <a:lnTo>
                      <a:pt x="882" y="1554"/>
                    </a:lnTo>
                    <a:lnTo>
                      <a:pt x="798" y="1536"/>
                    </a:lnTo>
                    <a:lnTo>
                      <a:pt x="780" y="1572"/>
                    </a:lnTo>
                    <a:lnTo>
                      <a:pt x="828" y="1692"/>
                    </a:lnTo>
                    <a:lnTo>
                      <a:pt x="858" y="1740"/>
                    </a:lnTo>
                    <a:lnTo>
                      <a:pt x="780" y="1728"/>
                    </a:lnTo>
                    <a:lnTo>
                      <a:pt x="690" y="1656"/>
                    </a:lnTo>
                    <a:lnTo>
                      <a:pt x="612" y="1554"/>
                    </a:lnTo>
                    <a:lnTo>
                      <a:pt x="486" y="1488"/>
                    </a:lnTo>
                    <a:lnTo>
                      <a:pt x="402" y="1506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70"/>
              <p:cNvSpPr>
                <a:spLocks/>
              </p:cNvSpPr>
              <p:nvPr/>
            </p:nvSpPr>
            <p:spPr bwMode="auto">
              <a:xfrm>
                <a:off x="2064" y="1962"/>
                <a:ext cx="1410" cy="948"/>
              </a:xfrm>
              <a:custGeom>
                <a:avLst/>
                <a:gdLst>
                  <a:gd name="T0" fmla="*/ 0 w 1410"/>
                  <a:gd name="T1" fmla="*/ 0 h 948"/>
                  <a:gd name="T2" fmla="*/ 150 w 1410"/>
                  <a:gd name="T3" fmla="*/ 60 h 948"/>
                  <a:gd name="T4" fmla="*/ 258 w 1410"/>
                  <a:gd name="T5" fmla="*/ 96 h 948"/>
                  <a:gd name="T6" fmla="*/ 402 w 1410"/>
                  <a:gd name="T7" fmla="*/ 120 h 948"/>
                  <a:gd name="T8" fmla="*/ 564 w 1410"/>
                  <a:gd name="T9" fmla="*/ 114 h 948"/>
                  <a:gd name="T10" fmla="*/ 690 w 1410"/>
                  <a:gd name="T11" fmla="*/ 114 h 948"/>
                  <a:gd name="T12" fmla="*/ 882 w 1410"/>
                  <a:gd name="T13" fmla="*/ 102 h 948"/>
                  <a:gd name="T14" fmla="*/ 834 w 1410"/>
                  <a:gd name="T15" fmla="*/ 108 h 948"/>
                  <a:gd name="T16" fmla="*/ 984 w 1410"/>
                  <a:gd name="T17" fmla="*/ 90 h 948"/>
                  <a:gd name="T18" fmla="*/ 1056 w 1410"/>
                  <a:gd name="T19" fmla="*/ 90 h 948"/>
                  <a:gd name="T20" fmla="*/ 1116 w 1410"/>
                  <a:gd name="T21" fmla="*/ 96 h 948"/>
                  <a:gd name="T22" fmla="*/ 1194 w 1410"/>
                  <a:gd name="T23" fmla="*/ 150 h 948"/>
                  <a:gd name="T24" fmla="*/ 1248 w 1410"/>
                  <a:gd name="T25" fmla="*/ 216 h 948"/>
                  <a:gd name="T26" fmla="*/ 1296 w 1410"/>
                  <a:gd name="T27" fmla="*/ 330 h 948"/>
                  <a:gd name="T28" fmla="*/ 1344 w 1410"/>
                  <a:gd name="T29" fmla="*/ 498 h 948"/>
                  <a:gd name="T30" fmla="*/ 1392 w 1410"/>
                  <a:gd name="T31" fmla="*/ 696 h 948"/>
                  <a:gd name="T32" fmla="*/ 1410 w 1410"/>
                  <a:gd name="T33" fmla="*/ 798 h 948"/>
                  <a:gd name="T34" fmla="*/ 1404 w 1410"/>
                  <a:gd name="T35" fmla="*/ 870 h 948"/>
                  <a:gd name="T36" fmla="*/ 1380 w 1410"/>
                  <a:gd name="T37" fmla="*/ 906 h 948"/>
                  <a:gd name="T38" fmla="*/ 1314 w 1410"/>
                  <a:gd name="T39" fmla="*/ 924 h 948"/>
                  <a:gd name="T40" fmla="*/ 1224 w 1410"/>
                  <a:gd name="T41" fmla="*/ 912 h 948"/>
                  <a:gd name="T42" fmla="*/ 1080 w 1410"/>
                  <a:gd name="T43" fmla="*/ 894 h 948"/>
                  <a:gd name="T44" fmla="*/ 966 w 1410"/>
                  <a:gd name="T45" fmla="*/ 894 h 948"/>
                  <a:gd name="T46" fmla="*/ 834 w 1410"/>
                  <a:gd name="T47" fmla="*/ 906 h 948"/>
                  <a:gd name="T48" fmla="*/ 702 w 1410"/>
                  <a:gd name="T49" fmla="*/ 924 h 948"/>
                  <a:gd name="T50" fmla="*/ 582 w 1410"/>
                  <a:gd name="T51" fmla="*/ 948 h 948"/>
                  <a:gd name="T52" fmla="*/ 492 w 1410"/>
                  <a:gd name="T53" fmla="*/ 948 h 948"/>
                  <a:gd name="T54" fmla="*/ 396 w 1410"/>
                  <a:gd name="T55" fmla="*/ 936 h 948"/>
                  <a:gd name="T56" fmla="*/ 270 w 1410"/>
                  <a:gd name="T57" fmla="*/ 900 h 948"/>
                  <a:gd name="T58" fmla="*/ 0 w 1410"/>
                  <a:gd name="T59" fmla="*/ 0 h 9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0"/>
                  <a:gd name="T91" fmla="*/ 0 h 948"/>
                  <a:gd name="T92" fmla="*/ 1410 w 1410"/>
                  <a:gd name="T93" fmla="*/ 948 h 9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0" h="948">
                    <a:moveTo>
                      <a:pt x="0" y="0"/>
                    </a:moveTo>
                    <a:lnTo>
                      <a:pt x="150" y="60"/>
                    </a:lnTo>
                    <a:lnTo>
                      <a:pt x="258" y="96"/>
                    </a:lnTo>
                    <a:lnTo>
                      <a:pt x="402" y="120"/>
                    </a:lnTo>
                    <a:lnTo>
                      <a:pt x="564" y="114"/>
                    </a:lnTo>
                    <a:lnTo>
                      <a:pt x="690" y="114"/>
                    </a:lnTo>
                    <a:lnTo>
                      <a:pt x="882" y="102"/>
                    </a:lnTo>
                    <a:lnTo>
                      <a:pt x="834" y="108"/>
                    </a:lnTo>
                    <a:lnTo>
                      <a:pt x="984" y="90"/>
                    </a:lnTo>
                    <a:lnTo>
                      <a:pt x="1056" y="90"/>
                    </a:lnTo>
                    <a:lnTo>
                      <a:pt x="1116" y="96"/>
                    </a:lnTo>
                    <a:lnTo>
                      <a:pt x="1194" y="150"/>
                    </a:lnTo>
                    <a:lnTo>
                      <a:pt x="1248" y="216"/>
                    </a:lnTo>
                    <a:lnTo>
                      <a:pt x="1296" y="330"/>
                    </a:lnTo>
                    <a:lnTo>
                      <a:pt x="1344" y="498"/>
                    </a:lnTo>
                    <a:lnTo>
                      <a:pt x="1392" y="696"/>
                    </a:lnTo>
                    <a:lnTo>
                      <a:pt x="1410" y="798"/>
                    </a:lnTo>
                    <a:lnTo>
                      <a:pt x="1404" y="870"/>
                    </a:lnTo>
                    <a:lnTo>
                      <a:pt x="1380" y="906"/>
                    </a:lnTo>
                    <a:lnTo>
                      <a:pt x="1314" y="924"/>
                    </a:lnTo>
                    <a:lnTo>
                      <a:pt x="1224" y="912"/>
                    </a:lnTo>
                    <a:lnTo>
                      <a:pt x="1080" y="894"/>
                    </a:lnTo>
                    <a:lnTo>
                      <a:pt x="966" y="894"/>
                    </a:lnTo>
                    <a:lnTo>
                      <a:pt x="834" y="906"/>
                    </a:lnTo>
                    <a:lnTo>
                      <a:pt x="702" y="924"/>
                    </a:lnTo>
                    <a:lnTo>
                      <a:pt x="582" y="948"/>
                    </a:lnTo>
                    <a:lnTo>
                      <a:pt x="492" y="948"/>
                    </a:lnTo>
                    <a:lnTo>
                      <a:pt x="396" y="936"/>
                    </a:lnTo>
                    <a:lnTo>
                      <a:pt x="270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71"/>
              <p:cNvSpPr>
                <a:spLocks/>
              </p:cNvSpPr>
              <p:nvPr/>
            </p:nvSpPr>
            <p:spPr bwMode="auto">
              <a:xfrm>
                <a:off x="2082" y="2064"/>
                <a:ext cx="1260" cy="732"/>
              </a:xfrm>
              <a:custGeom>
                <a:avLst/>
                <a:gdLst>
                  <a:gd name="T0" fmla="*/ 0 w 1260"/>
                  <a:gd name="T1" fmla="*/ 0 h 732"/>
                  <a:gd name="T2" fmla="*/ 120 w 1260"/>
                  <a:gd name="T3" fmla="*/ 48 h 732"/>
                  <a:gd name="T4" fmla="*/ 240 w 1260"/>
                  <a:gd name="T5" fmla="*/ 90 h 732"/>
                  <a:gd name="T6" fmla="*/ 354 w 1260"/>
                  <a:gd name="T7" fmla="*/ 114 h 732"/>
                  <a:gd name="T8" fmla="*/ 468 w 1260"/>
                  <a:gd name="T9" fmla="*/ 120 h 732"/>
                  <a:gd name="T10" fmla="*/ 618 w 1260"/>
                  <a:gd name="T11" fmla="*/ 114 h 732"/>
                  <a:gd name="T12" fmla="*/ 774 w 1260"/>
                  <a:gd name="T13" fmla="*/ 96 h 732"/>
                  <a:gd name="T14" fmla="*/ 882 w 1260"/>
                  <a:gd name="T15" fmla="*/ 78 h 732"/>
                  <a:gd name="T16" fmla="*/ 990 w 1260"/>
                  <a:gd name="T17" fmla="*/ 66 h 732"/>
                  <a:gd name="T18" fmla="*/ 1068 w 1260"/>
                  <a:gd name="T19" fmla="*/ 96 h 732"/>
                  <a:gd name="T20" fmla="*/ 1104 w 1260"/>
                  <a:gd name="T21" fmla="*/ 132 h 732"/>
                  <a:gd name="T22" fmla="*/ 1146 w 1260"/>
                  <a:gd name="T23" fmla="*/ 210 h 732"/>
                  <a:gd name="T24" fmla="*/ 1200 w 1260"/>
                  <a:gd name="T25" fmla="*/ 354 h 732"/>
                  <a:gd name="T26" fmla="*/ 1242 w 1260"/>
                  <a:gd name="T27" fmla="*/ 546 h 732"/>
                  <a:gd name="T28" fmla="*/ 1254 w 1260"/>
                  <a:gd name="T29" fmla="*/ 630 h 732"/>
                  <a:gd name="T30" fmla="*/ 1260 w 1260"/>
                  <a:gd name="T31" fmla="*/ 696 h 732"/>
                  <a:gd name="T32" fmla="*/ 1188 w 1260"/>
                  <a:gd name="T33" fmla="*/ 672 h 732"/>
                  <a:gd name="T34" fmla="*/ 1068 w 1260"/>
                  <a:gd name="T35" fmla="*/ 666 h 732"/>
                  <a:gd name="T36" fmla="*/ 942 w 1260"/>
                  <a:gd name="T37" fmla="*/ 672 h 732"/>
                  <a:gd name="T38" fmla="*/ 822 w 1260"/>
                  <a:gd name="T39" fmla="*/ 690 h 732"/>
                  <a:gd name="T40" fmla="*/ 684 w 1260"/>
                  <a:gd name="T41" fmla="*/ 702 h 732"/>
                  <a:gd name="T42" fmla="*/ 546 w 1260"/>
                  <a:gd name="T43" fmla="*/ 726 h 732"/>
                  <a:gd name="T44" fmla="*/ 402 w 1260"/>
                  <a:gd name="T45" fmla="*/ 732 h 732"/>
                  <a:gd name="T46" fmla="*/ 306 w 1260"/>
                  <a:gd name="T47" fmla="*/ 720 h 732"/>
                  <a:gd name="T48" fmla="*/ 216 w 1260"/>
                  <a:gd name="T49" fmla="*/ 702 h 732"/>
                  <a:gd name="T50" fmla="*/ 0 w 1260"/>
                  <a:gd name="T51" fmla="*/ 0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0"/>
                  <a:gd name="T79" fmla="*/ 0 h 732"/>
                  <a:gd name="T80" fmla="*/ 1260 w 1260"/>
                  <a:gd name="T81" fmla="*/ 732 h 7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0" h="732">
                    <a:moveTo>
                      <a:pt x="0" y="0"/>
                    </a:moveTo>
                    <a:lnTo>
                      <a:pt x="120" y="48"/>
                    </a:lnTo>
                    <a:lnTo>
                      <a:pt x="240" y="90"/>
                    </a:lnTo>
                    <a:lnTo>
                      <a:pt x="354" y="114"/>
                    </a:lnTo>
                    <a:lnTo>
                      <a:pt x="468" y="120"/>
                    </a:lnTo>
                    <a:lnTo>
                      <a:pt x="618" y="114"/>
                    </a:lnTo>
                    <a:lnTo>
                      <a:pt x="774" y="96"/>
                    </a:lnTo>
                    <a:lnTo>
                      <a:pt x="882" y="78"/>
                    </a:lnTo>
                    <a:lnTo>
                      <a:pt x="990" y="66"/>
                    </a:lnTo>
                    <a:lnTo>
                      <a:pt x="1068" y="96"/>
                    </a:lnTo>
                    <a:lnTo>
                      <a:pt x="1104" y="132"/>
                    </a:lnTo>
                    <a:lnTo>
                      <a:pt x="1146" y="210"/>
                    </a:lnTo>
                    <a:lnTo>
                      <a:pt x="1200" y="354"/>
                    </a:lnTo>
                    <a:lnTo>
                      <a:pt x="1242" y="546"/>
                    </a:lnTo>
                    <a:lnTo>
                      <a:pt x="1254" y="630"/>
                    </a:lnTo>
                    <a:lnTo>
                      <a:pt x="1260" y="696"/>
                    </a:lnTo>
                    <a:lnTo>
                      <a:pt x="1188" y="672"/>
                    </a:lnTo>
                    <a:lnTo>
                      <a:pt x="1068" y="666"/>
                    </a:lnTo>
                    <a:lnTo>
                      <a:pt x="942" y="672"/>
                    </a:lnTo>
                    <a:lnTo>
                      <a:pt x="822" y="690"/>
                    </a:lnTo>
                    <a:lnTo>
                      <a:pt x="684" y="702"/>
                    </a:lnTo>
                    <a:lnTo>
                      <a:pt x="546" y="726"/>
                    </a:lnTo>
                    <a:lnTo>
                      <a:pt x="402" y="732"/>
                    </a:lnTo>
                    <a:lnTo>
                      <a:pt x="306" y="720"/>
                    </a:lnTo>
                    <a:lnTo>
                      <a:pt x="216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72"/>
              <p:cNvSpPr>
                <a:spLocks/>
              </p:cNvSpPr>
              <p:nvPr/>
            </p:nvSpPr>
            <p:spPr bwMode="auto">
              <a:xfrm>
                <a:off x="1770" y="1338"/>
                <a:ext cx="1800" cy="450"/>
              </a:xfrm>
              <a:custGeom>
                <a:avLst/>
                <a:gdLst>
                  <a:gd name="T0" fmla="*/ 162 w 1800"/>
                  <a:gd name="T1" fmla="*/ 246 h 450"/>
                  <a:gd name="T2" fmla="*/ 150 w 1800"/>
                  <a:gd name="T3" fmla="*/ 252 h 450"/>
                  <a:gd name="T4" fmla="*/ 84 w 1800"/>
                  <a:gd name="T5" fmla="*/ 282 h 450"/>
                  <a:gd name="T6" fmla="*/ 96 w 1800"/>
                  <a:gd name="T7" fmla="*/ 336 h 450"/>
                  <a:gd name="T8" fmla="*/ 144 w 1800"/>
                  <a:gd name="T9" fmla="*/ 372 h 450"/>
                  <a:gd name="T10" fmla="*/ 216 w 1800"/>
                  <a:gd name="T11" fmla="*/ 378 h 450"/>
                  <a:gd name="T12" fmla="*/ 300 w 1800"/>
                  <a:gd name="T13" fmla="*/ 324 h 450"/>
                  <a:gd name="T14" fmla="*/ 420 w 1800"/>
                  <a:gd name="T15" fmla="*/ 228 h 450"/>
                  <a:gd name="T16" fmla="*/ 552 w 1800"/>
                  <a:gd name="T17" fmla="*/ 96 h 450"/>
                  <a:gd name="T18" fmla="*/ 702 w 1800"/>
                  <a:gd name="T19" fmla="*/ 30 h 450"/>
                  <a:gd name="T20" fmla="*/ 846 w 1800"/>
                  <a:gd name="T21" fmla="*/ 0 h 450"/>
                  <a:gd name="T22" fmla="*/ 978 w 1800"/>
                  <a:gd name="T23" fmla="*/ 24 h 450"/>
                  <a:gd name="T24" fmla="*/ 1152 w 1800"/>
                  <a:gd name="T25" fmla="*/ 102 h 450"/>
                  <a:gd name="T26" fmla="*/ 1284 w 1800"/>
                  <a:gd name="T27" fmla="*/ 186 h 450"/>
                  <a:gd name="T28" fmla="*/ 1434 w 1800"/>
                  <a:gd name="T29" fmla="*/ 234 h 450"/>
                  <a:gd name="T30" fmla="*/ 1548 w 1800"/>
                  <a:gd name="T31" fmla="*/ 228 h 450"/>
                  <a:gd name="T32" fmla="*/ 1680 w 1800"/>
                  <a:gd name="T33" fmla="*/ 156 h 450"/>
                  <a:gd name="T34" fmla="*/ 1758 w 1800"/>
                  <a:gd name="T35" fmla="*/ 90 h 450"/>
                  <a:gd name="T36" fmla="*/ 1800 w 1800"/>
                  <a:gd name="T37" fmla="*/ 48 h 450"/>
                  <a:gd name="T38" fmla="*/ 1770 w 1800"/>
                  <a:gd name="T39" fmla="*/ 126 h 450"/>
                  <a:gd name="T40" fmla="*/ 1686 w 1800"/>
                  <a:gd name="T41" fmla="*/ 222 h 450"/>
                  <a:gd name="T42" fmla="*/ 1560 w 1800"/>
                  <a:gd name="T43" fmla="*/ 294 h 450"/>
                  <a:gd name="T44" fmla="*/ 1458 w 1800"/>
                  <a:gd name="T45" fmla="*/ 312 h 450"/>
                  <a:gd name="T46" fmla="*/ 1296 w 1800"/>
                  <a:gd name="T47" fmla="*/ 282 h 450"/>
                  <a:gd name="T48" fmla="*/ 1182 w 1800"/>
                  <a:gd name="T49" fmla="*/ 210 h 450"/>
                  <a:gd name="T50" fmla="*/ 1026 w 1800"/>
                  <a:gd name="T51" fmla="*/ 138 h 450"/>
                  <a:gd name="T52" fmla="*/ 906 w 1800"/>
                  <a:gd name="T53" fmla="*/ 96 h 450"/>
                  <a:gd name="T54" fmla="*/ 738 w 1800"/>
                  <a:gd name="T55" fmla="*/ 102 h 450"/>
                  <a:gd name="T56" fmla="*/ 588 w 1800"/>
                  <a:gd name="T57" fmla="*/ 186 h 450"/>
                  <a:gd name="T58" fmla="*/ 486 w 1800"/>
                  <a:gd name="T59" fmla="*/ 276 h 450"/>
                  <a:gd name="T60" fmla="*/ 342 w 1800"/>
                  <a:gd name="T61" fmla="*/ 408 h 450"/>
                  <a:gd name="T62" fmla="*/ 258 w 1800"/>
                  <a:gd name="T63" fmla="*/ 450 h 450"/>
                  <a:gd name="T64" fmla="*/ 90 w 1800"/>
                  <a:gd name="T65" fmla="*/ 432 h 450"/>
                  <a:gd name="T66" fmla="*/ 42 w 1800"/>
                  <a:gd name="T67" fmla="*/ 378 h 450"/>
                  <a:gd name="T68" fmla="*/ 18 w 1800"/>
                  <a:gd name="T69" fmla="*/ 324 h 450"/>
                  <a:gd name="T70" fmla="*/ 0 w 1800"/>
                  <a:gd name="T71" fmla="*/ 270 h 450"/>
                  <a:gd name="T72" fmla="*/ 42 w 1800"/>
                  <a:gd name="T73" fmla="*/ 180 h 450"/>
                  <a:gd name="T74" fmla="*/ 120 w 1800"/>
                  <a:gd name="T75" fmla="*/ 150 h 450"/>
                  <a:gd name="T76" fmla="*/ 186 w 1800"/>
                  <a:gd name="T77" fmla="*/ 162 h 450"/>
                  <a:gd name="T78" fmla="*/ 186 w 1800"/>
                  <a:gd name="T79" fmla="*/ 210 h 450"/>
                  <a:gd name="T80" fmla="*/ 162 w 1800"/>
                  <a:gd name="T81" fmla="*/ 246 h 4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0"/>
                  <a:gd name="T124" fmla="*/ 0 h 450"/>
                  <a:gd name="T125" fmla="*/ 1800 w 1800"/>
                  <a:gd name="T126" fmla="*/ 450 h 4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0" h="450">
                    <a:moveTo>
                      <a:pt x="162" y="246"/>
                    </a:moveTo>
                    <a:lnTo>
                      <a:pt x="150" y="252"/>
                    </a:lnTo>
                    <a:lnTo>
                      <a:pt x="84" y="282"/>
                    </a:lnTo>
                    <a:lnTo>
                      <a:pt x="96" y="336"/>
                    </a:lnTo>
                    <a:lnTo>
                      <a:pt x="144" y="372"/>
                    </a:lnTo>
                    <a:lnTo>
                      <a:pt x="216" y="378"/>
                    </a:lnTo>
                    <a:lnTo>
                      <a:pt x="300" y="324"/>
                    </a:lnTo>
                    <a:lnTo>
                      <a:pt x="420" y="228"/>
                    </a:lnTo>
                    <a:lnTo>
                      <a:pt x="552" y="96"/>
                    </a:lnTo>
                    <a:lnTo>
                      <a:pt x="702" y="30"/>
                    </a:lnTo>
                    <a:lnTo>
                      <a:pt x="846" y="0"/>
                    </a:lnTo>
                    <a:lnTo>
                      <a:pt x="978" y="24"/>
                    </a:lnTo>
                    <a:lnTo>
                      <a:pt x="1152" y="102"/>
                    </a:lnTo>
                    <a:lnTo>
                      <a:pt x="1284" y="186"/>
                    </a:lnTo>
                    <a:lnTo>
                      <a:pt x="1434" y="234"/>
                    </a:lnTo>
                    <a:lnTo>
                      <a:pt x="1548" y="228"/>
                    </a:lnTo>
                    <a:lnTo>
                      <a:pt x="1680" y="156"/>
                    </a:lnTo>
                    <a:lnTo>
                      <a:pt x="1758" y="90"/>
                    </a:lnTo>
                    <a:lnTo>
                      <a:pt x="1800" y="48"/>
                    </a:lnTo>
                    <a:lnTo>
                      <a:pt x="1770" y="126"/>
                    </a:lnTo>
                    <a:lnTo>
                      <a:pt x="1686" y="222"/>
                    </a:lnTo>
                    <a:lnTo>
                      <a:pt x="1560" y="294"/>
                    </a:lnTo>
                    <a:lnTo>
                      <a:pt x="1458" y="312"/>
                    </a:lnTo>
                    <a:lnTo>
                      <a:pt x="1296" y="282"/>
                    </a:lnTo>
                    <a:lnTo>
                      <a:pt x="1182" y="210"/>
                    </a:lnTo>
                    <a:lnTo>
                      <a:pt x="1026" y="138"/>
                    </a:lnTo>
                    <a:lnTo>
                      <a:pt x="906" y="96"/>
                    </a:lnTo>
                    <a:lnTo>
                      <a:pt x="738" y="102"/>
                    </a:lnTo>
                    <a:lnTo>
                      <a:pt x="588" y="186"/>
                    </a:lnTo>
                    <a:lnTo>
                      <a:pt x="486" y="276"/>
                    </a:lnTo>
                    <a:lnTo>
                      <a:pt x="342" y="408"/>
                    </a:lnTo>
                    <a:lnTo>
                      <a:pt x="258" y="450"/>
                    </a:lnTo>
                    <a:lnTo>
                      <a:pt x="90" y="432"/>
                    </a:lnTo>
                    <a:lnTo>
                      <a:pt x="42" y="378"/>
                    </a:lnTo>
                    <a:lnTo>
                      <a:pt x="18" y="324"/>
                    </a:lnTo>
                    <a:lnTo>
                      <a:pt x="0" y="270"/>
                    </a:lnTo>
                    <a:lnTo>
                      <a:pt x="42" y="180"/>
                    </a:lnTo>
                    <a:lnTo>
                      <a:pt x="120" y="150"/>
                    </a:lnTo>
                    <a:lnTo>
                      <a:pt x="186" y="162"/>
                    </a:lnTo>
                    <a:lnTo>
                      <a:pt x="186" y="210"/>
                    </a:lnTo>
                    <a:lnTo>
                      <a:pt x="162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394" name="Group 73"/>
          <p:cNvGrpSpPr>
            <a:grpSpLocks/>
          </p:cNvGrpSpPr>
          <p:nvPr/>
        </p:nvGrpSpPr>
        <p:grpSpPr bwMode="auto">
          <a:xfrm>
            <a:off x="6400800" y="6400800"/>
            <a:ext cx="219075" cy="293688"/>
            <a:chOff x="1668" y="894"/>
            <a:chExt cx="2238" cy="3000"/>
          </a:xfrm>
        </p:grpSpPr>
        <p:sp>
          <p:nvSpPr>
            <p:cNvPr id="15397" name="Freeform 74"/>
            <p:cNvSpPr>
              <a:spLocks/>
            </p:cNvSpPr>
            <p:nvPr/>
          </p:nvSpPr>
          <p:spPr bwMode="auto">
            <a:xfrm>
              <a:off x="1668" y="894"/>
              <a:ext cx="1002" cy="3000"/>
            </a:xfrm>
            <a:custGeom>
              <a:avLst/>
              <a:gdLst>
                <a:gd name="T0" fmla="*/ 0 w 1002"/>
                <a:gd name="T1" fmla="*/ 0 h 3000"/>
                <a:gd name="T2" fmla="*/ 108 w 1002"/>
                <a:gd name="T3" fmla="*/ 576 h 3000"/>
                <a:gd name="T4" fmla="*/ 162 w 1002"/>
                <a:gd name="T5" fmla="*/ 594 h 3000"/>
                <a:gd name="T6" fmla="*/ 906 w 1002"/>
                <a:gd name="T7" fmla="*/ 3000 h 3000"/>
                <a:gd name="T8" fmla="*/ 1002 w 1002"/>
                <a:gd name="T9" fmla="*/ 2964 h 3000"/>
                <a:gd name="T10" fmla="*/ 222 w 1002"/>
                <a:gd name="T11" fmla="*/ 564 h 3000"/>
                <a:gd name="T12" fmla="*/ 246 w 1002"/>
                <a:gd name="T13" fmla="*/ 522 h 3000"/>
                <a:gd name="T14" fmla="*/ 0 w 1002"/>
                <a:gd name="T15" fmla="*/ 0 h 3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2"/>
                <a:gd name="T25" fmla="*/ 0 h 3000"/>
                <a:gd name="T26" fmla="*/ 1002 w 1002"/>
                <a:gd name="T27" fmla="*/ 3000 h 3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2" h="3000">
                  <a:moveTo>
                    <a:pt x="0" y="0"/>
                  </a:moveTo>
                  <a:lnTo>
                    <a:pt x="108" y="576"/>
                  </a:lnTo>
                  <a:lnTo>
                    <a:pt x="162" y="594"/>
                  </a:lnTo>
                  <a:lnTo>
                    <a:pt x="906" y="3000"/>
                  </a:lnTo>
                  <a:lnTo>
                    <a:pt x="1002" y="2964"/>
                  </a:lnTo>
                  <a:lnTo>
                    <a:pt x="222" y="564"/>
                  </a:lnTo>
                  <a:lnTo>
                    <a:pt x="246" y="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98" name="Group 75"/>
            <p:cNvGrpSpPr>
              <a:grpSpLocks/>
            </p:cNvGrpSpPr>
            <p:nvPr/>
          </p:nvGrpSpPr>
          <p:grpSpPr bwMode="auto">
            <a:xfrm>
              <a:off x="1770" y="1338"/>
              <a:ext cx="2136" cy="2016"/>
              <a:chOff x="1770" y="1338"/>
              <a:chExt cx="2136" cy="2016"/>
            </a:xfrm>
          </p:grpSpPr>
          <p:sp>
            <p:nvSpPr>
              <p:cNvPr id="15399" name="Freeform 76"/>
              <p:cNvSpPr>
                <a:spLocks/>
              </p:cNvSpPr>
              <p:nvPr/>
            </p:nvSpPr>
            <p:spPr bwMode="auto">
              <a:xfrm>
                <a:off x="2010" y="1614"/>
                <a:ext cx="1896" cy="1740"/>
              </a:xfrm>
              <a:custGeom>
                <a:avLst/>
                <a:gdLst>
                  <a:gd name="T0" fmla="*/ 90 w 1896"/>
                  <a:gd name="T1" fmla="*/ 258 h 1740"/>
                  <a:gd name="T2" fmla="*/ 198 w 1896"/>
                  <a:gd name="T3" fmla="*/ 270 h 1740"/>
                  <a:gd name="T4" fmla="*/ 420 w 1896"/>
                  <a:gd name="T5" fmla="*/ 90 h 1740"/>
                  <a:gd name="T6" fmla="*/ 630 w 1896"/>
                  <a:gd name="T7" fmla="*/ 0 h 1740"/>
                  <a:gd name="T8" fmla="*/ 480 w 1896"/>
                  <a:gd name="T9" fmla="*/ 144 h 1740"/>
                  <a:gd name="T10" fmla="*/ 402 w 1896"/>
                  <a:gd name="T11" fmla="*/ 288 h 1740"/>
                  <a:gd name="T12" fmla="*/ 468 w 1896"/>
                  <a:gd name="T13" fmla="*/ 378 h 1740"/>
                  <a:gd name="T14" fmla="*/ 618 w 1896"/>
                  <a:gd name="T15" fmla="*/ 276 h 1740"/>
                  <a:gd name="T16" fmla="*/ 816 w 1896"/>
                  <a:gd name="T17" fmla="*/ 114 h 1740"/>
                  <a:gd name="T18" fmla="*/ 948 w 1896"/>
                  <a:gd name="T19" fmla="*/ 108 h 1740"/>
                  <a:gd name="T20" fmla="*/ 948 w 1896"/>
                  <a:gd name="T21" fmla="*/ 168 h 1740"/>
                  <a:gd name="T22" fmla="*/ 810 w 1896"/>
                  <a:gd name="T23" fmla="*/ 252 h 1740"/>
                  <a:gd name="T24" fmla="*/ 792 w 1896"/>
                  <a:gd name="T25" fmla="*/ 330 h 1740"/>
                  <a:gd name="T26" fmla="*/ 864 w 1896"/>
                  <a:gd name="T27" fmla="*/ 360 h 1740"/>
                  <a:gd name="T28" fmla="*/ 1020 w 1896"/>
                  <a:gd name="T29" fmla="*/ 222 h 1740"/>
                  <a:gd name="T30" fmla="*/ 1170 w 1896"/>
                  <a:gd name="T31" fmla="*/ 156 h 1740"/>
                  <a:gd name="T32" fmla="*/ 1350 w 1896"/>
                  <a:gd name="T33" fmla="*/ 180 h 1740"/>
                  <a:gd name="T34" fmla="*/ 1284 w 1896"/>
                  <a:gd name="T35" fmla="*/ 246 h 1740"/>
                  <a:gd name="T36" fmla="*/ 1182 w 1896"/>
                  <a:gd name="T37" fmla="*/ 282 h 1740"/>
                  <a:gd name="T38" fmla="*/ 1242 w 1896"/>
                  <a:gd name="T39" fmla="*/ 378 h 1740"/>
                  <a:gd name="T40" fmla="*/ 1446 w 1896"/>
                  <a:gd name="T41" fmla="*/ 318 h 1740"/>
                  <a:gd name="T42" fmla="*/ 1596 w 1896"/>
                  <a:gd name="T43" fmla="*/ 294 h 1740"/>
                  <a:gd name="T44" fmla="*/ 1770 w 1896"/>
                  <a:gd name="T45" fmla="*/ 396 h 1740"/>
                  <a:gd name="T46" fmla="*/ 1584 w 1896"/>
                  <a:gd name="T47" fmla="*/ 408 h 1740"/>
                  <a:gd name="T48" fmla="*/ 1488 w 1896"/>
                  <a:gd name="T49" fmla="*/ 462 h 1740"/>
                  <a:gd name="T50" fmla="*/ 1554 w 1896"/>
                  <a:gd name="T51" fmla="*/ 588 h 1740"/>
                  <a:gd name="T52" fmla="*/ 1746 w 1896"/>
                  <a:gd name="T53" fmla="*/ 654 h 1740"/>
                  <a:gd name="T54" fmla="*/ 1866 w 1896"/>
                  <a:gd name="T55" fmla="*/ 768 h 1740"/>
                  <a:gd name="T56" fmla="*/ 1800 w 1896"/>
                  <a:gd name="T57" fmla="*/ 786 h 1740"/>
                  <a:gd name="T58" fmla="*/ 1596 w 1896"/>
                  <a:gd name="T59" fmla="*/ 708 h 1740"/>
                  <a:gd name="T60" fmla="*/ 1560 w 1896"/>
                  <a:gd name="T61" fmla="*/ 798 h 1740"/>
                  <a:gd name="T62" fmla="*/ 1776 w 1896"/>
                  <a:gd name="T63" fmla="*/ 966 h 1740"/>
                  <a:gd name="T64" fmla="*/ 1872 w 1896"/>
                  <a:gd name="T65" fmla="*/ 1098 h 1740"/>
                  <a:gd name="T66" fmla="*/ 1836 w 1896"/>
                  <a:gd name="T67" fmla="*/ 1158 h 1740"/>
                  <a:gd name="T68" fmla="*/ 1692 w 1896"/>
                  <a:gd name="T69" fmla="*/ 1032 h 1740"/>
                  <a:gd name="T70" fmla="*/ 1620 w 1896"/>
                  <a:gd name="T71" fmla="*/ 1068 h 1740"/>
                  <a:gd name="T72" fmla="*/ 1734 w 1896"/>
                  <a:gd name="T73" fmla="*/ 1230 h 1740"/>
                  <a:gd name="T74" fmla="*/ 1842 w 1896"/>
                  <a:gd name="T75" fmla="*/ 1380 h 1740"/>
                  <a:gd name="T76" fmla="*/ 1884 w 1896"/>
                  <a:gd name="T77" fmla="*/ 1524 h 1740"/>
                  <a:gd name="T78" fmla="*/ 1746 w 1896"/>
                  <a:gd name="T79" fmla="*/ 1398 h 1740"/>
                  <a:gd name="T80" fmla="*/ 1602 w 1896"/>
                  <a:gd name="T81" fmla="*/ 1350 h 1740"/>
                  <a:gd name="T82" fmla="*/ 1590 w 1896"/>
                  <a:gd name="T83" fmla="*/ 1464 h 1740"/>
                  <a:gd name="T84" fmla="*/ 1632 w 1896"/>
                  <a:gd name="T85" fmla="*/ 1608 h 1740"/>
                  <a:gd name="T86" fmla="*/ 1560 w 1896"/>
                  <a:gd name="T87" fmla="*/ 1518 h 1740"/>
                  <a:gd name="T88" fmla="*/ 1440 w 1896"/>
                  <a:gd name="T89" fmla="*/ 1422 h 1740"/>
                  <a:gd name="T90" fmla="*/ 1320 w 1896"/>
                  <a:gd name="T91" fmla="*/ 1422 h 1740"/>
                  <a:gd name="T92" fmla="*/ 1464 w 1896"/>
                  <a:gd name="T93" fmla="*/ 1584 h 1740"/>
                  <a:gd name="T94" fmla="*/ 1416 w 1896"/>
                  <a:gd name="T95" fmla="*/ 1614 h 1740"/>
                  <a:gd name="T96" fmla="*/ 1116 w 1896"/>
                  <a:gd name="T97" fmla="*/ 1416 h 1740"/>
                  <a:gd name="T98" fmla="*/ 972 w 1896"/>
                  <a:gd name="T99" fmla="*/ 1356 h 1740"/>
                  <a:gd name="T100" fmla="*/ 984 w 1896"/>
                  <a:gd name="T101" fmla="*/ 1482 h 1740"/>
                  <a:gd name="T102" fmla="*/ 1152 w 1896"/>
                  <a:gd name="T103" fmla="*/ 1614 h 1740"/>
                  <a:gd name="T104" fmla="*/ 966 w 1896"/>
                  <a:gd name="T105" fmla="*/ 1602 h 1740"/>
                  <a:gd name="T106" fmla="*/ 798 w 1896"/>
                  <a:gd name="T107" fmla="*/ 1536 h 1740"/>
                  <a:gd name="T108" fmla="*/ 828 w 1896"/>
                  <a:gd name="T109" fmla="*/ 1692 h 1740"/>
                  <a:gd name="T110" fmla="*/ 780 w 1896"/>
                  <a:gd name="T111" fmla="*/ 1728 h 1740"/>
                  <a:gd name="T112" fmla="*/ 612 w 1896"/>
                  <a:gd name="T113" fmla="*/ 1554 h 1740"/>
                  <a:gd name="T114" fmla="*/ 402 w 1896"/>
                  <a:gd name="T115" fmla="*/ 1506 h 17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740"/>
                  <a:gd name="T176" fmla="*/ 1896 w 1896"/>
                  <a:gd name="T177" fmla="*/ 1740 h 17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740">
                    <a:moveTo>
                      <a:pt x="0" y="204"/>
                    </a:moveTo>
                    <a:lnTo>
                      <a:pt x="90" y="258"/>
                    </a:lnTo>
                    <a:lnTo>
                      <a:pt x="156" y="282"/>
                    </a:lnTo>
                    <a:lnTo>
                      <a:pt x="198" y="270"/>
                    </a:lnTo>
                    <a:lnTo>
                      <a:pt x="318" y="198"/>
                    </a:lnTo>
                    <a:lnTo>
                      <a:pt x="420" y="90"/>
                    </a:lnTo>
                    <a:lnTo>
                      <a:pt x="528" y="18"/>
                    </a:lnTo>
                    <a:lnTo>
                      <a:pt x="630" y="0"/>
                    </a:lnTo>
                    <a:lnTo>
                      <a:pt x="576" y="54"/>
                    </a:lnTo>
                    <a:lnTo>
                      <a:pt x="480" y="144"/>
                    </a:lnTo>
                    <a:lnTo>
                      <a:pt x="432" y="222"/>
                    </a:lnTo>
                    <a:lnTo>
                      <a:pt x="402" y="288"/>
                    </a:lnTo>
                    <a:lnTo>
                      <a:pt x="402" y="366"/>
                    </a:lnTo>
                    <a:lnTo>
                      <a:pt x="468" y="378"/>
                    </a:lnTo>
                    <a:lnTo>
                      <a:pt x="552" y="354"/>
                    </a:lnTo>
                    <a:lnTo>
                      <a:pt x="618" y="276"/>
                    </a:lnTo>
                    <a:lnTo>
                      <a:pt x="762" y="150"/>
                    </a:lnTo>
                    <a:lnTo>
                      <a:pt x="816" y="114"/>
                    </a:lnTo>
                    <a:lnTo>
                      <a:pt x="912" y="102"/>
                    </a:lnTo>
                    <a:lnTo>
                      <a:pt x="948" y="108"/>
                    </a:lnTo>
                    <a:lnTo>
                      <a:pt x="990" y="126"/>
                    </a:lnTo>
                    <a:lnTo>
                      <a:pt x="948" y="168"/>
                    </a:lnTo>
                    <a:lnTo>
                      <a:pt x="858" y="216"/>
                    </a:lnTo>
                    <a:lnTo>
                      <a:pt x="810" y="252"/>
                    </a:lnTo>
                    <a:lnTo>
                      <a:pt x="786" y="282"/>
                    </a:lnTo>
                    <a:lnTo>
                      <a:pt x="792" y="330"/>
                    </a:lnTo>
                    <a:lnTo>
                      <a:pt x="828" y="354"/>
                    </a:lnTo>
                    <a:lnTo>
                      <a:pt x="864" y="360"/>
                    </a:lnTo>
                    <a:lnTo>
                      <a:pt x="924" y="312"/>
                    </a:lnTo>
                    <a:lnTo>
                      <a:pt x="1020" y="222"/>
                    </a:lnTo>
                    <a:lnTo>
                      <a:pt x="1098" y="180"/>
                    </a:lnTo>
                    <a:lnTo>
                      <a:pt x="1170" y="156"/>
                    </a:lnTo>
                    <a:lnTo>
                      <a:pt x="1260" y="150"/>
                    </a:lnTo>
                    <a:lnTo>
                      <a:pt x="1350" y="180"/>
                    </a:lnTo>
                    <a:lnTo>
                      <a:pt x="1380" y="216"/>
                    </a:lnTo>
                    <a:lnTo>
                      <a:pt x="1284" y="246"/>
                    </a:lnTo>
                    <a:lnTo>
                      <a:pt x="1218" y="252"/>
                    </a:lnTo>
                    <a:lnTo>
                      <a:pt x="1182" y="282"/>
                    </a:lnTo>
                    <a:lnTo>
                      <a:pt x="1170" y="342"/>
                    </a:lnTo>
                    <a:lnTo>
                      <a:pt x="1242" y="378"/>
                    </a:lnTo>
                    <a:lnTo>
                      <a:pt x="1356" y="342"/>
                    </a:lnTo>
                    <a:lnTo>
                      <a:pt x="1446" y="318"/>
                    </a:lnTo>
                    <a:lnTo>
                      <a:pt x="1500" y="294"/>
                    </a:lnTo>
                    <a:lnTo>
                      <a:pt x="1596" y="294"/>
                    </a:lnTo>
                    <a:cubicBezTo>
                      <a:pt x="1628" y="306"/>
                      <a:pt x="1692" y="330"/>
                      <a:pt x="1692" y="330"/>
                    </a:cubicBezTo>
                    <a:lnTo>
                      <a:pt x="1770" y="396"/>
                    </a:lnTo>
                    <a:lnTo>
                      <a:pt x="1722" y="414"/>
                    </a:lnTo>
                    <a:lnTo>
                      <a:pt x="1584" y="408"/>
                    </a:lnTo>
                    <a:lnTo>
                      <a:pt x="1548" y="420"/>
                    </a:lnTo>
                    <a:lnTo>
                      <a:pt x="1488" y="462"/>
                    </a:lnTo>
                    <a:lnTo>
                      <a:pt x="1488" y="522"/>
                    </a:lnTo>
                    <a:lnTo>
                      <a:pt x="1554" y="588"/>
                    </a:lnTo>
                    <a:lnTo>
                      <a:pt x="1638" y="600"/>
                    </a:lnTo>
                    <a:lnTo>
                      <a:pt x="1746" y="654"/>
                    </a:lnTo>
                    <a:lnTo>
                      <a:pt x="1830" y="714"/>
                    </a:lnTo>
                    <a:lnTo>
                      <a:pt x="1866" y="768"/>
                    </a:lnTo>
                    <a:lnTo>
                      <a:pt x="1878" y="834"/>
                    </a:lnTo>
                    <a:lnTo>
                      <a:pt x="1800" y="786"/>
                    </a:lnTo>
                    <a:lnTo>
                      <a:pt x="1734" y="738"/>
                    </a:lnTo>
                    <a:lnTo>
                      <a:pt x="1596" y="708"/>
                    </a:lnTo>
                    <a:lnTo>
                      <a:pt x="1554" y="726"/>
                    </a:lnTo>
                    <a:lnTo>
                      <a:pt x="1560" y="798"/>
                    </a:lnTo>
                    <a:lnTo>
                      <a:pt x="1680" y="876"/>
                    </a:lnTo>
                    <a:lnTo>
                      <a:pt x="1776" y="966"/>
                    </a:lnTo>
                    <a:lnTo>
                      <a:pt x="1830" y="1020"/>
                    </a:lnTo>
                    <a:lnTo>
                      <a:pt x="1872" y="1098"/>
                    </a:lnTo>
                    <a:lnTo>
                      <a:pt x="1896" y="1140"/>
                    </a:lnTo>
                    <a:lnTo>
                      <a:pt x="1836" y="1158"/>
                    </a:lnTo>
                    <a:lnTo>
                      <a:pt x="1752" y="1092"/>
                    </a:lnTo>
                    <a:lnTo>
                      <a:pt x="1692" y="1032"/>
                    </a:lnTo>
                    <a:lnTo>
                      <a:pt x="1638" y="1008"/>
                    </a:lnTo>
                    <a:lnTo>
                      <a:pt x="1620" y="1068"/>
                    </a:lnTo>
                    <a:lnTo>
                      <a:pt x="1644" y="1134"/>
                    </a:lnTo>
                    <a:lnTo>
                      <a:pt x="1734" y="1230"/>
                    </a:lnTo>
                    <a:lnTo>
                      <a:pt x="1788" y="1314"/>
                    </a:lnTo>
                    <a:lnTo>
                      <a:pt x="1842" y="1380"/>
                    </a:lnTo>
                    <a:lnTo>
                      <a:pt x="1884" y="1452"/>
                    </a:lnTo>
                    <a:lnTo>
                      <a:pt x="1884" y="1524"/>
                    </a:lnTo>
                    <a:lnTo>
                      <a:pt x="1812" y="1476"/>
                    </a:lnTo>
                    <a:lnTo>
                      <a:pt x="1746" y="1398"/>
                    </a:lnTo>
                    <a:lnTo>
                      <a:pt x="1638" y="1362"/>
                    </a:lnTo>
                    <a:lnTo>
                      <a:pt x="1602" y="1350"/>
                    </a:lnTo>
                    <a:lnTo>
                      <a:pt x="1584" y="1386"/>
                    </a:lnTo>
                    <a:lnTo>
                      <a:pt x="1590" y="1464"/>
                    </a:lnTo>
                    <a:lnTo>
                      <a:pt x="1632" y="1560"/>
                    </a:lnTo>
                    <a:lnTo>
                      <a:pt x="1632" y="1608"/>
                    </a:lnTo>
                    <a:lnTo>
                      <a:pt x="1590" y="1602"/>
                    </a:lnTo>
                    <a:lnTo>
                      <a:pt x="1560" y="1518"/>
                    </a:lnTo>
                    <a:lnTo>
                      <a:pt x="1518" y="1464"/>
                    </a:lnTo>
                    <a:lnTo>
                      <a:pt x="1440" y="1422"/>
                    </a:lnTo>
                    <a:lnTo>
                      <a:pt x="1392" y="1422"/>
                    </a:lnTo>
                    <a:lnTo>
                      <a:pt x="1320" y="1422"/>
                    </a:lnTo>
                    <a:lnTo>
                      <a:pt x="1404" y="1512"/>
                    </a:lnTo>
                    <a:lnTo>
                      <a:pt x="1464" y="1584"/>
                    </a:lnTo>
                    <a:lnTo>
                      <a:pt x="1494" y="1620"/>
                    </a:lnTo>
                    <a:lnTo>
                      <a:pt x="1416" y="1614"/>
                    </a:lnTo>
                    <a:lnTo>
                      <a:pt x="1332" y="1548"/>
                    </a:lnTo>
                    <a:lnTo>
                      <a:pt x="1116" y="1416"/>
                    </a:lnTo>
                    <a:lnTo>
                      <a:pt x="1056" y="1374"/>
                    </a:lnTo>
                    <a:lnTo>
                      <a:pt x="972" y="1356"/>
                    </a:lnTo>
                    <a:lnTo>
                      <a:pt x="930" y="1398"/>
                    </a:lnTo>
                    <a:lnTo>
                      <a:pt x="984" y="1482"/>
                    </a:lnTo>
                    <a:lnTo>
                      <a:pt x="1062" y="1584"/>
                    </a:lnTo>
                    <a:lnTo>
                      <a:pt x="1152" y="1614"/>
                    </a:lnTo>
                    <a:lnTo>
                      <a:pt x="1080" y="1644"/>
                    </a:lnTo>
                    <a:lnTo>
                      <a:pt x="966" y="1602"/>
                    </a:lnTo>
                    <a:lnTo>
                      <a:pt x="882" y="1554"/>
                    </a:lnTo>
                    <a:lnTo>
                      <a:pt x="798" y="1536"/>
                    </a:lnTo>
                    <a:lnTo>
                      <a:pt x="780" y="1572"/>
                    </a:lnTo>
                    <a:lnTo>
                      <a:pt x="828" y="1692"/>
                    </a:lnTo>
                    <a:lnTo>
                      <a:pt x="858" y="1740"/>
                    </a:lnTo>
                    <a:lnTo>
                      <a:pt x="780" y="1728"/>
                    </a:lnTo>
                    <a:lnTo>
                      <a:pt x="690" y="1656"/>
                    </a:lnTo>
                    <a:lnTo>
                      <a:pt x="612" y="1554"/>
                    </a:lnTo>
                    <a:lnTo>
                      <a:pt x="486" y="1488"/>
                    </a:lnTo>
                    <a:lnTo>
                      <a:pt x="402" y="1506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77"/>
              <p:cNvSpPr>
                <a:spLocks/>
              </p:cNvSpPr>
              <p:nvPr/>
            </p:nvSpPr>
            <p:spPr bwMode="auto">
              <a:xfrm>
                <a:off x="2064" y="1962"/>
                <a:ext cx="1410" cy="948"/>
              </a:xfrm>
              <a:custGeom>
                <a:avLst/>
                <a:gdLst>
                  <a:gd name="T0" fmla="*/ 0 w 1410"/>
                  <a:gd name="T1" fmla="*/ 0 h 948"/>
                  <a:gd name="T2" fmla="*/ 150 w 1410"/>
                  <a:gd name="T3" fmla="*/ 60 h 948"/>
                  <a:gd name="T4" fmla="*/ 258 w 1410"/>
                  <a:gd name="T5" fmla="*/ 96 h 948"/>
                  <a:gd name="T6" fmla="*/ 402 w 1410"/>
                  <a:gd name="T7" fmla="*/ 120 h 948"/>
                  <a:gd name="T8" fmla="*/ 564 w 1410"/>
                  <a:gd name="T9" fmla="*/ 114 h 948"/>
                  <a:gd name="T10" fmla="*/ 690 w 1410"/>
                  <a:gd name="T11" fmla="*/ 114 h 948"/>
                  <a:gd name="T12" fmla="*/ 882 w 1410"/>
                  <a:gd name="T13" fmla="*/ 102 h 948"/>
                  <a:gd name="T14" fmla="*/ 834 w 1410"/>
                  <a:gd name="T15" fmla="*/ 108 h 948"/>
                  <a:gd name="T16" fmla="*/ 984 w 1410"/>
                  <a:gd name="T17" fmla="*/ 90 h 948"/>
                  <a:gd name="T18" fmla="*/ 1056 w 1410"/>
                  <a:gd name="T19" fmla="*/ 90 h 948"/>
                  <a:gd name="T20" fmla="*/ 1116 w 1410"/>
                  <a:gd name="T21" fmla="*/ 96 h 948"/>
                  <a:gd name="T22" fmla="*/ 1194 w 1410"/>
                  <a:gd name="T23" fmla="*/ 150 h 948"/>
                  <a:gd name="T24" fmla="*/ 1248 w 1410"/>
                  <a:gd name="T25" fmla="*/ 216 h 948"/>
                  <a:gd name="T26" fmla="*/ 1296 w 1410"/>
                  <a:gd name="T27" fmla="*/ 330 h 948"/>
                  <a:gd name="T28" fmla="*/ 1344 w 1410"/>
                  <a:gd name="T29" fmla="*/ 498 h 948"/>
                  <a:gd name="T30" fmla="*/ 1392 w 1410"/>
                  <a:gd name="T31" fmla="*/ 696 h 948"/>
                  <a:gd name="T32" fmla="*/ 1410 w 1410"/>
                  <a:gd name="T33" fmla="*/ 798 h 948"/>
                  <a:gd name="T34" fmla="*/ 1404 w 1410"/>
                  <a:gd name="T35" fmla="*/ 870 h 948"/>
                  <a:gd name="T36" fmla="*/ 1380 w 1410"/>
                  <a:gd name="T37" fmla="*/ 906 h 948"/>
                  <a:gd name="T38" fmla="*/ 1314 w 1410"/>
                  <a:gd name="T39" fmla="*/ 924 h 948"/>
                  <a:gd name="T40" fmla="*/ 1224 w 1410"/>
                  <a:gd name="T41" fmla="*/ 912 h 948"/>
                  <a:gd name="T42" fmla="*/ 1080 w 1410"/>
                  <a:gd name="T43" fmla="*/ 894 h 948"/>
                  <a:gd name="T44" fmla="*/ 966 w 1410"/>
                  <a:gd name="T45" fmla="*/ 894 h 948"/>
                  <a:gd name="T46" fmla="*/ 834 w 1410"/>
                  <a:gd name="T47" fmla="*/ 906 h 948"/>
                  <a:gd name="T48" fmla="*/ 702 w 1410"/>
                  <a:gd name="T49" fmla="*/ 924 h 948"/>
                  <a:gd name="T50" fmla="*/ 582 w 1410"/>
                  <a:gd name="T51" fmla="*/ 948 h 948"/>
                  <a:gd name="T52" fmla="*/ 492 w 1410"/>
                  <a:gd name="T53" fmla="*/ 948 h 948"/>
                  <a:gd name="T54" fmla="*/ 396 w 1410"/>
                  <a:gd name="T55" fmla="*/ 936 h 948"/>
                  <a:gd name="T56" fmla="*/ 270 w 1410"/>
                  <a:gd name="T57" fmla="*/ 900 h 948"/>
                  <a:gd name="T58" fmla="*/ 0 w 1410"/>
                  <a:gd name="T59" fmla="*/ 0 h 9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0"/>
                  <a:gd name="T91" fmla="*/ 0 h 948"/>
                  <a:gd name="T92" fmla="*/ 1410 w 1410"/>
                  <a:gd name="T93" fmla="*/ 948 h 9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0" h="948">
                    <a:moveTo>
                      <a:pt x="0" y="0"/>
                    </a:moveTo>
                    <a:lnTo>
                      <a:pt x="150" y="60"/>
                    </a:lnTo>
                    <a:lnTo>
                      <a:pt x="258" y="96"/>
                    </a:lnTo>
                    <a:lnTo>
                      <a:pt x="402" y="120"/>
                    </a:lnTo>
                    <a:lnTo>
                      <a:pt x="564" y="114"/>
                    </a:lnTo>
                    <a:lnTo>
                      <a:pt x="690" y="114"/>
                    </a:lnTo>
                    <a:lnTo>
                      <a:pt x="882" y="102"/>
                    </a:lnTo>
                    <a:lnTo>
                      <a:pt x="834" y="108"/>
                    </a:lnTo>
                    <a:lnTo>
                      <a:pt x="984" y="90"/>
                    </a:lnTo>
                    <a:lnTo>
                      <a:pt x="1056" y="90"/>
                    </a:lnTo>
                    <a:lnTo>
                      <a:pt x="1116" y="96"/>
                    </a:lnTo>
                    <a:lnTo>
                      <a:pt x="1194" y="150"/>
                    </a:lnTo>
                    <a:lnTo>
                      <a:pt x="1248" y="216"/>
                    </a:lnTo>
                    <a:lnTo>
                      <a:pt x="1296" y="330"/>
                    </a:lnTo>
                    <a:lnTo>
                      <a:pt x="1344" y="498"/>
                    </a:lnTo>
                    <a:lnTo>
                      <a:pt x="1392" y="696"/>
                    </a:lnTo>
                    <a:lnTo>
                      <a:pt x="1410" y="798"/>
                    </a:lnTo>
                    <a:lnTo>
                      <a:pt x="1404" y="870"/>
                    </a:lnTo>
                    <a:lnTo>
                      <a:pt x="1380" y="906"/>
                    </a:lnTo>
                    <a:lnTo>
                      <a:pt x="1314" y="924"/>
                    </a:lnTo>
                    <a:lnTo>
                      <a:pt x="1224" y="912"/>
                    </a:lnTo>
                    <a:lnTo>
                      <a:pt x="1080" y="894"/>
                    </a:lnTo>
                    <a:lnTo>
                      <a:pt x="966" y="894"/>
                    </a:lnTo>
                    <a:lnTo>
                      <a:pt x="834" y="906"/>
                    </a:lnTo>
                    <a:lnTo>
                      <a:pt x="702" y="924"/>
                    </a:lnTo>
                    <a:lnTo>
                      <a:pt x="582" y="948"/>
                    </a:lnTo>
                    <a:lnTo>
                      <a:pt x="492" y="948"/>
                    </a:lnTo>
                    <a:lnTo>
                      <a:pt x="396" y="936"/>
                    </a:lnTo>
                    <a:lnTo>
                      <a:pt x="270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78"/>
              <p:cNvSpPr>
                <a:spLocks/>
              </p:cNvSpPr>
              <p:nvPr/>
            </p:nvSpPr>
            <p:spPr bwMode="auto">
              <a:xfrm>
                <a:off x="2082" y="2064"/>
                <a:ext cx="1260" cy="732"/>
              </a:xfrm>
              <a:custGeom>
                <a:avLst/>
                <a:gdLst>
                  <a:gd name="T0" fmla="*/ 0 w 1260"/>
                  <a:gd name="T1" fmla="*/ 0 h 732"/>
                  <a:gd name="T2" fmla="*/ 120 w 1260"/>
                  <a:gd name="T3" fmla="*/ 48 h 732"/>
                  <a:gd name="T4" fmla="*/ 240 w 1260"/>
                  <a:gd name="T5" fmla="*/ 90 h 732"/>
                  <a:gd name="T6" fmla="*/ 354 w 1260"/>
                  <a:gd name="T7" fmla="*/ 114 h 732"/>
                  <a:gd name="T8" fmla="*/ 468 w 1260"/>
                  <a:gd name="T9" fmla="*/ 120 h 732"/>
                  <a:gd name="T10" fmla="*/ 618 w 1260"/>
                  <a:gd name="T11" fmla="*/ 114 h 732"/>
                  <a:gd name="T12" fmla="*/ 774 w 1260"/>
                  <a:gd name="T13" fmla="*/ 96 h 732"/>
                  <a:gd name="T14" fmla="*/ 882 w 1260"/>
                  <a:gd name="T15" fmla="*/ 78 h 732"/>
                  <a:gd name="T16" fmla="*/ 990 w 1260"/>
                  <a:gd name="T17" fmla="*/ 66 h 732"/>
                  <a:gd name="T18" fmla="*/ 1068 w 1260"/>
                  <a:gd name="T19" fmla="*/ 96 h 732"/>
                  <a:gd name="T20" fmla="*/ 1104 w 1260"/>
                  <a:gd name="T21" fmla="*/ 132 h 732"/>
                  <a:gd name="T22" fmla="*/ 1146 w 1260"/>
                  <a:gd name="T23" fmla="*/ 210 h 732"/>
                  <a:gd name="T24" fmla="*/ 1200 w 1260"/>
                  <a:gd name="T25" fmla="*/ 354 h 732"/>
                  <a:gd name="T26" fmla="*/ 1242 w 1260"/>
                  <a:gd name="T27" fmla="*/ 546 h 732"/>
                  <a:gd name="T28" fmla="*/ 1254 w 1260"/>
                  <a:gd name="T29" fmla="*/ 630 h 732"/>
                  <a:gd name="T30" fmla="*/ 1260 w 1260"/>
                  <a:gd name="T31" fmla="*/ 696 h 732"/>
                  <a:gd name="T32" fmla="*/ 1188 w 1260"/>
                  <a:gd name="T33" fmla="*/ 672 h 732"/>
                  <a:gd name="T34" fmla="*/ 1068 w 1260"/>
                  <a:gd name="T35" fmla="*/ 666 h 732"/>
                  <a:gd name="T36" fmla="*/ 942 w 1260"/>
                  <a:gd name="T37" fmla="*/ 672 h 732"/>
                  <a:gd name="T38" fmla="*/ 822 w 1260"/>
                  <a:gd name="T39" fmla="*/ 690 h 732"/>
                  <a:gd name="T40" fmla="*/ 684 w 1260"/>
                  <a:gd name="T41" fmla="*/ 702 h 732"/>
                  <a:gd name="T42" fmla="*/ 546 w 1260"/>
                  <a:gd name="T43" fmla="*/ 726 h 732"/>
                  <a:gd name="T44" fmla="*/ 402 w 1260"/>
                  <a:gd name="T45" fmla="*/ 732 h 732"/>
                  <a:gd name="T46" fmla="*/ 306 w 1260"/>
                  <a:gd name="T47" fmla="*/ 720 h 732"/>
                  <a:gd name="T48" fmla="*/ 216 w 1260"/>
                  <a:gd name="T49" fmla="*/ 702 h 732"/>
                  <a:gd name="T50" fmla="*/ 0 w 1260"/>
                  <a:gd name="T51" fmla="*/ 0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0"/>
                  <a:gd name="T79" fmla="*/ 0 h 732"/>
                  <a:gd name="T80" fmla="*/ 1260 w 1260"/>
                  <a:gd name="T81" fmla="*/ 732 h 7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0" h="732">
                    <a:moveTo>
                      <a:pt x="0" y="0"/>
                    </a:moveTo>
                    <a:lnTo>
                      <a:pt x="120" y="48"/>
                    </a:lnTo>
                    <a:lnTo>
                      <a:pt x="240" y="90"/>
                    </a:lnTo>
                    <a:lnTo>
                      <a:pt x="354" y="114"/>
                    </a:lnTo>
                    <a:lnTo>
                      <a:pt x="468" y="120"/>
                    </a:lnTo>
                    <a:lnTo>
                      <a:pt x="618" y="114"/>
                    </a:lnTo>
                    <a:lnTo>
                      <a:pt x="774" y="96"/>
                    </a:lnTo>
                    <a:lnTo>
                      <a:pt x="882" y="78"/>
                    </a:lnTo>
                    <a:lnTo>
                      <a:pt x="990" y="66"/>
                    </a:lnTo>
                    <a:lnTo>
                      <a:pt x="1068" y="96"/>
                    </a:lnTo>
                    <a:lnTo>
                      <a:pt x="1104" y="132"/>
                    </a:lnTo>
                    <a:lnTo>
                      <a:pt x="1146" y="210"/>
                    </a:lnTo>
                    <a:lnTo>
                      <a:pt x="1200" y="354"/>
                    </a:lnTo>
                    <a:lnTo>
                      <a:pt x="1242" y="546"/>
                    </a:lnTo>
                    <a:lnTo>
                      <a:pt x="1254" y="630"/>
                    </a:lnTo>
                    <a:lnTo>
                      <a:pt x="1260" y="696"/>
                    </a:lnTo>
                    <a:lnTo>
                      <a:pt x="1188" y="672"/>
                    </a:lnTo>
                    <a:lnTo>
                      <a:pt x="1068" y="666"/>
                    </a:lnTo>
                    <a:lnTo>
                      <a:pt x="942" y="672"/>
                    </a:lnTo>
                    <a:lnTo>
                      <a:pt x="822" y="690"/>
                    </a:lnTo>
                    <a:lnTo>
                      <a:pt x="684" y="702"/>
                    </a:lnTo>
                    <a:lnTo>
                      <a:pt x="546" y="726"/>
                    </a:lnTo>
                    <a:lnTo>
                      <a:pt x="402" y="732"/>
                    </a:lnTo>
                    <a:lnTo>
                      <a:pt x="306" y="720"/>
                    </a:lnTo>
                    <a:lnTo>
                      <a:pt x="216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79"/>
              <p:cNvSpPr>
                <a:spLocks/>
              </p:cNvSpPr>
              <p:nvPr/>
            </p:nvSpPr>
            <p:spPr bwMode="auto">
              <a:xfrm>
                <a:off x="1770" y="1338"/>
                <a:ext cx="1800" cy="450"/>
              </a:xfrm>
              <a:custGeom>
                <a:avLst/>
                <a:gdLst>
                  <a:gd name="T0" fmla="*/ 162 w 1800"/>
                  <a:gd name="T1" fmla="*/ 246 h 450"/>
                  <a:gd name="T2" fmla="*/ 150 w 1800"/>
                  <a:gd name="T3" fmla="*/ 252 h 450"/>
                  <a:gd name="T4" fmla="*/ 84 w 1800"/>
                  <a:gd name="T5" fmla="*/ 282 h 450"/>
                  <a:gd name="T6" fmla="*/ 96 w 1800"/>
                  <a:gd name="T7" fmla="*/ 336 h 450"/>
                  <a:gd name="T8" fmla="*/ 144 w 1800"/>
                  <a:gd name="T9" fmla="*/ 372 h 450"/>
                  <a:gd name="T10" fmla="*/ 216 w 1800"/>
                  <a:gd name="T11" fmla="*/ 378 h 450"/>
                  <a:gd name="T12" fmla="*/ 300 w 1800"/>
                  <a:gd name="T13" fmla="*/ 324 h 450"/>
                  <a:gd name="T14" fmla="*/ 420 w 1800"/>
                  <a:gd name="T15" fmla="*/ 228 h 450"/>
                  <a:gd name="T16" fmla="*/ 552 w 1800"/>
                  <a:gd name="T17" fmla="*/ 96 h 450"/>
                  <a:gd name="T18" fmla="*/ 702 w 1800"/>
                  <a:gd name="T19" fmla="*/ 30 h 450"/>
                  <a:gd name="T20" fmla="*/ 846 w 1800"/>
                  <a:gd name="T21" fmla="*/ 0 h 450"/>
                  <a:gd name="T22" fmla="*/ 978 w 1800"/>
                  <a:gd name="T23" fmla="*/ 24 h 450"/>
                  <a:gd name="T24" fmla="*/ 1152 w 1800"/>
                  <a:gd name="T25" fmla="*/ 102 h 450"/>
                  <a:gd name="T26" fmla="*/ 1284 w 1800"/>
                  <a:gd name="T27" fmla="*/ 186 h 450"/>
                  <a:gd name="T28" fmla="*/ 1434 w 1800"/>
                  <a:gd name="T29" fmla="*/ 234 h 450"/>
                  <a:gd name="T30" fmla="*/ 1548 w 1800"/>
                  <a:gd name="T31" fmla="*/ 228 h 450"/>
                  <a:gd name="T32" fmla="*/ 1680 w 1800"/>
                  <a:gd name="T33" fmla="*/ 156 h 450"/>
                  <a:gd name="T34" fmla="*/ 1758 w 1800"/>
                  <a:gd name="T35" fmla="*/ 90 h 450"/>
                  <a:gd name="T36" fmla="*/ 1800 w 1800"/>
                  <a:gd name="T37" fmla="*/ 48 h 450"/>
                  <a:gd name="T38" fmla="*/ 1770 w 1800"/>
                  <a:gd name="T39" fmla="*/ 126 h 450"/>
                  <a:gd name="T40" fmla="*/ 1686 w 1800"/>
                  <a:gd name="T41" fmla="*/ 222 h 450"/>
                  <a:gd name="T42" fmla="*/ 1560 w 1800"/>
                  <a:gd name="T43" fmla="*/ 294 h 450"/>
                  <a:gd name="T44" fmla="*/ 1458 w 1800"/>
                  <a:gd name="T45" fmla="*/ 312 h 450"/>
                  <a:gd name="T46" fmla="*/ 1296 w 1800"/>
                  <a:gd name="T47" fmla="*/ 282 h 450"/>
                  <a:gd name="T48" fmla="*/ 1182 w 1800"/>
                  <a:gd name="T49" fmla="*/ 210 h 450"/>
                  <a:gd name="T50" fmla="*/ 1026 w 1800"/>
                  <a:gd name="T51" fmla="*/ 138 h 450"/>
                  <a:gd name="T52" fmla="*/ 906 w 1800"/>
                  <a:gd name="T53" fmla="*/ 96 h 450"/>
                  <a:gd name="T54" fmla="*/ 738 w 1800"/>
                  <a:gd name="T55" fmla="*/ 102 h 450"/>
                  <a:gd name="T56" fmla="*/ 588 w 1800"/>
                  <a:gd name="T57" fmla="*/ 186 h 450"/>
                  <a:gd name="T58" fmla="*/ 486 w 1800"/>
                  <a:gd name="T59" fmla="*/ 276 h 450"/>
                  <a:gd name="T60" fmla="*/ 342 w 1800"/>
                  <a:gd name="T61" fmla="*/ 408 h 450"/>
                  <a:gd name="T62" fmla="*/ 258 w 1800"/>
                  <a:gd name="T63" fmla="*/ 450 h 450"/>
                  <a:gd name="T64" fmla="*/ 90 w 1800"/>
                  <a:gd name="T65" fmla="*/ 432 h 450"/>
                  <a:gd name="T66" fmla="*/ 42 w 1800"/>
                  <a:gd name="T67" fmla="*/ 378 h 450"/>
                  <a:gd name="T68" fmla="*/ 18 w 1800"/>
                  <a:gd name="T69" fmla="*/ 324 h 450"/>
                  <a:gd name="T70" fmla="*/ 0 w 1800"/>
                  <a:gd name="T71" fmla="*/ 270 h 450"/>
                  <a:gd name="T72" fmla="*/ 42 w 1800"/>
                  <a:gd name="T73" fmla="*/ 180 h 450"/>
                  <a:gd name="T74" fmla="*/ 120 w 1800"/>
                  <a:gd name="T75" fmla="*/ 150 h 450"/>
                  <a:gd name="T76" fmla="*/ 186 w 1800"/>
                  <a:gd name="T77" fmla="*/ 162 h 450"/>
                  <a:gd name="T78" fmla="*/ 186 w 1800"/>
                  <a:gd name="T79" fmla="*/ 210 h 450"/>
                  <a:gd name="T80" fmla="*/ 162 w 1800"/>
                  <a:gd name="T81" fmla="*/ 246 h 4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0"/>
                  <a:gd name="T124" fmla="*/ 0 h 450"/>
                  <a:gd name="T125" fmla="*/ 1800 w 1800"/>
                  <a:gd name="T126" fmla="*/ 450 h 4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0" h="450">
                    <a:moveTo>
                      <a:pt x="162" y="246"/>
                    </a:moveTo>
                    <a:lnTo>
                      <a:pt x="150" y="252"/>
                    </a:lnTo>
                    <a:lnTo>
                      <a:pt x="84" y="282"/>
                    </a:lnTo>
                    <a:lnTo>
                      <a:pt x="96" y="336"/>
                    </a:lnTo>
                    <a:lnTo>
                      <a:pt x="144" y="372"/>
                    </a:lnTo>
                    <a:lnTo>
                      <a:pt x="216" y="378"/>
                    </a:lnTo>
                    <a:lnTo>
                      <a:pt x="300" y="324"/>
                    </a:lnTo>
                    <a:lnTo>
                      <a:pt x="420" y="228"/>
                    </a:lnTo>
                    <a:lnTo>
                      <a:pt x="552" y="96"/>
                    </a:lnTo>
                    <a:lnTo>
                      <a:pt x="702" y="30"/>
                    </a:lnTo>
                    <a:lnTo>
                      <a:pt x="846" y="0"/>
                    </a:lnTo>
                    <a:lnTo>
                      <a:pt x="978" y="24"/>
                    </a:lnTo>
                    <a:lnTo>
                      <a:pt x="1152" y="102"/>
                    </a:lnTo>
                    <a:lnTo>
                      <a:pt x="1284" y="186"/>
                    </a:lnTo>
                    <a:lnTo>
                      <a:pt x="1434" y="234"/>
                    </a:lnTo>
                    <a:lnTo>
                      <a:pt x="1548" y="228"/>
                    </a:lnTo>
                    <a:lnTo>
                      <a:pt x="1680" y="156"/>
                    </a:lnTo>
                    <a:lnTo>
                      <a:pt x="1758" y="90"/>
                    </a:lnTo>
                    <a:lnTo>
                      <a:pt x="1800" y="48"/>
                    </a:lnTo>
                    <a:lnTo>
                      <a:pt x="1770" y="126"/>
                    </a:lnTo>
                    <a:lnTo>
                      <a:pt x="1686" y="222"/>
                    </a:lnTo>
                    <a:lnTo>
                      <a:pt x="1560" y="294"/>
                    </a:lnTo>
                    <a:lnTo>
                      <a:pt x="1458" y="312"/>
                    </a:lnTo>
                    <a:lnTo>
                      <a:pt x="1296" y="282"/>
                    </a:lnTo>
                    <a:lnTo>
                      <a:pt x="1182" y="210"/>
                    </a:lnTo>
                    <a:lnTo>
                      <a:pt x="1026" y="138"/>
                    </a:lnTo>
                    <a:lnTo>
                      <a:pt x="906" y="96"/>
                    </a:lnTo>
                    <a:lnTo>
                      <a:pt x="738" y="102"/>
                    </a:lnTo>
                    <a:lnTo>
                      <a:pt x="588" y="186"/>
                    </a:lnTo>
                    <a:lnTo>
                      <a:pt x="486" y="276"/>
                    </a:lnTo>
                    <a:lnTo>
                      <a:pt x="342" y="408"/>
                    </a:lnTo>
                    <a:lnTo>
                      <a:pt x="258" y="450"/>
                    </a:lnTo>
                    <a:lnTo>
                      <a:pt x="90" y="432"/>
                    </a:lnTo>
                    <a:lnTo>
                      <a:pt x="42" y="378"/>
                    </a:lnTo>
                    <a:lnTo>
                      <a:pt x="18" y="324"/>
                    </a:lnTo>
                    <a:lnTo>
                      <a:pt x="0" y="270"/>
                    </a:lnTo>
                    <a:lnTo>
                      <a:pt x="42" y="180"/>
                    </a:lnTo>
                    <a:lnTo>
                      <a:pt x="120" y="150"/>
                    </a:lnTo>
                    <a:lnTo>
                      <a:pt x="186" y="162"/>
                    </a:lnTo>
                    <a:lnTo>
                      <a:pt x="186" y="210"/>
                    </a:lnTo>
                    <a:lnTo>
                      <a:pt x="162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5" name="Text Box 80"/>
          <p:cNvSpPr txBox="1">
            <a:spLocks noChangeArrowheads="1"/>
          </p:cNvSpPr>
          <p:nvPr/>
        </p:nvSpPr>
        <p:spPr bwMode="auto">
          <a:xfrm>
            <a:off x="6858000" y="63690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Quân ta chiếm </a:t>
            </a:r>
            <a:r>
              <a:rPr lang="vi-VN" sz="1400" b="1"/>
              <a:t>đ</a:t>
            </a:r>
            <a:r>
              <a:rPr lang="en-US" sz="1400" b="1"/>
              <a:t>ồn</a:t>
            </a:r>
          </a:p>
        </p:txBody>
      </p:sp>
      <p:sp>
        <p:nvSpPr>
          <p:cNvPr id="15396" name="AutoShape 81"/>
          <p:cNvSpPr>
            <a:spLocks noChangeArrowheads="1"/>
          </p:cNvSpPr>
          <p:nvPr/>
        </p:nvSpPr>
        <p:spPr bwMode="auto">
          <a:xfrm>
            <a:off x="2590800" y="6578600"/>
            <a:ext cx="3771900" cy="279400"/>
          </a:xfrm>
          <a:prstGeom prst="roundRect">
            <a:avLst>
              <a:gd name="adj" fmla="val 10282"/>
            </a:avLst>
          </a:prstGeom>
          <a:solidFill>
            <a:srgbClr val="000000">
              <a:alpha val="61176"/>
            </a:srgb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LƯỢC ĐỒ QUANG TRUNG ĐẠI PHÁ QUÂN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1.11111E-6 L -0.02032 -0.022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2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2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2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mph" presetSubtype="0" repeatCount="1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625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7" grpId="1" animBg="1"/>
      <p:bldP spid="62468" grpId="0" animBg="1"/>
      <p:bldP spid="62468" grpId="1" animBg="1"/>
      <p:bldP spid="62469" grpId="0" animBg="1"/>
      <p:bldP spid="62469" grpId="1" animBg="1"/>
      <p:bldP spid="62469" grpId="2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96" grpId="0" animBg="1"/>
      <p:bldP spid="62497" grpId="0" animBg="1"/>
      <p:bldP spid="62498" grpId="0" animBg="1"/>
      <p:bldP spid="62501" grpId="0"/>
      <p:bldP spid="62501" grpId="1"/>
      <p:bldP spid="62501" grpId="2"/>
      <p:bldP spid="62502" grpId="0"/>
      <p:bldP spid="62502" grpId="1"/>
      <p:bldP spid="62502" grpId="2"/>
      <p:bldP spid="62503" grpId="0" animBg="1"/>
      <p:bldP spid="62504" grpId="0"/>
      <p:bldP spid="62505" grpId="0"/>
      <p:bldP spid="62505" grpId="1"/>
      <p:bldP spid="62505" grpId="2"/>
      <p:bldP spid="62506" grpId="0" animBg="1"/>
      <p:bldP spid="62506" grpId="1" animBg="1"/>
      <p:bldP spid="62506" grpId="2" animBg="1"/>
      <p:bldP spid="62507" grpId="0" animBg="1"/>
      <p:bldP spid="62507" grpId="1" animBg="1"/>
      <p:bldP spid="62507" grpId="2" animBg="1"/>
      <p:bldP spid="62508" grpId="0"/>
      <p:bldP spid="62508" grpId="1"/>
      <p:bldP spid="62508" grpId="2"/>
      <p:bldP spid="62508" grpId="3"/>
      <p:bldP spid="62508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quang 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0"/>
            <a:ext cx="6400800" cy="6858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63" name="Freeform 3"/>
          <p:cNvSpPr>
            <a:spLocks/>
          </p:cNvSpPr>
          <p:nvPr/>
        </p:nvSpPr>
        <p:spPr bwMode="auto">
          <a:xfrm>
            <a:off x="3200400" y="2146300"/>
            <a:ext cx="461963" cy="1358900"/>
          </a:xfrm>
          <a:custGeom>
            <a:avLst/>
            <a:gdLst>
              <a:gd name="T0" fmla="*/ 85685405 w 291"/>
              <a:gd name="T1" fmla="*/ 2147483646 h 856"/>
              <a:gd name="T2" fmla="*/ 85685405 w 291"/>
              <a:gd name="T3" fmla="*/ 887095000 h 856"/>
              <a:gd name="T4" fmla="*/ 597278471 w 291"/>
              <a:gd name="T5" fmla="*/ 115927188 h 856"/>
              <a:gd name="T6" fmla="*/ 551915610 w 291"/>
              <a:gd name="T7" fmla="*/ 78125638 h 856"/>
              <a:gd name="T8" fmla="*/ 733367056 w 291"/>
              <a:gd name="T9" fmla="*/ 0 h 856"/>
              <a:gd name="T10" fmla="*/ 713205784 w 291"/>
              <a:gd name="T11" fmla="*/ 189012513 h 856"/>
              <a:gd name="T12" fmla="*/ 650201016 w 291"/>
              <a:gd name="T13" fmla="*/ 158770638 h 856"/>
              <a:gd name="T14" fmla="*/ 216733672 w 291"/>
              <a:gd name="T15" fmla="*/ 907256250 h 856"/>
              <a:gd name="T16" fmla="*/ 317540031 w 291"/>
              <a:gd name="T17" fmla="*/ 2147173125 h 856"/>
              <a:gd name="T18" fmla="*/ 85685405 w 291"/>
              <a:gd name="T19" fmla="*/ 2147483646 h 8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1"/>
              <a:gd name="T31" fmla="*/ 0 h 856"/>
              <a:gd name="T32" fmla="*/ 291 w 291"/>
              <a:gd name="T33" fmla="*/ 856 h 8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1" h="856">
                <a:moveTo>
                  <a:pt x="34" y="856"/>
                </a:moveTo>
                <a:cubicBezTo>
                  <a:pt x="19" y="773"/>
                  <a:pt x="0" y="487"/>
                  <a:pt x="34" y="352"/>
                </a:cubicBezTo>
                <a:cubicBezTo>
                  <a:pt x="68" y="217"/>
                  <a:pt x="206" y="100"/>
                  <a:pt x="237" y="46"/>
                </a:cubicBezTo>
                <a:lnTo>
                  <a:pt x="219" y="31"/>
                </a:lnTo>
                <a:lnTo>
                  <a:pt x="291" y="0"/>
                </a:lnTo>
                <a:lnTo>
                  <a:pt x="283" y="75"/>
                </a:lnTo>
                <a:lnTo>
                  <a:pt x="258" y="63"/>
                </a:lnTo>
                <a:cubicBezTo>
                  <a:pt x="225" y="110"/>
                  <a:pt x="108" y="229"/>
                  <a:pt x="86" y="360"/>
                </a:cubicBezTo>
                <a:cubicBezTo>
                  <a:pt x="64" y="491"/>
                  <a:pt x="135" y="769"/>
                  <a:pt x="126" y="852"/>
                </a:cubicBezTo>
                <a:lnTo>
                  <a:pt x="34" y="85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3719513" y="2057400"/>
            <a:ext cx="319087" cy="1317625"/>
          </a:xfrm>
          <a:custGeom>
            <a:avLst/>
            <a:gdLst>
              <a:gd name="T0" fmla="*/ 88204537 w 201"/>
              <a:gd name="T1" fmla="*/ 2091729688 h 830"/>
              <a:gd name="T2" fmla="*/ 47882100 w 201"/>
              <a:gd name="T3" fmla="*/ 927417500 h 830"/>
              <a:gd name="T4" fmla="*/ 370461594 w 201"/>
              <a:gd name="T5" fmla="*/ 120967500 h 830"/>
              <a:gd name="T6" fmla="*/ 320058548 w 201"/>
              <a:gd name="T7" fmla="*/ 75604688 h 830"/>
              <a:gd name="T8" fmla="*/ 501509514 w 201"/>
              <a:gd name="T9" fmla="*/ 0 h 830"/>
              <a:gd name="T10" fmla="*/ 506549819 w 201"/>
              <a:gd name="T11" fmla="*/ 171370625 h 830"/>
              <a:gd name="T12" fmla="*/ 451106468 w 201"/>
              <a:gd name="T13" fmla="*/ 151209375 h 830"/>
              <a:gd name="T14" fmla="*/ 158768801 w 201"/>
              <a:gd name="T15" fmla="*/ 942538438 h 830"/>
              <a:gd name="T16" fmla="*/ 309977939 w 201"/>
              <a:gd name="T17" fmla="*/ 2031245938 h 830"/>
              <a:gd name="T18" fmla="*/ 88204537 w 201"/>
              <a:gd name="T19" fmla="*/ 2091729688 h 8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1"/>
              <a:gd name="T31" fmla="*/ 0 h 830"/>
              <a:gd name="T32" fmla="*/ 201 w 201"/>
              <a:gd name="T33" fmla="*/ 830 h 8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1" h="830">
                <a:moveTo>
                  <a:pt x="35" y="830"/>
                </a:moveTo>
                <a:cubicBezTo>
                  <a:pt x="18" y="757"/>
                  <a:pt x="0" y="498"/>
                  <a:pt x="19" y="368"/>
                </a:cubicBezTo>
                <a:cubicBezTo>
                  <a:pt x="38" y="238"/>
                  <a:pt x="129" y="104"/>
                  <a:pt x="147" y="48"/>
                </a:cubicBezTo>
                <a:lnTo>
                  <a:pt x="127" y="30"/>
                </a:lnTo>
                <a:lnTo>
                  <a:pt x="199" y="0"/>
                </a:lnTo>
                <a:lnTo>
                  <a:pt x="201" y="68"/>
                </a:lnTo>
                <a:lnTo>
                  <a:pt x="179" y="60"/>
                </a:lnTo>
                <a:cubicBezTo>
                  <a:pt x="156" y="111"/>
                  <a:pt x="72" y="250"/>
                  <a:pt x="63" y="374"/>
                </a:cubicBezTo>
                <a:cubicBezTo>
                  <a:pt x="54" y="498"/>
                  <a:pt x="128" y="730"/>
                  <a:pt x="123" y="806"/>
                </a:cubicBezTo>
                <a:lnTo>
                  <a:pt x="35" y="83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 rot="21379864" flipH="1">
            <a:off x="4030663" y="2209800"/>
            <a:ext cx="236537" cy="1219200"/>
          </a:xfrm>
          <a:custGeom>
            <a:avLst/>
            <a:gdLst>
              <a:gd name="T0" fmla="*/ 313628582 w 170"/>
              <a:gd name="T1" fmla="*/ 1803942524 h 824"/>
              <a:gd name="T2" fmla="*/ 236189151 w 170"/>
              <a:gd name="T3" fmla="*/ 849428773 h 824"/>
              <a:gd name="T4" fmla="*/ 106479218 w 170"/>
              <a:gd name="T5" fmla="*/ 140111825 h 824"/>
              <a:gd name="T6" fmla="*/ 162621970 w 170"/>
              <a:gd name="T7" fmla="*/ 131355483 h 824"/>
              <a:gd name="T8" fmla="*/ 46462824 w 170"/>
              <a:gd name="T9" fmla="*/ 0 h 824"/>
              <a:gd name="T10" fmla="*/ 0 w 170"/>
              <a:gd name="T11" fmla="*/ 179518322 h 824"/>
              <a:gd name="T12" fmla="*/ 54207323 w 170"/>
              <a:gd name="T13" fmla="*/ 144489996 h 824"/>
              <a:gd name="T14" fmla="*/ 162621970 w 170"/>
              <a:gd name="T15" fmla="*/ 858186594 h 824"/>
              <a:gd name="T16" fmla="*/ 139389863 w 170"/>
              <a:gd name="T17" fmla="*/ 1799564353 h 824"/>
              <a:gd name="T18" fmla="*/ 313628582 w 170"/>
              <a:gd name="T19" fmla="*/ 1803942524 h 8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0"/>
              <a:gd name="T31" fmla="*/ 0 h 824"/>
              <a:gd name="T32" fmla="*/ 170 w 170"/>
              <a:gd name="T33" fmla="*/ 824 h 8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0" h="824">
                <a:moveTo>
                  <a:pt x="162" y="824"/>
                </a:moveTo>
                <a:cubicBezTo>
                  <a:pt x="170" y="752"/>
                  <a:pt x="140" y="515"/>
                  <a:pt x="122" y="388"/>
                </a:cubicBezTo>
                <a:cubicBezTo>
                  <a:pt x="104" y="261"/>
                  <a:pt x="61" y="119"/>
                  <a:pt x="55" y="64"/>
                </a:cubicBezTo>
                <a:lnTo>
                  <a:pt x="84" y="60"/>
                </a:lnTo>
                <a:lnTo>
                  <a:pt x="24" y="0"/>
                </a:lnTo>
                <a:lnTo>
                  <a:pt x="0" y="82"/>
                </a:lnTo>
                <a:lnTo>
                  <a:pt x="28" y="66"/>
                </a:lnTo>
                <a:cubicBezTo>
                  <a:pt x="42" y="118"/>
                  <a:pt x="77" y="266"/>
                  <a:pt x="84" y="392"/>
                </a:cubicBezTo>
                <a:cubicBezTo>
                  <a:pt x="91" y="518"/>
                  <a:pt x="59" y="750"/>
                  <a:pt x="72" y="822"/>
                </a:cubicBezTo>
                <a:lnTo>
                  <a:pt x="162" y="824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5011738" y="4016375"/>
            <a:ext cx="920750" cy="442913"/>
          </a:xfrm>
          <a:custGeom>
            <a:avLst/>
            <a:gdLst>
              <a:gd name="T0" fmla="*/ 60483750 w 580"/>
              <a:gd name="T1" fmla="*/ 703125181 h 279"/>
              <a:gd name="T2" fmla="*/ 871974063 w 580"/>
              <a:gd name="T3" fmla="*/ 514112455 h 279"/>
              <a:gd name="T4" fmla="*/ 1378526263 w 580"/>
              <a:gd name="T5" fmla="*/ 118448271 h 279"/>
              <a:gd name="T6" fmla="*/ 1413808450 w 580"/>
              <a:gd name="T7" fmla="*/ 183972408 h 279"/>
              <a:gd name="T8" fmla="*/ 1461690625 w 580"/>
              <a:gd name="T9" fmla="*/ 0 h 279"/>
              <a:gd name="T10" fmla="*/ 1292840950 w 580"/>
              <a:gd name="T11" fmla="*/ 5040318 h 279"/>
              <a:gd name="T12" fmla="*/ 1348284388 w 580"/>
              <a:gd name="T13" fmla="*/ 57964453 h 279"/>
              <a:gd name="T14" fmla="*/ 829132200 w 580"/>
              <a:gd name="T15" fmla="*/ 428427046 h 279"/>
              <a:gd name="T16" fmla="*/ 0 w 580"/>
              <a:gd name="T17" fmla="*/ 567036590 h 279"/>
              <a:gd name="T18" fmla="*/ 60483750 w 580"/>
              <a:gd name="T19" fmla="*/ 703125181 h 2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0"/>
              <a:gd name="T31" fmla="*/ 0 h 279"/>
              <a:gd name="T32" fmla="*/ 580 w 580"/>
              <a:gd name="T33" fmla="*/ 279 h 2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0" h="279">
                <a:moveTo>
                  <a:pt x="24" y="279"/>
                </a:moveTo>
                <a:cubicBezTo>
                  <a:pt x="82" y="276"/>
                  <a:pt x="259" y="243"/>
                  <a:pt x="346" y="204"/>
                </a:cubicBezTo>
                <a:cubicBezTo>
                  <a:pt x="433" y="165"/>
                  <a:pt x="511" y="69"/>
                  <a:pt x="547" y="47"/>
                </a:cubicBezTo>
                <a:lnTo>
                  <a:pt x="561" y="73"/>
                </a:lnTo>
                <a:lnTo>
                  <a:pt x="580" y="0"/>
                </a:lnTo>
                <a:lnTo>
                  <a:pt x="513" y="2"/>
                </a:lnTo>
                <a:lnTo>
                  <a:pt x="535" y="23"/>
                </a:lnTo>
                <a:cubicBezTo>
                  <a:pt x="505" y="51"/>
                  <a:pt x="418" y="136"/>
                  <a:pt x="329" y="170"/>
                </a:cubicBezTo>
                <a:cubicBezTo>
                  <a:pt x="240" y="204"/>
                  <a:pt x="51" y="207"/>
                  <a:pt x="0" y="225"/>
                </a:cubicBezTo>
                <a:lnTo>
                  <a:pt x="24" y="279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5768975" y="2011363"/>
            <a:ext cx="1295400" cy="1938337"/>
          </a:xfrm>
          <a:custGeom>
            <a:avLst/>
            <a:gdLst>
              <a:gd name="T0" fmla="*/ 362902500 w 816"/>
              <a:gd name="T1" fmla="*/ 2147483646 h 1221"/>
              <a:gd name="T2" fmla="*/ 967740000 w 816"/>
              <a:gd name="T3" fmla="*/ 1141629693 h 1221"/>
              <a:gd name="T4" fmla="*/ 136088438 w 816"/>
              <a:gd name="T5" fmla="*/ 158769009 h 1221"/>
              <a:gd name="T6" fmla="*/ 120967500 w 816"/>
              <a:gd name="T7" fmla="*/ 287297738 h 1221"/>
              <a:gd name="T8" fmla="*/ 0 w 816"/>
              <a:gd name="T9" fmla="*/ 0 h 1221"/>
              <a:gd name="T10" fmla="*/ 309980013 w 816"/>
              <a:gd name="T11" fmla="*/ 75604668 h 1221"/>
              <a:gd name="T12" fmla="*/ 211693125 w 816"/>
              <a:gd name="T13" fmla="*/ 120967469 h 1221"/>
              <a:gd name="T14" fmla="*/ 929938450 w 816"/>
              <a:gd name="T15" fmla="*/ 688001685 h 1221"/>
              <a:gd name="T16" fmla="*/ 1209675000 w 816"/>
              <a:gd name="T17" fmla="*/ 1383564631 h 1221"/>
              <a:gd name="T18" fmla="*/ 1088707500 w 816"/>
              <a:gd name="T19" fmla="*/ 2147483646 h 1221"/>
              <a:gd name="T20" fmla="*/ 1678424063 w 816"/>
              <a:gd name="T21" fmla="*/ 1565015834 h 1221"/>
              <a:gd name="T22" fmla="*/ 1814512500 w 816"/>
              <a:gd name="T23" fmla="*/ 1020662224 h 1221"/>
              <a:gd name="T24" fmla="*/ 1693545000 w 816"/>
              <a:gd name="T25" fmla="*/ 1141629693 h 1221"/>
              <a:gd name="T26" fmla="*/ 1814512500 w 816"/>
              <a:gd name="T27" fmla="*/ 778727287 h 1221"/>
              <a:gd name="T28" fmla="*/ 2056447500 w 816"/>
              <a:gd name="T29" fmla="*/ 1020662224 h 1221"/>
              <a:gd name="T30" fmla="*/ 1935480000 w 816"/>
              <a:gd name="T31" fmla="*/ 1020662224 h 1221"/>
              <a:gd name="T32" fmla="*/ 1822073763 w 816"/>
              <a:gd name="T33" fmla="*/ 1610378635 h 1221"/>
              <a:gd name="T34" fmla="*/ 1209675000 w 816"/>
              <a:gd name="T35" fmla="*/ 2147483646 h 1221"/>
              <a:gd name="T36" fmla="*/ 725805000 w 816"/>
              <a:gd name="T37" fmla="*/ 2147483646 h 1221"/>
              <a:gd name="T38" fmla="*/ 362902500 w 816"/>
              <a:gd name="T39" fmla="*/ 2147483646 h 12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6"/>
              <a:gd name="T61" fmla="*/ 0 h 1221"/>
              <a:gd name="T62" fmla="*/ 816 w 816"/>
              <a:gd name="T63" fmla="*/ 1221 h 12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6" h="1221">
                <a:moveTo>
                  <a:pt x="144" y="1173"/>
                </a:moveTo>
                <a:cubicBezTo>
                  <a:pt x="276" y="905"/>
                  <a:pt x="399" y="638"/>
                  <a:pt x="384" y="453"/>
                </a:cubicBezTo>
                <a:cubicBezTo>
                  <a:pt x="369" y="268"/>
                  <a:pt x="110" y="120"/>
                  <a:pt x="54" y="63"/>
                </a:cubicBezTo>
                <a:lnTo>
                  <a:pt x="48" y="114"/>
                </a:lnTo>
                <a:lnTo>
                  <a:pt x="0" y="0"/>
                </a:lnTo>
                <a:lnTo>
                  <a:pt x="123" y="30"/>
                </a:lnTo>
                <a:lnTo>
                  <a:pt x="84" y="48"/>
                </a:lnTo>
                <a:cubicBezTo>
                  <a:pt x="125" y="88"/>
                  <a:pt x="303" y="190"/>
                  <a:pt x="369" y="273"/>
                </a:cubicBezTo>
                <a:cubicBezTo>
                  <a:pt x="435" y="356"/>
                  <a:pt x="470" y="447"/>
                  <a:pt x="480" y="549"/>
                </a:cubicBezTo>
                <a:cubicBezTo>
                  <a:pt x="490" y="651"/>
                  <a:pt x="401" y="873"/>
                  <a:pt x="432" y="885"/>
                </a:cubicBezTo>
                <a:lnTo>
                  <a:pt x="666" y="621"/>
                </a:lnTo>
                <a:cubicBezTo>
                  <a:pt x="714" y="541"/>
                  <a:pt x="719" y="433"/>
                  <a:pt x="720" y="405"/>
                </a:cubicBezTo>
                <a:lnTo>
                  <a:pt x="672" y="453"/>
                </a:lnTo>
                <a:lnTo>
                  <a:pt x="720" y="309"/>
                </a:lnTo>
                <a:lnTo>
                  <a:pt x="816" y="405"/>
                </a:lnTo>
                <a:lnTo>
                  <a:pt x="768" y="405"/>
                </a:lnTo>
                <a:cubicBezTo>
                  <a:pt x="753" y="444"/>
                  <a:pt x="771" y="543"/>
                  <a:pt x="723" y="639"/>
                </a:cubicBezTo>
                <a:cubicBezTo>
                  <a:pt x="675" y="735"/>
                  <a:pt x="552" y="884"/>
                  <a:pt x="480" y="981"/>
                </a:cubicBezTo>
                <a:cubicBezTo>
                  <a:pt x="408" y="1078"/>
                  <a:pt x="344" y="1189"/>
                  <a:pt x="288" y="1221"/>
                </a:cubicBezTo>
                <a:lnTo>
                  <a:pt x="144" y="117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>
            <a:off x="5768975" y="1511300"/>
            <a:ext cx="1233488" cy="862013"/>
          </a:xfrm>
          <a:custGeom>
            <a:avLst/>
            <a:gdLst>
              <a:gd name="T0" fmla="*/ 1814513236 w 777"/>
              <a:gd name="T1" fmla="*/ 1368446431 h 543"/>
              <a:gd name="T2" fmla="*/ 884575996 w 777"/>
              <a:gd name="T3" fmla="*/ 446068709 h 543"/>
              <a:gd name="T4" fmla="*/ 120967549 w 777"/>
              <a:gd name="T5" fmla="*/ 158770730 h 543"/>
              <a:gd name="T6" fmla="*/ 120967549 w 777"/>
              <a:gd name="T7" fmla="*/ 279738300 h 543"/>
              <a:gd name="T8" fmla="*/ 0 w 777"/>
              <a:gd name="T9" fmla="*/ 37803159 h 543"/>
              <a:gd name="T10" fmla="*/ 287297929 w 777"/>
              <a:gd name="T11" fmla="*/ 0 h 543"/>
              <a:gd name="T12" fmla="*/ 166330380 w 777"/>
              <a:gd name="T13" fmla="*/ 68045052 h 543"/>
              <a:gd name="T14" fmla="*/ 982861336 w 777"/>
              <a:gd name="T15" fmla="*/ 393144603 h 543"/>
              <a:gd name="T16" fmla="*/ 1958162994 w 777"/>
              <a:gd name="T17" fmla="*/ 1194554755 h 543"/>
              <a:gd name="T18" fmla="*/ 1814513236 w 777"/>
              <a:gd name="T19" fmla="*/ 1368446431 h 5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7"/>
              <a:gd name="T31" fmla="*/ 0 h 543"/>
              <a:gd name="T32" fmla="*/ 777 w 777"/>
              <a:gd name="T33" fmla="*/ 543 h 5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7" h="543">
                <a:moveTo>
                  <a:pt x="720" y="543"/>
                </a:moveTo>
                <a:cubicBezTo>
                  <a:pt x="649" y="494"/>
                  <a:pt x="463" y="257"/>
                  <a:pt x="351" y="177"/>
                </a:cubicBezTo>
                <a:cubicBezTo>
                  <a:pt x="239" y="97"/>
                  <a:pt x="98" y="74"/>
                  <a:pt x="48" y="63"/>
                </a:cubicBezTo>
                <a:lnTo>
                  <a:pt x="48" y="111"/>
                </a:lnTo>
                <a:lnTo>
                  <a:pt x="0" y="15"/>
                </a:lnTo>
                <a:lnTo>
                  <a:pt x="114" y="0"/>
                </a:lnTo>
                <a:lnTo>
                  <a:pt x="66" y="27"/>
                </a:lnTo>
                <a:cubicBezTo>
                  <a:pt x="112" y="53"/>
                  <a:pt x="272" y="81"/>
                  <a:pt x="390" y="156"/>
                </a:cubicBezTo>
                <a:lnTo>
                  <a:pt x="777" y="474"/>
                </a:lnTo>
                <a:lnTo>
                  <a:pt x="720" y="54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6248400" y="990600"/>
            <a:ext cx="381000" cy="457200"/>
          </a:xfrm>
          <a:custGeom>
            <a:avLst/>
            <a:gdLst>
              <a:gd name="T0" fmla="*/ 71755000 w 357"/>
              <a:gd name="T1" fmla="*/ 561913548 h 372"/>
              <a:gd name="T2" fmla="*/ 0 w 357"/>
              <a:gd name="T3" fmla="*/ 521129342 h 372"/>
              <a:gd name="T4" fmla="*/ 345109160 w 357"/>
              <a:gd name="T5" fmla="*/ 54378532 h 372"/>
              <a:gd name="T6" fmla="*/ 290438328 w 357"/>
              <a:gd name="T7" fmla="*/ 54378532 h 372"/>
              <a:gd name="T8" fmla="*/ 406613445 w 357"/>
              <a:gd name="T9" fmla="*/ 0 h 372"/>
              <a:gd name="T10" fmla="*/ 406613445 w 357"/>
              <a:gd name="T11" fmla="*/ 104225623 h 372"/>
              <a:gd name="T12" fmla="*/ 386112017 w 357"/>
              <a:gd name="T13" fmla="*/ 63441416 h 372"/>
              <a:gd name="T14" fmla="*/ 71755000 w 357"/>
              <a:gd name="T15" fmla="*/ 561913548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372"/>
              <a:gd name="T26" fmla="*/ 357 w 357"/>
              <a:gd name="T27" fmla="*/ 372 h 3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372">
                <a:moveTo>
                  <a:pt x="63" y="372"/>
                </a:moveTo>
                <a:lnTo>
                  <a:pt x="0" y="345"/>
                </a:lnTo>
                <a:lnTo>
                  <a:pt x="303" y="36"/>
                </a:lnTo>
                <a:lnTo>
                  <a:pt x="255" y="36"/>
                </a:lnTo>
                <a:lnTo>
                  <a:pt x="357" y="0"/>
                </a:lnTo>
                <a:lnTo>
                  <a:pt x="357" y="69"/>
                </a:lnTo>
                <a:lnTo>
                  <a:pt x="339" y="42"/>
                </a:lnTo>
                <a:lnTo>
                  <a:pt x="63" y="372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 rot="2823419">
            <a:off x="5876131" y="448469"/>
            <a:ext cx="409575" cy="427038"/>
          </a:xfrm>
          <a:custGeom>
            <a:avLst/>
            <a:gdLst>
              <a:gd name="T0" fmla="*/ 82922302 w 357"/>
              <a:gd name="T1" fmla="*/ 490218961 h 372"/>
              <a:gd name="T2" fmla="*/ 0 w 357"/>
              <a:gd name="T3" fmla="*/ 454638201 h 372"/>
              <a:gd name="T4" fmla="*/ 398815912 w 357"/>
              <a:gd name="T5" fmla="*/ 47440248 h 372"/>
              <a:gd name="T6" fmla="*/ 335638108 w 357"/>
              <a:gd name="T7" fmla="*/ 47440248 h 372"/>
              <a:gd name="T8" fmla="*/ 469892663 w 357"/>
              <a:gd name="T9" fmla="*/ 0 h 372"/>
              <a:gd name="T10" fmla="*/ 469892663 w 357"/>
              <a:gd name="T11" fmla="*/ 90928099 h 372"/>
              <a:gd name="T12" fmla="*/ 446200413 w 357"/>
              <a:gd name="T13" fmla="*/ 55347339 h 372"/>
              <a:gd name="T14" fmla="*/ 82922302 w 357"/>
              <a:gd name="T15" fmla="*/ 490218961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372"/>
              <a:gd name="T26" fmla="*/ 357 w 357"/>
              <a:gd name="T27" fmla="*/ 372 h 3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372">
                <a:moveTo>
                  <a:pt x="63" y="372"/>
                </a:moveTo>
                <a:lnTo>
                  <a:pt x="0" y="345"/>
                </a:lnTo>
                <a:lnTo>
                  <a:pt x="303" y="36"/>
                </a:lnTo>
                <a:lnTo>
                  <a:pt x="255" y="36"/>
                </a:lnTo>
                <a:lnTo>
                  <a:pt x="357" y="0"/>
                </a:lnTo>
                <a:lnTo>
                  <a:pt x="357" y="69"/>
                </a:lnTo>
                <a:lnTo>
                  <a:pt x="339" y="42"/>
                </a:lnTo>
                <a:lnTo>
                  <a:pt x="63" y="372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3962400" y="3702050"/>
            <a:ext cx="720725" cy="488950"/>
          </a:xfrm>
          <a:custGeom>
            <a:avLst/>
            <a:gdLst>
              <a:gd name="T0" fmla="*/ 0 w 454"/>
              <a:gd name="T1" fmla="*/ 413305625 h 308"/>
              <a:gd name="T2" fmla="*/ 1088707500 w 454"/>
              <a:gd name="T3" fmla="*/ 776208125 h 308"/>
              <a:gd name="T4" fmla="*/ 1123989688 w 454"/>
              <a:gd name="T5" fmla="*/ 680442188 h 308"/>
              <a:gd name="T6" fmla="*/ 942538438 w 454"/>
              <a:gd name="T7" fmla="*/ 614918125 h 308"/>
              <a:gd name="T8" fmla="*/ 1093747813 w 454"/>
              <a:gd name="T9" fmla="*/ 282257500 h 308"/>
              <a:gd name="T10" fmla="*/ 1144150938 w 454"/>
              <a:gd name="T11" fmla="*/ 302418750 h 308"/>
              <a:gd name="T12" fmla="*/ 1098788125 w 454"/>
              <a:gd name="T13" fmla="*/ 110886875 h 308"/>
              <a:gd name="T14" fmla="*/ 907256250 w 454"/>
              <a:gd name="T15" fmla="*/ 191531875 h 308"/>
              <a:gd name="T16" fmla="*/ 987901250 w 454"/>
              <a:gd name="T17" fmla="*/ 221773750 h 308"/>
              <a:gd name="T18" fmla="*/ 836691875 w 454"/>
              <a:gd name="T19" fmla="*/ 564515000 h 308"/>
              <a:gd name="T20" fmla="*/ 453628125 w 454"/>
              <a:gd name="T21" fmla="*/ 423386250 h 308"/>
              <a:gd name="T22" fmla="*/ 594756875 w 454"/>
              <a:gd name="T23" fmla="*/ 120967500 h 308"/>
              <a:gd name="T24" fmla="*/ 685482500 w 454"/>
              <a:gd name="T25" fmla="*/ 146169063 h 308"/>
              <a:gd name="T26" fmla="*/ 635079375 w 454"/>
              <a:gd name="T27" fmla="*/ 0 h 308"/>
              <a:gd name="T28" fmla="*/ 428426563 w 454"/>
              <a:gd name="T29" fmla="*/ 40322500 h 308"/>
              <a:gd name="T30" fmla="*/ 514111875 w 454"/>
              <a:gd name="T31" fmla="*/ 75604688 h 308"/>
              <a:gd name="T32" fmla="*/ 352821875 w 454"/>
              <a:gd name="T33" fmla="*/ 388104063 h 308"/>
              <a:gd name="T34" fmla="*/ 55443438 w 454"/>
              <a:gd name="T35" fmla="*/ 282257500 h 308"/>
              <a:gd name="T36" fmla="*/ 0 w 454"/>
              <a:gd name="T37" fmla="*/ 413305625 h 3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4"/>
              <a:gd name="T58" fmla="*/ 0 h 308"/>
              <a:gd name="T59" fmla="*/ 454 w 454"/>
              <a:gd name="T60" fmla="*/ 308 h 3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4" h="308">
                <a:moveTo>
                  <a:pt x="0" y="164"/>
                </a:moveTo>
                <a:lnTo>
                  <a:pt x="432" y="308"/>
                </a:lnTo>
                <a:lnTo>
                  <a:pt x="446" y="270"/>
                </a:lnTo>
                <a:lnTo>
                  <a:pt x="374" y="244"/>
                </a:lnTo>
                <a:lnTo>
                  <a:pt x="434" y="112"/>
                </a:lnTo>
                <a:lnTo>
                  <a:pt x="454" y="120"/>
                </a:lnTo>
                <a:lnTo>
                  <a:pt x="436" y="44"/>
                </a:lnTo>
                <a:lnTo>
                  <a:pt x="360" y="76"/>
                </a:lnTo>
                <a:lnTo>
                  <a:pt x="392" y="88"/>
                </a:lnTo>
                <a:lnTo>
                  <a:pt x="332" y="224"/>
                </a:lnTo>
                <a:lnTo>
                  <a:pt x="180" y="168"/>
                </a:lnTo>
                <a:lnTo>
                  <a:pt x="236" y="48"/>
                </a:lnTo>
                <a:lnTo>
                  <a:pt x="272" y="58"/>
                </a:lnTo>
                <a:lnTo>
                  <a:pt x="252" y="0"/>
                </a:lnTo>
                <a:lnTo>
                  <a:pt x="170" y="16"/>
                </a:lnTo>
                <a:lnTo>
                  <a:pt x="204" y="30"/>
                </a:lnTo>
                <a:lnTo>
                  <a:pt x="140" y="154"/>
                </a:lnTo>
                <a:lnTo>
                  <a:pt x="22" y="112"/>
                </a:lnTo>
                <a:lnTo>
                  <a:pt x="0" y="164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-479386">
            <a:off x="4351338" y="1498600"/>
            <a:ext cx="1062037" cy="249238"/>
            <a:chOff x="2010" y="904"/>
            <a:chExt cx="1038" cy="214"/>
          </a:xfrm>
        </p:grpSpPr>
        <p:sp>
          <p:nvSpPr>
            <p:cNvPr id="16462" name="Freeform 13"/>
            <p:cNvSpPr>
              <a:spLocks/>
            </p:cNvSpPr>
            <p:nvPr/>
          </p:nvSpPr>
          <p:spPr bwMode="auto">
            <a:xfrm>
              <a:off x="2010" y="1002"/>
              <a:ext cx="330" cy="116"/>
            </a:xfrm>
            <a:custGeom>
              <a:avLst/>
              <a:gdLst>
                <a:gd name="T0" fmla="*/ 0 w 330"/>
                <a:gd name="T1" fmla="*/ 20 h 116"/>
                <a:gd name="T2" fmla="*/ 32 w 330"/>
                <a:gd name="T3" fmla="*/ 116 h 116"/>
                <a:gd name="T4" fmla="*/ 330 w 330"/>
                <a:gd name="T5" fmla="*/ 64 h 116"/>
                <a:gd name="T6" fmla="*/ 308 w 330"/>
                <a:gd name="T7" fmla="*/ 0 h 116"/>
                <a:gd name="T8" fmla="*/ 0 w 33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16"/>
                <a:gd name="T17" fmla="*/ 330 w 3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16">
                  <a:moveTo>
                    <a:pt x="0" y="20"/>
                  </a:moveTo>
                  <a:lnTo>
                    <a:pt x="32" y="116"/>
                  </a:lnTo>
                  <a:lnTo>
                    <a:pt x="330" y="64"/>
                  </a:lnTo>
                  <a:lnTo>
                    <a:pt x="30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14"/>
            <p:cNvSpPr>
              <a:spLocks/>
            </p:cNvSpPr>
            <p:nvPr/>
          </p:nvSpPr>
          <p:spPr bwMode="auto">
            <a:xfrm>
              <a:off x="2344" y="962"/>
              <a:ext cx="340" cy="96"/>
            </a:xfrm>
            <a:custGeom>
              <a:avLst/>
              <a:gdLst>
                <a:gd name="T0" fmla="*/ 0 w 340"/>
                <a:gd name="T1" fmla="*/ 38 h 96"/>
                <a:gd name="T2" fmla="*/ 24 w 340"/>
                <a:gd name="T3" fmla="*/ 96 h 96"/>
                <a:gd name="T4" fmla="*/ 340 w 340"/>
                <a:gd name="T5" fmla="*/ 50 h 96"/>
                <a:gd name="T6" fmla="*/ 314 w 340"/>
                <a:gd name="T7" fmla="*/ 0 h 96"/>
                <a:gd name="T8" fmla="*/ 0 w 340"/>
                <a:gd name="T9" fmla="*/ 3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6"/>
                <a:gd name="T17" fmla="*/ 340 w 34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6">
                  <a:moveTo>
                    <a:pt x="0" y="38"/>
                  </a:moveTo>
                  <a:lnTo>
                    <a:pt x="24" y="96"/>
                  </a:lnTo>
                  <a:lnTo>
                    <a:pt x="340" y="50"/>
                  </a:lnTo>
                  <a:lnTo>
                    <a:pt x="31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15"/>
            <p:cNvSpPr>
              <a:spLocks/>
            </p:cNvSpPr>
            <p:nvPr/>
          </p:nvSpPr>
          <p:spPr bwMode="auto">
            <a:xfrm>
              <a:off x="2684" y="904"/>
              <a:ext cx="364" cy="112"/>
            </a:xfrm>
            <a:custGeom>
              <a:avLst/>
              <a:gdLst>
                <a:gd name="T0" fmla="*/ 0 w 364"/>
                <a:gd name="T1" fmla="*/ 54 h 112"/>
                <a:gd name="T2" fmla="*/ 230 w 364"/>
                <a:gd name="T3" fmla="*/ 38 h 112"/>
                <a:gd name="T4" fmla="*/ 176 w 364"/>
                <a:gd name="T5" fmla="*/ 0 h 112"/>
                <a:gd name="T6" fmla="*/ 364 w 364"/>
                <a:gd name="T7" fmla="*/ 28 h 112"/>
                <a:gd name="T8" fmla="*/ 224 w 364"/>
                <a:gd name="T9" fmla="*/ 112 h 112"/>
                <a:gd name="T10" fmla="*/ 236 w 364"/>
                <a:gd name="T11" fmla="*/ 64 h 112"/>
                <a:gd name="T12" fmla="*/ 24 w 364"/>
                <a:gd name="T13" fmla="*/ 106 h 112"/>
                <a:gd name="T14" fmla="*/ 0 w 364"/>
                <a:gd name="T15" fmla="*/ 5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12"/>
                <a:gd name="T26" fmla="*/ 364 w 364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12">
                  <a:moveTo>
                    <a:pt x="0" y="54"/>
                  </a:moveTo>
                  <a:lnTo>
                    <a:pt x="230" y="38"/>
                  </a:lnTo>
                  <a:lnTo>
                    <a:pt x="176" y="0"/>
                  </a:lnTo>
                  <a:lnTo>
                    <a:pt x="364" y="28"/>
                  </a:lnTo>
                  <a:lnTo>
                    <a:pt x="224" y="112"/>
                  </a:lnTo>
                  <a:lnTo>
                    <a:pt x="236" y="64"/>
                  </a:lnTo>
                  <a:lnTo>
                    <a:pt x="24" y="10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-1120480">
            <a:off x="5486400" y="1066800"/>
            <a:ext cx="1057275" cy="247650"/>
            <a:chOff x="2010" y="904"/>
            <a:chExt cx="1038" cy="214"/>
          </a:xfrm>
        </p:grpSpPr>
        <p:sp>
          <p:nvSpPr>
            <p:cNvPr id="16459" name="Freeform 17"/>
            <p:cNvSpPr>
              <a:spLocks/>
            </p:cNvSpPr>
            <p:nvPr/>
          </p:nvSpPr>
          <p:spPr bwMode="auto">
            <a:xfrm>
              <a:off x="2010" y="1002"/>
              <a:ext cx="330" cy="116"/>
            </a:xfrm>
            <a:custGeom>
              <a:avLst/>
              <a:gdLst>
                <a:gd name="T0" fmla="*/ 0 w 330"/>
                <a:gd name="T1" fmla="*/ 20 h 116"/>
                <a:gd name="T2" fmla="*/ 32 w 330"/>
                <a:gd name="T3" fmla="*/ 116 h 116"/>
                <a:gd name="T4" fmla="*/ 330 w 330"/>
                <a:gd name="T5" fmla="*/ 64 h 116"/>
                <a:gd name="T6" fmla="*/ 308 w 330"/>
                <a:gd name="T7" fmla="*/ 0 h 116"/>
                <a:gd name="T8" fmla="*/ 0 w 33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16"/>
                <a:gd name="T17" fmla="*/ 330 w 3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16">
                  <a:moveTo>
                    <a:pt x="0" y="20"/>
                  </a:moveTo>
                  <a:lnTo>
                    <a:pt x="32" y="116"/>
                  </a:lnTo>
                  <a:lnTo>
                    <a:pt x="330" y="64"/>
                  </a:lnTo>
                  <a:lnTo>
                    <a:pt x="30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18"/>
            <p:cNvSpPr>
              <a:spLocks/>
            </p:cNvSpPr>
            <p:nvPr/>
          </p:nvSpPr>
          <p:spPr bwMode="auto">
            <a:xfrm>
              <a:off x="2344" y="962"/>
              <a:ext cx="340" cy="96"/>
            </a:xfrm>
            <a:custGeom>
              <a:avLst/>
              <a:gdLst>
                <a:gd name="T0" fmla="*/ 0 w 340"/>
                <a:gd name="T1" fmla="*/ 38 h 96"/>
                <a:gd name="T2" fmla="*/ 24 w 340"/>
                <a:gd name="T3" fmla="*/ 96 h 96"/>
                <a:gd name="T4" fmla="*/ 340 w 340"/>
                <a:gd name="T5" fmla="*/ 50 h 96"/>
                <a:gd name="T6" fmla="*/ 314 w 340"/>
                <a:gd name="T7" fmla="*/ 0 h 96"/>
                <a:gd name="T8" fmla="*/ 0 w 340"/>
                <a:gd name="T9" fmla="*/ 3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6"/>
                <a:gd name="T17" fmla="*/ 340 w 34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6">
                  <a:moveTo>
                    <a:pt x="0" y="38"/>
                  </a:moveTo>
                  <a:lnTo>
                    <a:pt x="24" y="96"/>
                  </a:lnTo>
                  <a:lnTo>
                    <a:pt x="340" y="50"/>
                  </a:lnTo>
                  <a:lnTo>
                    <a:pt x="31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19"/>
            <p:cNvSpPr>
              <a:spLocks/>
            </p:cNvSpPr>
            <p:nvPr/>
          </p:nvSpPr>
          <p:spPr bwMode="auto">
            <a:xfrm>
              <a:off x="2684" y="904"/>
              <a:ext cx="364" cy="112"/>
            </a:xfrm>
            <a:custGeom>
              <a:avLst/>
              <a:gdLst>
                <a:gd name="T0" fmla="*/ 0 w 364"/>
                <a:gd name="T1" fmla="*/ 54 h 112"/>
                <a:gd name="T2" fmla="*/ 230 w 364"/>
                <a:gd name="T3" fmla="*/ 38 h 112"/>
                <a:gd name="T4" fmla="*/ 176 w 364"/>
                <a:gd name="T5" fmla="*/ 0 h 112"/>
                <a:gd name="T6" fmla="*/ 364 w 364"/>
                <a:gd name="T7" fmla="*/ 28 h 112"/>
                <a:gd name="T8" fmla="*/ 224 w 364"/>
                <a:gd name="T9" fmla="*/ 112 h 112"/>
                <a:gd name="T10" fmla="*/ 236 w 364"/>
                <a:gd name="T11" fmla="*/ 64 h 112"/>
                <a:gd name="T12" fmla="*/ 24 w 364"/>
                <a:gd name="T13" fmla="*/ 106 h 112"/>
                <a:gd name="T14" fmla="*/ 0 w 364"/>
                <a:gd name="T15" fmla="*/ 5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12"/>
                <a:gd name="T26" fmla="*/ 364 w 364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12">
                  <a:moveTo>
                    <a:pt x="0" y="54"/>
                  </a:moveTo>
                  <a:lnTo>
                    <a:pt x="230" y="38"/>
                  </a:lnTo>
                  <a:lnTo>
                    <a:pt x="176" y="0"/>
                  </a:lnTo>
                  <a:lnTo>
                    <a:pt x="364" y="28"/>
                  </a:lnTo>
                  <a:lnTo>
                    <a:pt x="224" y="112"/>
                  </a:lnTo>
                  <a:lnTo>
                    <a:pt x="236" y="64"/>
                  </a:lnTo>
                  <a:lnTo>
                    <a:pt x="24" y="10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-561064">
            <a:off x="6553200" y="609600"/>
            <a:ext cx="914400" cy="214313"/>
            <a:chOff x="2010" y="904"/>
            <a:chExt cx="1038" cy="214"/>
          </a:xfrm>
        </p:grpSpPr>
        <p:sp>
          <p:nvSpPr>
            <p:cNvPr id="16456" name="Freeform 21"/>
            <p:cNvSpPr>
              <a:spLocks/>
            </p:cNvSpPr>
            <p:nvPr/>
          </p:nvSpPr>
          <p:spPr bwMode="auto">
            <a:xfrm>
              <a:off x="2010" y="1002"/>
              <a:ext cx="330" cy="116"/>
            </a:xfrm>
            <a:custGeom>
              <a:avLst/>
              <a:gdLst>
                <a:gd name="T0" fmla="*/ 0 w 330"/>
                <a:gd name="T1" fmla="*/ 20 h 116"/>
                <a:gd name="T2" fmla="*/ 32 w 330"/>
                <a:gd name="T3" fmla="*/ 116 h 116"/>
                <a:gd name="T4" fmla="*/ 330 w 330"/>
                <a:gd name="T5" fmla="*/ 64 h 116"/>
                <a:gd name="T6" fmla="*/ 308 w 330"/>
                <a:gd name="T7" fmla="*/ 0 h 116"/>
                <a:gd name="T8" fmla="*/ 0 w 33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16"/>
                <a:gd name="T17" fmla="*/ 330 w 3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16">
                  <a:moveTo>
                    <a:pt x="0" y="20"/>
                  </a:moveTo>
                  <a:lnTo>
                    <a:pt x="32" y="116"/>
                  </a:lnTo>
                  <a:lnTo>
                    <a:pt x="330" y="64"/>
                  </a:lnTo>
                  <a:lnTo>
                    <a:pt x="30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22"/>
            <p:cNvSpPr>
              <a:spLocks/>
            </p:cNvSpPr>
            <p:nvPr/>
          </p:nvSpPr>
          <p:spPr bwMode="auto">
            <a:xfrm>
              <a:off x="2344" y="962"/>
              <a:ext cx="340" cy="96"/>
            </a:xfrm>
            <a:custGeom>
              <a:avLst/>
              <a:gdLst>
                <a:gd name="T0" fmla="*/ 0 w 340"/>
                <a:gd name="T1" fmla="*/ 38 h 96"/>
                <a:gd name="T2" fmla="*/ 24 w 340"/>
                <a:gd name="T3" fmla="*/ 96 h 96"/>
                <a:gd name="T4" fmla="*/ 340 w 340"/>
                <a:gd name="T5" fmla="*/ 50 h 96"/>
                <a:gd name="T6" fmla="*/ 314 w 340"/>
                <a:gd name="T7" fmla="*/ 0 h 96"/>
                <a:gd name="T8" fmla="*/ 0 w 340"/>
                <a:gd name="T9" fmla="*/ 3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6"/>
                <a:gd name="T17" fmla="*/ 340 w 34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6">
                  <a:moveTo>
                    <a:pt x="0" y="38"/>
                  </a:moveTo>
                  <a:lnTo>
                    <a:pt x="24" y="96"/>
                  </a:lnTo>
                  <a:lnTo>
                    <a:pt x="340" y="50"/>
                  </a:lnTo>
                  <a:lnTo>
                    <a:pt x="31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23"/>
            <p:cNvSpPr>
              <a:spLocks/>
            </p:cNvSpPr>
            <p:nvPr/>
          </p:nvSpPr>
          <p:spPr bwMode="auto">
            <a:xfrm>
              <a:off x="2684" y="904"/>
              <a:ext cx="364" cy="112"/>
            </a:xfrm>
            <a:custGeom>
              <a:avLst/>
              <a:gdLst>
                <a:gd name="T0" fmla="*/ 0 w 364"/>
                <a:gd name="T1" fmla="*/ 54 h 112"/>
                <a:gd name="T2" fmla="*/ 230 w 364"/>
                <a:gd name="T3" fmla="*/ 38 h 112"/>
                <a:gd name="T4" fmla="*/ 176 w 364"/>
                <a:gd name="T5" fmla="*/ 0 h 112"/>
                <a:gd name="T6" fmla="*/ 364 w 364"/>
                <a:gd name="T7" fmla="*/ 28 h 112"/>
                <a:gd name="T8" fmla="*/ 224 w 364"/>
                <a:gd name="T9" fmla="*/ 112 h 112"/>
                <a:gd name="T10" fmla="*/ 236 w 364"/>
                <a:gd name="T11" fmla="*/ 64 h 112"/>
                <a:gd name="T12" fmla="*/ 24 w 364"/>
                <a:gd name="T13" fmla="*/ 106 h 112"/>
                <a:gd name="T14" fmla="*/ 0 w 364"/>
                <a:gd name="T15" fmla="*/ 5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12"/>
                <a:gd name="T26" fmla="*/ 364 w 364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12">
                  <a:moveTo>
                    <a:pt x="0" y="54"/>
                  </a:moveTo>
                  <a:lnTo>
                    <a:pt x="230" y="38"/>
                  </a:lnTo>
                  <a:lnTo>
                    <a:pt x="176" y="0"/>
                  </a:lnTo>
                  <a:lnTo>
                    <a:pt x="364" y="28"/>
                  </a:lnTo>
                  <a:lnTo>
                    <a:pt x="224" y="112"/>
                  </a:lnTo>
                  <a:lnTo>
                    <a:pt x="236" y="64"/>
                  </a:lnTo>
                  <a:lnTo>
                    <a:pt x="24" y="10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-5106070">
            <a:off x="2787650" y="1098550"/>
            <a:ext cx="681038" cy="160338"/>
            <a:chOff x="2010" y="904"/>
            <a:chExt cx="1038" cy="214"/>
          </a:xfrm>
        </p:grpSpPr>
        <p:sp>
          <p:nvSpPr>
            <p:cNvPr id="16453" name="Freeform 25"/>
            <p:cNvSpPr>
              <a:spLocks/>
            </p:cNvSpPr>
            <p:nvPr/>
          </p:nvSpPr>
          <p:spPr bwMode="auto">
            <a:xfrm>
              <a:off x="2010" y="1002"/>
              <a:ext cx="330" cy="116"/>
            </a:xfrm>
            <a:custGeom>
              <a:avLst/>
              <a:gdLst>
                <a:gd name="T0" fmla="*/ 0 w 330"/>
                <a:gd name="T1" fmla="*/ 20 h 116"/>
                <a:gd name="T2" fmla="*/ 32 w 330"/>
                <a:gd name="T3" fmla="*/ 116 h 116"/>
                <a:gd name="T4" fmla="*/ 330 w 330"/>
                <a:gd name="T5" fmla="*/ 64 h 116"/>
                <a:gd name="T6" fmla="*/ 308 w 330"/>
                <a:gd name="T7" fmla="*/ 0 h 116"/>
                <a:gd name="T8" fmla="*/ 0 w 33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16"/>
                <a:gd name="T17" fmla="*/ 330 w 3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16">
                  <a:moveTo>
                    <a:pt x="0" y="20"/>
                  </a:moveTo>
                  <a:lnTo>
                    <a:pt x="32" y="116"/>
                  </a:lnTo>
                  <a:lnTo>
                    <a:pt x="330" y="64"/>
                  </a:lnTo>
                  <a:lnTo>
                    <a:pt x="30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26"/>
            <p:cNvSpPr>
              <a:spLocks/>
            </p:cNvSpPr>
            <p:nvPr/>
          </p:nvSpPr>
          <p:spPr bwMode="auto">
            <a:xfrm>
              <a:off x="2344" y="962"/>
              <a:ext cx="340" cy="96"/>
            </a:xfrm>
            <a:custGeom>
              <a:avLst/>
              <a:gdLst>
                <a:gd name="T0" fmla="*/ 0 w 340"/>
                <a:gd name="T1" fmla="*/ 38 h 96"/>
                <a:gd name="T2" fmla="*/ 24 w 340"/>
                <a:gd name="T3" fmla="*/ 96 h 96"/>
                <a:gd name="T4" fmla="*/ 340 w 340"/>
                <a:gd name="T5" fmla="*/ 50 h 96"/>
                <a:gd name="T6" fmla="*/ 314 w 340"/>
                <a:gd name="T7" fmla="*/ 0 h 96"/>
                <a:gd name="T8" fmla="*/ 0 w 340"/>
                <a:gd name="T9" fmla="*/ 3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6"/>
                <a:gd name="T17" fmla="*/ 340 w 34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6">
                  <a:moveTo>
                    <a:pt x="0" y="38"/>
                  </a:moveTo>
                  <a:lnTo>
                    <a:pt x="24" y="96"/>
                  </a:lnTo>
                  <a:lnTo>
                    <a:pt x="340" y="50"/>
                  </a:lnTo>
                  <a:lnTo>
                    <a:pt x="31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27"/>
            <p:cNvSpPr>
              <a:spLocks/>
            </p:cNvSpPr>
            <p:nvPr/>
          </p:nvSpPr>
          <p:spPr bwMode="auto">
            <a:xfrm>
              <a:off x="2684" y="904"/>
              <a:ext cx="364" cy="112"/>
            </a:xfrm>
            <a:custGeom>
              <a:avLst/>
              <a:gdLst>
                <a:gd name="T0" fmla="*/ 0 w 364"/>
                <a:gd name="T1" fmla="*/ 54 h 112"/>
                <a:gd name="T2" fmla="*/ 230 w 364"/>
                <a:gd name="T3" fmla="*/ 38 h 112"/>
                <a:gd name="T4" fmla="*/ 176 w 364"/>
                <a:gd name="T5" fmla="*/ 0 h 112"/>
                <a:gd name="T6" fmla="*/ 364 w 364"/>
                <a:gd name="T7" fmla="*/ 28 h 112"/>
                <a:gd name="T8" fmla="*/ 224 w 364"/>
                <a:gd name="T9" fmla="*/ 112 h 112"/>
                <a:gd name="T10" fmla="*/ 236 w 364"/>
                <a:gd name="T11" fmla="*/ 64 h 112"/>
                <a:gd name="T12" fmla="*/ 24 w 364"/>
                <a:gd name="T13" fmla="*/ 106 h 112"/>
                <a:gd name="T14" fmla="*/ 0 w 364"/>
                <a:gd name="T15" fmla="*/ 5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12"/>
                <a:gd name="T26" fmla="*/ 364 w 364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12">
                  <a:moveTo>
                    <a:pt x="0" y="54"/>
                  </a:moveTo>
                  <a:lnTo>
                    <a:pt x="230" y="38"/>
                  </a:lnTo>
                  <a:lnTo>
                    <a:pt x="176" y="0"/>
                  </a:lnTo>
                  <a:lnTo>
                    <a:pt x="364" y="28"/>
                  </a:lnTo>
                  <a:lnTo>
                    <a:pt x="224" y="112"/>
                  </a:lnTo>
                  <a:lnTo>
                    <a:pt x="236" y="64"/>
                  </a:lnTo>
                  <a:lnTo>
                    <a:pt x="24" y="10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 rot="-5783117">
            <a:off x="2635250" y="336550"/>
            <a:ext cx="681038" cy="160338"/>
            <a:chOff x="2010" y="904"/>
            <a:chExt cx="1038" cy="214"/>
          </a:xfrm>
        </p:grpSpPr>
        <p:sp>
          <p:nvSpPr>
            <p:cNvPr id="16450" name="Freeform 29"/>
            <p:cNvSpPr>
              <a:spLocks/>
            </p:cNvSpPr>
            <p:nvPr/>
          </p:nvSpPr>
          <p:spPr bwMode="auto">
            <a:xfrm>
              <a:off x="2010" y="1002"/>
              <a:ext cx="330" cy="116"/>
            </a:xfrm>
            <a:custGeom>
              <a:avLst/>
              <a:gdLst>
                <a:gd name="T0" fmla="*/ 0 w 330"/>
                <a:gd name="T1" fmla="*/ 20 h 116"/>
                <a:gd name="T2" fmla="*/ 32 w 330"/>
                <a:gd name="T3" fmla="*/ 116 h 116"/>
                <a:gd name="T4" fmla="*/ 330 w 330"/>
                <a:gd name="T5" fmla="*/ 64 h 116"/>
                <a:gd name="T6" fmla="*/ 308 w 330"/>
                <a:gd name="T7" fmla="*/ 0 h 116"/>
                <a:gd name="T8" fmla="*/ 0 w 330"/>
                <a:gd name="T9" fmla="*/ 2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16"/>
                <a:gd name="T17" fmla="*/ 330 w 33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16">
                  <a:moveTo>
                    <a:pt x="0" y="20"/>
                  </a:moveTo>
                  <a:lnTo>
                    <a:pt x="32" y="116"/>
                  </a:lnTo>
                  <a:lnTo>
                    <a:pt x="330" y="64"/>
                  </a:lnTo>
                  <a:lnTo>
                    <a:pt x="30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30"/>
            <p:cNvSpPr>
              <a:spLocks/>
            </p:cNvSpPr>
            <p:nvPr/>
          </p:nvSpPr>
          <p:spPr bwMode="auto">
            <a:xfrm>
              <a:off x="2344" y="962"/>
              <a:ext cx="340" cy="96"/>
            </a:xfrm>
            <a:custGeom>
              <a:avLst/>
              <a:gdLst>
                <a:gd name="T0" fmla="*/ 0 w 340"/>
                <a:gd name="T1" fmla="*/ 38 h 96"/>
                <a:gd name="T2" fmla="*/ 24 w 340"/>
                <a:gd name="T3" fmla="*/ 96 h 96"/>
                <a:gd name="T4" fmla="*/ 340 w 340"/>
                <a:gd name="T5" fmla="*/ 50 h 96"/>
                <a:gd name="T6" fmla="*/ 314 w 340"/>
                <a:gd name="T7" fmla="*/ 0 h 96"/>
                <a:gd name="T8" fmla="*/ 0 w 340"/>
                <a:gd name="T9" fmla="*/ 3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6"/>
                <a:gd name="T17" fmla="*/ 340 w 34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6">
                  <a:moveTo>
                    <a:pt x="0" y="38"/>
                  </a:moveTo>
                  <a:lnTo>
                    <a:pt x="24" y="96"/>
                  </a:lnTo>
                  <a:lnTo>
                    <a:pt x="340" y="50"/>
                  </a:lnTo>
                  <a:lnTo>
                    <a:pt x="31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31"/>
            <p:cNvSpPr>
              <a:spLocks/>
            </p:cNvSpPr>
            <p:nvPr/>
          </p:nvSpPr>
          <p:spPr bwMode="auto">
            <a:xfrm>
              <a:off x="2684" y="904"/>
              <a:ext cx="364" cy="112"/>
            </a:xfrm>
            <a:custGeom>
              <a:avLst/>
              <a:gdLst>
                <a:gd name="T0" fmla="*/ 0 w 364"/>
                <a:gd name="T1" fmla="*/ 54 h 112"/>
                <a:gd name="T2" fmla="*/ 230 w 364"/>
                <a:gd name="T3" fmla="*/ 38 h 112"/>
                <a:gd name="T4" fmla="*/ 176 w 364"/>
                <a:gd name="T5" fmla="*/ 0 h 112"/>
                <a:gd name="T6" fmla="*/ 364 w 364"/>
                <a:gd name="T7" fmla="*/ 28 h 112"/>
                <a:gd name="T8" fmla="*/ 224 w 364"/>
                <a:gd name="T9" fmla="*/ 112 h 112"/>
                <a:gd name="T10" fmla="*/ 236 w 364"/>
                <a:gd name="T11" fmla="*/ 64 h 112"/>
                <a:gd name="T12" fmla="*/ 24 w 364"/>
                <a:gd name="T13" fmla="*/ 106 h 112"/>
                <a:gd name="T14" fmla="*/ 0 w 364"/>
                <a:gd name="T15" fmla="*/ 5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12"/>
                <a:gd name="T26" fmla="*/ 364 w 364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12">
                  <a:moveTo>
                    <a:pt x="0" y="54"/>
                  </a:moveTo>
                  <a:lnTo>
                    <a:pt x="230" y="38"/>
                  </a:lnTo>
                  <a:lnTo>
                    <a:pt x="176" y="0"/>
                  </a:lnTo>
                  <a:lnTo>
                    <a:pt x="364" y="28"/>
                  </a:lnTo>
                  <a:lnTo>
                    <a:pt x="224" y="112"/>
                  </a:lnTo>
                  <a:lnTo>
                    <a:pt x="236" y="64"/>
                  </a:lnTo>
                  <a:lnTo>
                    <a:pt x="24" y="10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2" name="Freeform 32"/>
          <p:cNvSpPr>
            <a:spLocks/>
          </p:cNvSpPr>
          <p:nvPr/>
        </p:nvSpPr>
        <p:spPr bwMode="auto">
          <a:xfrm>
            <a:off x="4876800" y="838200"/>
            <a:ext cx="336550" cy="298450"/>
          </a:xfrm>
          <a:custGeom>
            <a:avLst/>
            <a:gdLst>
              <a:gd name="T0" fmla="*/ 231854375 w 212"/>
              <a:gd name="T1" fmla="*/ 0 h 188"/>
              <a:gd name="T2" fmla="*/ 534273125 w 212"/>
              <a:gd name="T3" fmla="*/ 191531875 h 188"/>
              <a:gd name="T4" fmla="*/ 453628125 w 212"/>
              <a:gd name="T5" fmla="*/ 292338125 h 188"/>
              <a:gd name="T6" fmla="*/ 352821875 w 212"/>
              <a:gd name="T7" fmla="*/ 221773750 h 188"/>
              <a:gd name="T8" fmla="*/ 201612500 w 212"/>
              <a:gd name="T9" fmla="*/ 383063750 h 188"/>
              <a:gd name="T10" fmla="*/ 282257500 w 212"/>
              <a:gd name="T11" fmla="*/ 443547500 h 188"/>
              <a:gd name="T12" fmla="*/ 0 w 212"/>
              <a:gd name="T13" fmla="*/ 473789375 h 188"/>
              <a:gd name="T14" fmla="*/ 0 w 212"/>
              <a:gd name="T15" fmla="*/ 252015625 h 188"/>
              <a:gd name="T16" fmla="*/ 90725625 w 212"/>
              <a:gd name="T17" fmla="*/ 302418750 h 188"/>
              <a:gd name="T18" fmla="*/ 231854375 w 212"/>
              <a:gd name="T19" fmla="*/ 151209375 h 188"/>
              <a:gd name="T20" fmla="*/ 141128750 w 212"/>
              <a:gd name="T21" fmla="*/ 100806250 h 188"/>
              <a:gd name="T22" fmla="*/ 231854375 w 212"/>
              <a:gd name="T23" fmla="*/ 0 h 1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2"/>
              <a:gd name="T37" fmla="*/ 0 h 188"/>
              <a:gd name="T38" fmla="*/ 212 w 212"/>
              <a:gd name="T39" fmla="*/ 188 h 1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2" h="188">
                <a:moveTo>
                  <a:pt x="92" y="0"/>
                </a:moveTo>
                <a:lnTo>
                  <a:pt x="212" y="76"/>
                </a:lnTo>
                <a:lnTo>
                  <a:pt x="180" y="116"/>
                </a:lnTo>
                <a:lnTo>
                  <a:pt x="140" y="88"/>
                </a:lnTo>
                <a:lnTo>
                  <a:pt x="80" y="152"/>
                </a:lnTo>
                <a:lnTo>
                  <a:pt x="112" y="176"/>
                </a:lnTo>
                <a:lnTo>
                  <a:pt x="0" y="188"/>
                </a:lnTo>
                <a:lnTo>
                  <a:pt x="0" y="100"/>
                </a:lnTo>
                <a:lnTo>
                  <a:pt x="36" y="120"/>
                </a:lnTo>
                <a:lnTo>
                  <a:pt x="92" y="60"/>
                </a:lnTo>
                <a:lnTo>
                  <a:pt x="56" y="40"/>
                </a:lnTo>
                <a:lnTo>
                  <a:pt x="92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3" name="Freeform 33"/>
          <p:cNvSpPr>
            <a:spLocks/>
          </p:cNvSpPr>
          <p:nvPr/>
        </p:nvSpPr>
        <p:spPr bwMode="auto">
          <a:xfrm>
            <a:off x="5334000" y="1066800"/>
            <a:ext cx="336550" cy="298450"/>
          </a:xfrm>
          <a:custGeom>
            <a:avLst/>
            <a:gdLst>
              <a:gd name="T0" fmla="*/ 231854375 w 212"/>
              <a:gd name="T1" fmla="*/ 0 h 188"/>
              <a:gd name="T2" fmla="*/ 534273125 w 212"/>
              <a:gd name="T3" fmla="*/ 191531875 h 188"/>
              <a:gd name="T4" fmla="*/ 453628125 w 212"/>
              <a:gd name="T5" fmla="*/ 292338125 h 188"/>
              <a:gd name="T6" fmla="*/ 352821875 w 212"/>
              <a:gd name="T7" fmla="*/ 221773750 h 188"/>
              <a:gd name="T8" fmla="*/ 201612500 w 212"/>
              <a:gd name="T9" fmla="*/ 383063750 h 188"/>
              <a:gd name="T10" fmla="*/ 282257500 w 212"/>
              <a:gd name="T11" fmla="*/ 443547500 h 188"/>
              <a:gd name="T12" fmla="*/ 0 w 212"/>
              <a:gd name="T13" fmla="*/ 473789375 h 188"/>
              <a:gd name="T14" fmla="*/ 0 w 212"/>
              <a:gd name="T15" fmla="*/ 252015625 h 188"/>
              <a:gd name="T16" fmla="*/ 90725625 w 212"/>
              <a:gd name="T17" fmla="*/ 302418750 h 188"/>
              <a:gd name="T18" fmla="*/ 231854375 w 212"/>
              <a:gd name="T19" fmla="*/ 151209375 h 188"/>
              <a:gd name="T20" fmla="*/ 141128750 w 212"/>
              <a:gd name="T21" fmla="*/ 100806250 h 188"/>
              <a:gd name="T22" fmla="*/ 231854375 w 212"/>
              <a:gd name="T23" fmla="*/ 0 h 1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2"/>
              <a:gd name="T37" fmla="*/ 0 h 188"/>
              <a:gd name="T38" fmla="*/ 212 w 212"/>
              <a:gd name="T39" fmla="*/ 188 h 1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2" h="188">
                <a:moveTo>
                  <a:pt x="92" y="0"/>
                </a:moveTo>
                <a:lnTo>
                  <a:pt x="212" y="76"/>
                </a:lnTo>
                <a:lnTo>
                  <a:pt x="180" y="116"/>
                </a:lnTo>
                <a:lnTo>
                  <a:pt x="140" y="88"/>
                </a:lnTo>
                <a:lnTo>
                  <a:pt x="80" y="152"/>
                </a:lnTo>
                <a:lnTo>
                  <a:pt x="112" y="176"/>
                </a:lnTo>
                <a:lnTo>
                  <a:pt x="0" y="188"/>
                </a:lnTo>
                <a:lnTo>
                  <a:pt x="0" y="100"/>
                </a:lnTo>
                <a:lnTo>
                  <a:pt x="36" y="120"/>
                </a:lnTo>
                <a:lnTo>
                  <a:pt x="92" y="60"/>
                </a:lnTo>
                <a:lnTo>
                  <a:pt x="56" y="40"/>
                </a:lnTo>
                <a:lnTo>
                  <a:pt x="92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4" name="Freeform 34"/>
          <p:cNvSpPr>
            <a:spLocks/>
          </p:cNvSpPr>
          <p:nvPr/>
        </p:nvSpPr>
        <p:spPr bwMode="auto">
          <a:xfrm rot="1235474">
            <a:off x="5791200" y="1295400"/>
            <a:ext cx="336550" cy="298450"/>
          </a:xfrm>
          <a:custGeom>
            <a:avLst/>
            <a:gdLst>
              <a:gd name="T0" fmla="*/ 231854375 w 212"/>
              <a:gd name="T1" fmla="*/ 0 h 188"/>
              <a:gd name="T2" fmla="*/ 534273125 w 212"/>
              <a:gd name="T3" fmla="*/ 191531875 h 188"/>
              <a:gd name="T4" fmla="*/ 453628125 w 212"/>
              <a:gd name="T5" fmla="*/ 292338125 h 188"/>
              <a:gd name="T6" fmla="*/ 352821875 w 212"/>
              <a:gd name="T7" fmla="*/ 221773750 h 188"/>
              <a:gd name="T8" fmla="*/ 201612500 w 212"/>
              <a:gd name="T9" fmla="*/ 383063750 h 188"/>
              <a:gd name="T10" fmla="*/ 282257500 w 212"/>
              <a:gd name="T11" fmla="*/ 443547500 h 188"/>
              <a:gd name="T12" fmla="*/ 0 w 212"/>
              <a:gd name="T13" fmla="*/ 473789375 h 188"/>
              <a:gd name="T14" fmla="*/ 0 w 212"/>
              <a:gd name="T15" fmla="*/ 252015625 h 188"/>
              <a:gd name="T16" fmla="*/ 90725625 w 212"/>
              <a:gd name="T17" fmla="*/ 302418750 h 188"/>
              <a:gd name="T18" fmla="*/ 231854375 w 212"/>
              <a:gd name="T19" fmla="*/ 151209375 h 188"/>
              <a:gd name="T20" fmla="*/ 141128750 w 212"/>
              <a:gd name="T21" fmla="*/ 100806250 h 188"/>
              <a:gd name="T22" fmla="*/ 231854375 w 212"/>
              <a:gd name="T23" fmla="*/ 0 h 1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2"/>
              <a:gd name="T37" fmla="*/ 0 h 188"/>
              <a:gd name="T38" fmla="*/ 212 w 212"/>
              <a:gd name="T39" fmla="*/ 188 h 1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2" h="188">
                <a:moveTo>
                  <a:pt x="92" y="0"/>
                </a:moveTo>
                <a:lnTo>
                  <a:pt x="212" y="76"/>
                </a:lnTo>
                <a:lnTo>
                  <a:pt x="180" y="116"/>
                </a:lnTo>
                <a:lnTo>
                  <a:pt x="140" y="88"/>
                </a:lnTo>
                <a:lnTo>
                  <a:pt x="80" y="152"/>
                </a:lnTo>
                <a:lnTo>
                  <a:pt x="112" y="176"/>
                </a:lnTo>
                <a:lnTo>
                  <a:pt x="0" y="188"/>
                </a:lnTo>
                <a:lnTo>
                  <a:pt x="0" y="100"/>
                </a:lnTo>
                <a:lnTo>
                  <a:pt x="36" y="120"/>
                </a:lnTo>
                <a:lnTo>
                  <a:pt x="92" y="60"/>
                </a:lnTo>
                <a:lnTo>
                  <a:pt x="56" y="40"/>
                </a:lnTo>
                <a:lnTo>
                  <a:pt x="92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Text Box 35"/>
          <p:cNvSpPr txBox="1">
            <a:spLocks noChangeArrowheads="1"/>
          </p:cNvSpPr>
          <p:nvPr/>
        </p:nvSpPr>
        <p:spPr bwMode="auto">
          <a:xfrm>
            <a:off x="3200400" y="4114800"/>
            <a:ext cx="1295400" cy="338138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/>
              <a:t>Tam  Điệp</a:t>
            </a:r>
          </a:p>
        </p:txBody>
      </p:sp>
      <p:sp>
        <p:nvSpPr>
          <p:cNvPr id="16405" name="Text Box 36"/>
          <p:cNvSpPr txBox="1">
            <a:spLocks noChangeArrowheads="1"/>
          </p:cNvSpPr>
          <p:nvPr/>
        </p:nvSpPr>
        <p:spPr bwMode="auto">
          <a:xfrm>
            <a:off x="4267200" y="228600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4038600" y="19954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Wingdings" pitchFamily="2" charset="2"/>
              </a:rPr>
              <a:t>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3810000" y="1905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Wingdings" pitchFamily="2" charset="2"/>
              </a:rPr>
              <a:t></a:t>
            </a: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3733800" y="1828800"/>
            <a:ext cx="381000" cy="152400"/>
          </a:xfrm>
          <a:prstGeom prst="rect">
            <a:avLst/>
          </a:prstGeom>
          <a:solidFill>
            <a:srgbClr val="FF330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0" y="2286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Đêm mồng 3 Tết</a:t>
            </a: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0" y="1600200"/>
            <a:ext cx="243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</a:rPr>
              <a:t>Mờ sáng mồng 5 tết</a:t>
            </a: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4419600" y="2057400"/>
            <a:ext cx="838200" cy="307975"/>
          </a:xfrm>
          <a:prstGeom prst="rect">
            <a:avLst/>
          </a:prstGeom>
          <a:solidFill>
            <a:srgbClr val="00FFFF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/>
              <a:t>Hà Hồi</a:t>
            </a:r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3429000" y="19192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Wingdings" pitchFamily="2" charset="2"/>
              </a:rPr>
              <a:t>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810000" y="1371600"/>
            <a:ext cx="381000" cy="598488"/>
            <a:chOff x="1668" y="894"/>
            <a:chExt cx="2238" cy="3000"/>
          </a:xfrm>
        </p:grpSpPr>
        <p:sp>
          <p:nvSpPr>
            <p:cNvPr id="16444" name="Freeform 48"/>
            <p:cNvSpPr>
              <a:spLocks/>
            </p:cNvSpPr>
            <p:nvPr/>
          </p:nvSpPr>
          <p:spPr bwMode="auto">
            <a:xfrm>
              <a:off x="1668" y="894"/>
              <a:ext cx="1002" cy="3000"/>
            </a:xfrm>
            <a:custGeom>
              <a:avLst/>
              <a:gdLst>
                <a:gd name="T0" fmla="*/ 0 w 1002"/>
                <a:gd name="T1" fmla="*/ 0 h 3000"/>
                <a:gd name="T2" fmla="*/ 108 w 1002"/>
                <a:gd name="T3" fmla="*/ 576 h 3000"/>
                <a:gd name="T4" fmla="*/ 162 w 1002"/>
                <a:gd name="T5" fmla="*/ 594 h 3000"/>
                <a:gd name="T6" fmla="*/ 906 w 1002"/>
                <a:gd name="T7" fmla="*/ 3000 h 3000"/>
                <a:gd name="T8" fmla="*/ 1002 w 1002"/>
                <a:gd name="T9" fmla="*/ 2964 h 3000"/>
                <a:gd name="T10" fmla="*/ 222 w 1002"/>
                <a:gd name="T11" fmla="*/ 564 h 3000"/>
                <a:gd name="T12" fmla="*/ 246 w 1002"/>
                <a:gd name="T13" fmla="*/ 522 h 3000"/>
                <a:gd name="T14" fmla="*/ 0 w 1002"/>
                <a:gd name="T15" fmla="*/ 0 h 3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2"/>
                <a:gd name="T25" fmla="*/ 0 h 3000"/>
                <a:gd name="T26" fmla="*/ 1002 w 1002"/>
                <a:gd name="T27" fmla="*/ 3000 h 3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2" h="3000">
                  <a:moveTo>
                    <a:pt x="0" y="0"/>
                  </a:moveTo>
                  <a:lnTo>
                    <a:pt x="108" y="576"/>
                  </a:lnTo>
                  <a:lnTo>
                    <a:pt x="162" y="594"/>
                  </a:lnTo>
                  <a:lnTo>
                    <a:pt x="906" y="3000"/>
                  </a:lnTo>
                  <a:lnTo>
                    <a:pt x="1002" y="2964"/>
                  </a:lnTo>
                  <a:lnTo>
                    <a:pt x="222" y="564"/>
                  </a:lnTo>
                  <a:lnTo>
                    <a:pt x="246" y="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45" name="Group 49"/>
            <p:cNvGrpSpPr>
              <a:grpSpLocks/>
            </p:cNvGrpSpPr>
            <p:nvPr/>
          </p:nvGrpSpPr>
          <p:grpSpPr bwMode="auto">
            <a:xfrm>
              <a:off x="1770" y="1338"/>
              <a:ext cx="2136" cy="2016"/>
              <a:chOff x="1770" y="1338"/>
              <a:chExt cx="2136" cy="2016"/>
            </a:xfrm>
          </p:grpSpPr>
          <p:sp>
            <p:nvSpPr>
              <p:cNvPr id="16446" name="Freeform 50"/>
              <p:cNvSpPr>
                <a:spLocks/>
              </p:cNvSpPr>
              <p:nvPr/>
            </p:nvSpPr>
            <p:spPr bwMode="auto">
              <a:xfrm>
                <a:off x="2010" y="1614"/>
                <a:ext cx="1896" cy="1740"/>
              </a:xfrm>
              <a:custGeom>
                <a:avLst/>
                <a:gdLst>
                  <a:gd name="T0" fmla="*/ 90 w 1896"/>
                  <a:gd name="T1" fmla="*/ 258 h 1740"/>
                  <a:gd name="T2" fmla="*/ 198 w 1896"/>
                  <a:gd name="T3" fmla="*/ 270 h 1740"/>
                  <a:gd name="T4" fmla="*/ 420 w 1896"/>
                  <a:gd name="T5" fmla="*/ 90 h 1740"/>
                  <a:gd name="T6" fmla="*/ 630 w 1896"/>
                  <a:gd name="T7" fmla="*/ 0 h 1740"/>
                  <a:gd name="T8" fmla="*/ 480 w 1896"/>
                  <a:gd name="T9" fmla="*/ 144 h 1740"/>
                  <a:gd name="T10" fmla="*/ 402 w 1896"/>
                  <a:gd name="T11" fmla="*/ 288 h 1740"/>
                  <a:gd name="T12" fmla="*/ 468 w 1896"/>
                  <a:gd name="T13" fmla="*/ 378 h 1740"/>
                  <a:gd name="T14" fmla="*/ 618 w 1896"/>
                  <a:gd name="T15" fmla="*/ 276 h 1740"/>
                  <a:gd name="T16" fmla="*/ 816 w 1896"/>
                  <a:gd name="T17" fmla="*/ 114 h 1740"/>
                  <a:gd name="T18" fmla="*/ 948 w 1896"/>
                  <a:gd name="T19" fmla="*/ 108 h 1740"/>
                  <a:gd name="T20" fmla="*/ 948 w 1896"/>
                  <a:gd name="T21" fmla="*/ 168 h 1740"/>
                  <a:gd name="T22" fmla="*/ 810 w 1896"/>
                  <a:gd name="T23" fmla="*/ 252 h 1740"/>
                  <a:gd name="T24" fmla="*/ 792 w 1896"/>
                  <a:gd name="T25" fmla="*/ 330 h 1740"/>
                  <a:gd name="T26" fmla="*/ 864 w 1896"/>
                  <a:gd name="T27" fmla="*/ 360 h 1740"/>
                  <a:gd name="T28" fmla="*/ 1020 w 1896"/>
                  <a:gd name="T29" fmla="*/ 222 h 1740"/>
                  <a:gd name="T30" fmla="*/ 1170 w 1896"/>
                  <a:gd name="T31" fmla="*/ 156 h 1740"/>
                  <a:gd name="T32" fmla="*/ 1350 w 1896"/>
                  <a:gd name="T33" fmla="*/ 180 h 1740"/>
                  <a:gd name="T34" fmla="*/ 1284 w 1896"/>
                  <a:gd name="T35" fmla="*/ 246 h 1740"/>
                  <a:gd name="T36" fmla="*/ 1182 w 1896"/>
                  <a:gd name="T37" fmla="*/ 282 h 1740"/>
                  <a:gd name="T38" fmla="*/ 1242 w 1896"/>
                  <a:gd name="T39" fmla="*/ 378 h 1740"/>
                  <a:gd name="T40" fmla="*/ 1446 w 1896"/>
                  <a:gd name="T41" fmla="*/ 318 h 1740"/>
                  <a:gd name="T42" fmla="*/ 1596 w 1896"/>
                  <a:gd name="T43" fmla="*/ 294 h 1740"/>
                  <a:gd name="T44" fmla="*/ 1770 w 1896"/>
                  <a:gd name="T45" fmla="*/ 396 h 1740"/>
                  <a:gd name="T46" fmla="*/ 1584 w 1896"/>
                  <a:gd name="T47" fmla="*/ 408 h 1740"/>
                  <a:gd name="T48" fmla="*/ 1488 w 1896"/>
                  <a:gd name="T49" fmla="*/ 462 h 1740"/>
                  <a:gd name="T50" fmla="*/ 1554 w 1896"/>
                  <a:gd name="T51" fmla="*/ 588 h 1740"/>
                  <a:gd name="T52" fmla="*/ 1746 w 1896"/>
                  <a:gd name="T53" fmla="*/ 654 h 1740"/>
                  <a:gd name="T54" fmla="*/ 1866 w 1896"/>
                  <a:gd name="T55" fmla="*/ 768 h 1740"/>
                  <a:gd name="T56" fmla="*/ 1800 w 1896"/>
                  <a:gd name="T57" fmla="*/ 786 h 1740"/>
                  <a:gd name="T58" fmla="*/ 1596 w 1896"/>
                  <a:gd name="T59" fmla="*/ 708 h 1740"/>
                  <a:gd name="T60" fmla="*/ 1560 w 1896"/>
                  <a:gd name="T61" fmla="*/ 798 h 1740"/>
                  <a:gd name="T62" fmla="*/ 1776 w 1896"/>
                  <a:gd name="T63" fmla="*/ 966 h 1740"/>
                  <a:gd name="T64" fmla="*/ 1872 w 1896"/>
                  <a:gd name="T65" fmla="*/ 1098 h 1740"/>
                  <a:gd name="T66" fmla="*/ 1836 w 1896"/>
                  <a:gd name="T67" fmla="*/ 1158 h 1740"/>
                  <a:gd name="T68" fmla="*/ 1692 w 1896"/>
                  <a:gd name="T69" fmla="*/ 1032 h 1740"/>
                  <a:gd name="T70" fmla="*/ 1620 w 1896"/>
                  <a:gd name="T71" fmla="*/ 1068 h 1740"/>
                  <a:gd name="T72" fmla="*/ 1734 w 1896"/>
                  <a:gd name="T73" fmla="*/ 1230 h 1740"/>
                  <a:gd name="T74" fmla="*/ 1842 w 1896"/>
                  <a:gd name="T75" fmla="*/ 1380 h 1740"/>
                  <a:gd name="T76" fmla="*/ 1884 w 1896"/>
                  <a:gd name="T77" fmla="*/ 1524 h 1740"/>
                  <a:gd name="T78" fmla="*/ 1746 w 1896"/>
                  <a:gd name="T79" fmla="*/ 1398 h 1740"/>
                  <a:gd name="T80" fmla="*/ 1602 w 1896"/>
                  <a:gd name="T81" fmla="*/ 1350 h 1740"/>
                  <a:gd name="T82" fmla="*/ 1590 w 1896"/>
                  <a:gd name="T83" fmla="*/ 1464 h 1740"/>
                  <a:gd name="T84" fmla="*/ 1632 w 1896"/>
                  <a:gd name="T85" fmla="*/ 1608 h 1740"/>
                  <a:gd name="T86" fmla="*/ 1560 w 1896"/>
                  <a:gd name="T87" fmla="*/ 1518 h 1740"/>
                  <a:gd name="T88" fmla="*/ 1440 w 1896"/>
                  <a:gd name="T89" fmla="*/ 1422 h 1740"/>
                  <a:gd name="T90" fmla="*/ 1320 w 1896"/>
                  <a:gd name="T91" fmla="*/ 1422 h 1740"/>
                  <a:gd name="T92" fmla="*/ 1464 w 1896"/>
                  <a:gd name="T93" fmla="*/ 1584 h 1740"/>
                  <a:gd name="T94" fmla="*/ 1416 w 1896"/>
                  <a:gd name="T95" fmla="*/ 1614 h 1740"/>
                  <a:gd name="T96" fmla="*/ 1116 w 1896"/>
                  <a:gd name="T97" fmla="*/ 1416 h 1740"/>
                  <a:gd name="T98" fmla="*/ 972 w 1896"/>
                  <a:gd name="T99" fmla="*/ 1356 h 1740"/>
                  <a:gd name="T100" fmla="*/ 984 w 1896"/>
                  <a:gd name="T101" fmla="*/ 1482 h 1740"/>
                  <a:gd name="T102" fmla="*/ 1152 w 1896"/>
                  <a:gd name="T103" fmla="*/ 1614 h 1740"/>
                  <a:gd name="T104" fmla="*/ 966 w 1896"/>
                  <a:gd name="T105" fmla="*/ 1602 h 1740"/>
                  <a:gd name="T106" fmla="*/ 798 w 1896"/>
                  <a:gd name="T107" fmla="*/ 1536 h 1740"/>
                  <a:gd name="T108" fmla="*/ 828 w 1896"/>
                  <a:gd name="T109" fmla="*/ 1692 h 1740"/>
                  <a:gd name="T110" fmla="*/ 780 w 1896"/>
                  <a:gd name="T111" fmla="*/ 1728 h 1740"/>
                  <a:gd name="T112" fmla="*/ 612 w 1896"/>
                  <a:gd name="T113" fmla="*/ 1554 h 1740"/>
                  <a:gd name="T114" fmla="*/ 402 w 1896"/>
                  <a:gd name="T115" fmla="*/ 1506 h 17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740"/>
                  <a:gd name="T176" fmla="*/ 1896 w 1896"/>
                  <a:gd name="T177" fmla="*/ 1740 h 17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740">
                    <a:moveTo>
                      <a:pt x="0" y="204"/>
                    </a:moveTo>
                    <a:lnTo>
                      <a:pt x="90" y="258"/>
                    </a:lnTo>
                    <a:lnTo>
                      <a:pt x="156" y="282"/>
                    </a:lnTo>
                    <a:lnTo>
                      <a:pt x="198" y="270"/>
                    </a:lnTo>
                    <a:lnTo>
                      <a:pt x="318" y="198"/>
                    </a:lnTo>
                    <a:lnTo>
                      <a:pt x="420" y="90"/>
                    </a:lnTo>
                    <a:lnTo>
                      <a:pt x="528" y="18"/>
                    </a:lnTo>
                    <a:lnTo>
                      <a:pt x="630" y="0"/>
                    </a:lnTo>
                    <a:lnTo>
                      <a:pt x="576" y="54"/>
                    </a:lnTo>
                    <a:lnTo>
                      <a:pt x="480" y="144"/>
                    </a:lnTo>
                    <a:lnTo>
                      <a:pt x="432" y="222"/>
                    </a:lnTo>
                    <a:lnTo>
                      <a:pt x="402" y="288"/>
                    </a:lnTo>
                    <a:lnTo>
                      <a:pt x="402" y="366"/>
                    </a:lnTo>
                    <a:lnTo>
                      <a:pt x="468" y="378"/>
                    </a:lnTo>
                    <a:lnTo>
                      <a:pt x="552" y="354"/>
                    </a:lnTo>
                    <a:lnTo>
                      <a:pt x="618" y="276"/>
                    </a:lnTo>
                    <a:lnTo>
                      <a:pt x="762" y="150"/>
                    </a:lnTo>
                    <a:lnTo>
                      <a:pt x="816" y="114"/>
                    </a:lnTo>
                    <a:lnTo>
                      <a:pt x="912" y="102"/>
                    </a:lnTo>
                    <a:lnTo>
                      <a:pt x="948" y="108"/>
                    </a:lnTo>
                    <a:lnTo>
                      <a:pt x="990" y="126"/>
                    </a:lnTo>
                    <a:lnTo>
                      <a:pt x="948" y="168"/>
                    </a:lnTo>
                    <a:lnTo>
                      <a:pt x="858" y="216"/>
                    </a:lnTo>
                    <a:lnTo>
                      <a:pt x="810" y="252"/>
                    </a:lnTo>
                    <a:lnTo>
                      <a:pt x="786" y="282"/>
                    </a:lnTo>
                    <a:lnTo>
                      <a:pt x="792" y="330"/>
                    </a:lnTo>
                    <a:lnTo>
                      <a:pt x="828" y="354"/>
                    </a:lnTo>
                    <a:lnTo>
                      <a:pt x="864" y="360"/>
                    </a:lnTo>
                    <a:lnTo>
                      <a:pt x="924" y="312"/>
                    </a:lnTo>
                    <a:lnTo>
                      <a:pt x="1020" y="222"/>
                    </a:lnTo>
                    <a:lnTo>
                      <a:pt x="1098" y="180"/>
                    </a:lnTo>
                    <a:lnTo>
                      <a:pt x="1170" y="156"/>
                    </a:lnTo>
                    <a:lnTo>
                      <a:pt x="1260" y="150"/>
                    </a:lnTo>
                    <a:lnTo>
                      <a:pt x="1350" y="180"/>
                    </a:lnTo>
                    <a:lnTo>
                      <a:pt x="1380" y="216"/>
                    </a:lnTo>
                    <a:lnTo>
                      <a:pt x="1284" y="246"/>
                    </a:lnTo>
                    <a:lnTo>
                      <a:pt x="1218" y="252"/>
                    </a:lnTo>
                    <a:lnTo>
                      <a:pt x="1182" y="282"/>
                    </a:lnTo>
                    <a:lnTo>
                      <a:pt x="1170" y="342"/>
                    </a:lnTo>
                    <a:lnTo>
                      <a:pt x="1242" y="378"/>
                    </a:lnTo>
                    <a:lnTo>
                      <a:pt x="1356" y="342"/>
                    </a:lnTo>
                    <a:lnTo>
                      <a:pt x="1446" y="318"/>
                    </a:lnTo>
                    <a:lnTo>
                      <a:pt x="1500" y="294"/>
                    </a:lnTo>
                    <a:lnTo>
                      <a:pt x="1596" y="294"/>
                    </a:lnTo>
                    <a:cubicBezTo>
                      <a:pt x="1628" y="306"/>
                      <a:pt x="1692" y="330"/>
                      <a:pt x="1692" y="330"/>
                    </a:cubicBezTo>
                    <a:lnTo>
                      <a:pt x="1770" y="396"/>
                    </a:lnTo>
                    <a:lnTo>
                      <a:pt x="1722" y="414"/>
                    </a:lnTo>
                    <a:lnTo>
                      <a:pt x="1584" y="408"/>
                    </a:lnTo>
                    <a:lnTo>
                      <a:pt x="1548" y="420"/>
                    </a:lnTo>
                    <a:lnTo>
                      <a:pt x="1488" y="462"/>
                    </a:lnTo>
                    <a:lnTo>
                      <a:pt x="1488" y="522"/>
                    </a:lnTo>
                    <a:lnTo>
                      <a:pt x="1554" y="588"/>
                    </a:lnTo>
                    <a:lnTo>
                      <a:pt x="1638" y="600"/>
                    </a:lnTo>
                    <a:lnTo>
                      <a:pt x="1746" y="654"/>
                    </a:lnTo>
                    <a:lnTo>
                      <a:pt x="1830" y="714"/>
                    </a:lnTo>
                    <a:lnTo>
                      <a:pt x="1866" y="768"/>
                    </a:lnTo>
                    <a:lnTo>
                      <a:pt x="1878" y="834"/>
                    </a:lnTo>
                    <a:lnTo>
                      <a:pt x="1800" y="786"/>
                    </a:lnTo>
                    <a:lnTo>
                      <a:pt x="1734" y="738"/>
                    </a:lnTo>
                    <a:lnTo>
                      <a:pt x="1596" y="708"/>
                    </a:lnTo>
                    <a:lnTo>
                      <a:pt x="1554" y="726"/>
                    </a:lnTo>
                    <a:lnTo>
                      <a:pt x="1560" y="798"/>
                    </a:lnTo>
                    <a:lnTo>
                      <a:pt x="1680" y="876"/>
                    </a:lnTo>
                    <a:lnTo>
                      <a:pt x="1776" y="966"/>
                    </a:lnTo>
                    <a:lnTo>
                      <a:pt x="1830" y="1020"/>
                    </a:lnTo>
                    <a:lnTo>
                      <a:pt x="1872" y="1098"/>
                    </a:lnTo>
                    <a:lnTo>
                      <a:pt x="1896" y="1140"/>
                    </a:lnTo>
                    <a:lnTo>
                      <a:pt x="1836" y="1158"/>
                    </a:lnTo>
                    <a:lnTo>
                      <a:pt x="1752" y="1092"/>
                    </a:lnTo>
                    <a:lnTo>
                      <a:pt x="1692" y="1032"/>
                    </a:lnTo>
                    <a:lnTo>
                      <a:pt x="1638" y="1008"/>
                    </a:lnTo>
                    <a:lnTo>
                      <a:pt x="1620" y="1068"/>
                    </a:lnTo>
                    <a:lnTo>
                      <a:pt x="1644" y="1134"/>
                    </a:lnTo>
                    <a:lnTo>
                      <a:pt x="1734" y="1230"/>
                    </a:lnTo>
                    <a:lnTo>
                      <a:pt x="1788" y="1314"/>
                    </a:lnTo>
                    <a:lnTo>
                      <a:pt x="1842" y="1380"/>
                    </a:lnTo>
                    <a:lnTo>
                      <a:pt x="1884" y="1452"/>
                    </a:lnTo>
                    <a:lnTo>
                      <a:pt x="1884" y="1524"/>
                    </a:lnTo>
                    <a:lnTo>
                      <a:pt x="1812" y="1476"/>
                    </a:lnTo>
                    <a:lnTo>
                      <a:pt x="1746" y="1398"/>
                    </a:lnTo>
                    <a:lnTo>
                      <a:pt x="1638" y="1362"/>
                    </a:lnTo>
                    <a:lnTo>
                      <a:pt x="1602" y="1350"/>
                    </a:lnTo>
                    <a:lnTo>
                      <a:pt x="1584" y="1386"/>
                    </a:lnTo>
                    <a:lnTo>
                      <a:pt x="1590" y="1464"/>
                    </a:lnTo>
                    <a:lnTo>
                      <a:pt x="1632" y="1560"/>
                    </a:lnTo>
                    <a:lnTo>
                      <a:pt x="1632" y="1608"/>
                    </a:lnTo>
                    <a:lnTo>
                      <a:pt x="1590" y="1602"/>
                    </a:lnTo>
                    <a:lnTo>
                      <a:pt x="1560" y="1518"/>
                    </a:lnTo>
                    <a:lnTo>
                      <a:pt x="1518" y="1464"/>
                    </a:lnTo>
                    <a:lnTo>
                      <a:pt x="1440" y="1422"/>
                    </a:lnTo>
                    <a:lnTo>
                      <a:pt x="1392" y="1422"/>
                    </a:lnTo>
                    <a:lnTo>
                      <a:pt x="1320" y="1422"/>
                    </a:lnTo>
                    <a:lnTo>
                      <a:pt x="1404" y="1512"/>
                    </a:lnTo>
                    <a:lnTo>
                      <a:pt x="1464" y="1584"/>
                    </a:lnTo>
                    <a:lnTo>
                      <a:pt x="1494" y="1620"/>
                    </a:lnTo>
                    <a:lnTo>
                      <a:pt x="1416" y="1614"/>
                    </a:lnTo>
                    <a:lnTo>
                      <a:pt x="1332" y="1548"/>
                    </a:lnTo>
                    <a:lnTo>
                      <a:pt x="1116" y="1416"/>
                    </a:lnTo>
                    <a:lnTo>
                      <a:pt x="1056" y="1374"/>
                    </a:lnTo>
                    <a:lnTo>
                      <a:pt x="972" y="1356"/>
                    </a:lnTo>
                    <a:lnTo>
                      <a:pt x="930" y="1398"/>
                    </a:lnTo>
                    <a:lnTo>
                      <a:pt x="984" y="1482"/>
                    </a:lnTo>
                    <a:lnTo>
                      <a:pt x="1062" y="1584"/>
                    </a:lnTo>
                    <a:lnTo>
                      <a:pt x="1152" y="1614"/>
                    </a:lnTo>
                    <a:lnTo>
                      <a:pt x="1080" y="1644"/>
                    </a:lnTo>
                    <a:lnTo>
                      <a:pt x="966" y="1602"/>
                    </a:lnTo>
                    <a:lnTo>
                      <a:pt x="882" y="1554"/>
                    </a:lnTo>
                    <a:lnTo>
                      <a:pt x="798" y="1536"/>
                    </a:lnTo>
                    <a:lnTo>
                      <a:pt x="780" y="1572"/>
                    </a:lnTo>
                    <a:lnTo>
                      <a:pt x="828" y="1692"/>
                    </a:lnTo>
                    <a:lnTo>
                      <a:pt x="858" y="1740"/>
                    </a:lnTo>
                    <a:lnTo>
                      <a:pt x="780" y="1728"/>
                    </a:lnTo>
                    <a:lnTo>
                      <a:pt x="690" y="1656"/>
                    </a:lnTo>
                    <a:lnTo>
                      <a:pt x="612" y="1554"/>
                    </a:lnTo>
                    <a:lnTo>
                      <a:pt x="486" y="1488"/>
                    </a:lnTo>
                    <a:lnTo>
                      <a:pt x="402" y="1506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51"/>
              <p:cNvSpPr>
                <a:spLocks/>
              </p:cNvSpPr>
              <p:nvPr/>
            </p:nvSpPr>
            <p:spPr bwMode="auto">
              <a:xfrm>
                <a:off x="2064" y="1962"/>
                <a:ext cx="1410" cy="948"/>
              </a:xfrm>
              <a:custGeom>
                <a:avLst/>
                <a:gdLst>
                  <a:gd name="T0" fmla="*/ 0 w 1410"/>
                  <a:gd name="T1" fmla="*/ 0 h 948"/>
                  <a:gd name="T2" fmla="*/ 150 w 1410"/>
                  <a:gd name="T3" fmla="*/ 60 h 948"/>
                  <a:gd name="T4" fmla="*/ 258 w 1410"/>
                  <a:gd name="T5" fmla="*/ 96 h 948"/>
                  <a:gd name="T6" fmla="*/ 402 w 1410"/>
                  <a:gd name="T7" fmla="*/ 120 h 948"/>
                  <a:gd name="T8" fmla="*/ 564 w 1410"/>
                  <a:gd name="T9" fmla="*/ 114 h 948"/>
                  <a:gd name="T10" fmla="*/ 690 w 1410"/>
                  <a:gd name="T11" fmla="*/ 114 h 948"/>
                  <a:gd name="T12" fmla="*/ 882 w 1410"/>
                  <a:gd name="T13" fmla="*/ 102 h 948"/>
                  <a:gd name="T14" fmla="*/ 834 w 1410"/>
                  <a:gd name="T15" fmla="*/ 108 h 948"/>
                  <a:gd name="T16" fmla="*/ 984 w 1410"/>
                  <a:gd name="T17" fmla="*/ 90 h 948"/>
                  <a:gd name="T18" fmla="*/ 1056 w 1410"/>
                  <a:gd name="T19" fmla="*/ 90 h 948"/>
                  <a:gd name="T20" fmla="*/ 1116 w 1410"/>
                  <a:gd name="T21" fmla="*/ 96 h 948"/>
                  <a:gd name="T22" fmla="*/ 1194 w 1410"/>
                  <a:gd name="T23" fmla="*/ 150 h 948"/>
                  <a:gd name="T24" fmla="*/ 1248 w 1410"/>
                  <a:gd name="T25" fmla="*/ 216 h 948"/>
                  <a:gd name="T26" fmla="*/ 1296 w 1410"/>
                  <a:gd name="T27" fmla="*/ 330 h 948"/>
                  <a:gd name="T28" fmla="*/ 1344 w 1410"/>
                  <a:gd name="T29" fmla="*/ 498 h 948"/>
                  <a:gd name="T30" fmla="*/ 1392 w 1410"/>
                  <a:gd name="T31" fmla="*/ 696 h 948"/>
                  <a:gd name="T32" fmla="*/ 1410 w 1410"/>
                  <a:gd name="T33" fmla="*/ 798 h 948"/>
                  <a:gd name="T34" fmla="*/ 1404 w 1410"/>
                  <a:gd name="T35" fmla="*/ 870 h 948"/>
                  <a:gd name="T36" fmla="*/ 1380 w 1410"/>
                  <a:gd name="T37" fmla="*/ 906 h 948"/>
                  <a:gd name="T38" fmla="*/ 1314 w 1410"/>
                  <a:gd name="T39" fmla="*/ 924 h 948"/>
                  <a:gd name="T40" fmla="*/ 1224 w 1410"/>
                  <a:gd name="T41" fmla="*/ 912 h 948"/>
                  <a:gd name="T42" fmla="*/ 1080 w 1410"/>
                  <a:gd name="T43" fmla="*/ 894 h 948"/>
                  <a:gd name="T44" fmla="*/ 966 w 1410"/>
                  <a:gd name="T45" fmla="*/ 894 h 948"/>
                  <a:gd name="T46" fmla="*/ 834 w 1410"/>
                  <a:gd name="T47" fmla="*/ 906 h 948"/>
                  <a:gd name="T48" fmla="*/ 702 w 1410"/>
                  <a:gd name="T49" fmla="*/ 924 h 948"/>
                  <a:gd name="T50" fmla="*/ 582 w 1410"/>
                  <a:gd name="T51" fmla="*/ 948 h 948"/>
                  <a:gd name="T52" fmla="*/ 492 w 1410"/>
                  <a:gd name="T53" fmla="*/ 948 h 948"/>
                  <a:gd name="T54" fmla="*/ 396 w 1410"/>
                  <a:gd name="T55" fmla="*/ 936 h 948"/>
                  <a:gd name="T56" fmla="*/ 270 w 1410"/>
                  <a:gd name="T57" fmla="*/ 900 h 948"/>
                  <a:gd name="T58" fmla="*/ 0 w 1410"/>
                  <a:gd name="T59" fmla="*/ 0 h 9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0"/>
                  <a:gd name="T91" fmla="*/ 0 h 948"/>
                  <a:gd name="T92" fmla="*/ 1410 w 1410"/>
                  <a:gd name="T93" fmla="*/ 948 h 9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0" h="948">
                    <a:moveTo>
                      <a:pt x="0" y="0"/>
                    </a:moveTo>
                    <a:lnTo>
                      <a:pt x="150" y="60"/>
                    </a:lnTo>
                    <a:lnTo>
                      <a:pt x="258" y="96"/>
                    </a:lnTo>
                    <a:lnTo>
                      <a:pt x="402" y="120"/>
                    </a:lnTo>
                    <a:lnTo>
                      <a:pt x="564" y="114"/>
                    </a:lnTo>
                    <a:lnTo>
                      <a:pt x="690" y="114"/>
                    </a:lnTo>
                    <a:lnTo>
                      <a:pt x="882" y="102"/>
                    </a:lnTo>
                    <a:lnTo>
                      <a:pt x="834" y="108"/>
                    </a:lnTo>
                    <a:lnTo>
                      <a:pt x="984" y="90"/>
                    </a:lnTo>
                    <a:lnTo>
                      <a:pt x="1056" y="90"/>
                    </a:lnTo>
                    <a:lnTo>
                      <a:pt x="1116" y="96"/>
                    </a:lnTo>
                    <a:lnTo>
                      <a:pt x="1194" y="150"/>
                    </a:lnTo>
                    <a:lnTo>
                      <a:pt x="1248" y="216"/>
                    </a:lnTo>
                    <a:lnTo>
                      <a:pt x="1296" y="330"/>
                    </a:lnTo>
                    <a:lnTo>
                      <a:pt x="1344" y="498"/>
                    </a:lnTo>
                    <a:lnTo>
                      <a:pt x="1392" y="696"/>
                    </a:lnTo>
                    <a:lnTo>
                      <a:pt x="1410" y="798"/>
                    </a:lnTo>
                    <a:lnTo>
                      <a:pt x="1404" y="870"/>
                    </a:lnTo>
                    <a:lnTo>
                      <a:pt x="1380" y="906"/>
                    </a:lnTo>
                    <a:lnTo>
                      <a:pt x="1314" y="924"/>
                    </a:lnTo>
                    <a:lnTo>
                      <a:pt x="1224" y="912"/>
                    </a:lnTo>
                    <a:lnTo>
                      <a:pt x="1080" y="894"/>
                    </a:lnTo>
                    <a:lnTo>
                      <a:pt x="966" y="894"/>
                    </a:lnTo>
                    <a:lnTo>
                      <a:pt x="834" y="906"/>
                    </a:lnTo>
                    <a:lnTo>
                      <a:pt x="702" y="924"/>
                    </a:lnTo>
                    <a:lnTo>
                      <a:pt x="582" y="948"/>
                    </a:lnTo>
                    <a:lnTo>
                      <a:pt x="492" y="948"/>
                    </a:lnTo>
                    <a:lnTo>
                      <a:pt x="396" y="936"/>
                    </a:lnTo>
                    <a:lnTo>
                      <a:pt x="270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52"/>
              <p:cNvSpPr>
                <a:spLocks/>
              </p:cNvSpPr>
              <p:nvPr/>
            </p:nvSpPr>
            <p:spPr bwMode="auto">
              <a:xfrm>
                <a:off x="2082" y="2064"/>
                <a:ext cx="1260" cy="732"/>
              </a:xfrm>
              <a:custGeom>
                <a:avLst/>
                <a:gdLst>
                  <a:gd name="T0" fmla="*/ 0 w 1260"/>
                  <a:gd name="T1" fmla="*/ 0 h 732"/>
                  <a:gd name="T2" fmla="*/ 120 w 1260"/>
                  <a:gd name="T3" fmla="*/ 48 h 732"/>
                  <a:gd name="T4" fmla="*/ 240 w 1260"/>
                  <a:gd name="T5" fmla="*/ 90 h 732"/>
                  <a:gd name="T6" fmla="*/ 354 w 1260"/>
                  <a:gd name="T7" fmla="*/ 114 h 732"/>
                  <a:gd name="T8" fmla="*/ 468 w 1260"/>
                  <a:gd name="T9" fmla="*/ 120 h 732"/>
                  <a:gd name="T10" fmla="*/ 618 w 1260"/>
                  <a:gd name="T11" fmla="*/ 114 h 732"/>
                  <a:gd name="T12" fmla="*/ 774 w 1260"/>
                  <a:gd name="T13" fmla="*/ 96 h 732"/>
                  <a:gd name="T14" fmla="*/ 882 w 1260"/>
                  <a:gd name="T15" fmla="*/ 78 h 732"/>
                  <a:gd name="T16" fmla="*/ 990 w 1260"/>
                  <a:gd name="T17" fmla="*/ 66 h 732"/>
                  <a:gd name="T18" fmla="*/ 1068 w 1260"/>
                  <a:gd name="T19" fmla="*/ 96 h 732"/>
                  <a:gd name="T20" fmla="*/ 1104 w 1260"/>
                  <a:gd name="T21" fmla="*/ 132 h 732"/>
                  <a:gd name="T22" fmla="*/ 1146 w 1260"/>
                  <a:gd name="T23" fmla="*/ 210 h 732"/>
                  <a:gd name="T24" fmla="*/ 1200 w 1260"/>
                  <a:gd name="T25" fmla="*/ 354 h 732"/>
                  <a:gd name="T26" fmla="*/ 1242 w 1260"/>
                  <a:gd name="T27" fmla="*/ 546 h 732"/>
                  <a:gd name="T28" fmla="*/ 1254 w 1260"/>
                  <a:gd name="T29" fmla="*/ 630 h 732"/>
                  <a:gd name="T30" fmla="*/ 1260 w 1260"/>
                  <a:gd name="T31" fmla="*/ 696 h 732"/>
                  <a:gd name="T32" fmla="*/ 1188 w 1260"/>
                  <a:gd name="T33" fmla="*/ 672 h 732"/>
                  <a:gd name="T34" fmla="*/ 1068 w 1260"/>
                  <a:gd name="T35" fmla="*/ 666 h 732"/>
                  <a:gd name="T36" fmla="*/ 942 w 1260"/>
                  <a:gd name="T37" fmla="*/ 672 h 732"/>
                  <a:gd name="T38" fmla="*/ 822 w 1260"/>
                  <a:gd name="T39" fmla="*/ 690 h 732"/>
                  <a:gd name="T40" fmla="*/ 684 w 1260"/>
                  <a:gd name="T41" fmla="*/ 702 h 732"/>
                  <a:gd name="T42" fmla="*/ 546 w 1260"/>
                  <a:gd name="T43" fmla="*/ 726 h 732"/>
                  <a:gd name="T44" fmla="*/ 402 w 1260"/>
                  <a:gd name="T45" fmla="*/ 732 h 732"/>
                  <a:gd name="T46" fmla="*/ 306 w 1260"/>
                  <a:gd name="T47" fmla="*/ 720 h 732"/>
                  <a:gd name="T48" fmla="*/ 216 w 1260"/>
                  <a:gd name="T49" fmla="*/ 702 h 732"/>
                  <a:gd name="T50" fmla="*/ 0 w 1260"/>
                  <a:gd name="T51" fmla="*/ 0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0"/>
                  <a:gd name="T79" fmla="*/ 0 h 732"/>
                  <a:gd name="T80" fmla="*/ 1260 w 1260"/>
                  <a:gd name="T81" fmla="*/ 732 h 7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0" h="732">
                    <a:moveTo>
                      <a:pt x="0" y="0"/>
                    </a:moveTo>
                    <a:lnTo>
                      <a:pt x="120" y="48"/>
                    </a:lnTo>
                    <a:lnTo>
                      <a:pt x="240" y="90"/>
                    </a:lnTo>
                    <a:lnTo>
                      <a:pt x="354" y="114"/>
                    </a:lnTo>
                    <a:lnTo>
                      <a:pt x="468" y="120"/>
                    </a:lnTo>
                    <a:lnTo>
                      <a:pt x="618" y="114"/>
                    </a:lnTo>
                    <a:lnTo>
                      <a:pt x="774" y="96"/>
                    </a:lnTo>
                    <a:lnTo>
                      <a:pt x="882" y="78"/>
                    </a:lnTo>
                    <a:lnTo>
                      <a:pt x="990" y="66"/>
                    </a:lnTo>
                    <a:lnTo>
                      <a:pt x="1068" y="96"/>
                    </a:lnTo>
                    <a:lnTo>
                      <a:pt x="1104" y="132"/>
                    </a:lnTo>
                    <a:lnTo>
                      <a:pt x="1146" y="210"/>
                    </a:lnTo>
                    <a:lnTo>
                      <a:pt x="1200" y="354"/>
                    </a:lnTo>
                    <a:lnTo>
                      <a:pt x="1242" y="546"/>
                    </a:lnTo>
                    <a:lnTo>
                      <a:pt x="1254" y="630"/>
                    </a:lnTo>
                    <a:lnTo>
                      <a:pt x="1260" y="696"/>
                    </a:lnTo>
                    <a:lnTo>
                      <a:pt x="1188" y="672"/>
                    </a:lnTo>
                    <a:lnTo>
                      <a:pt x="1068" y="666"/>
                    </a:lnTo>
                    <a:lnTo>
                      <a:pt x="942" y="672"/>
                    </a:lnTo>
                    <a:lnTo>
                      <a:pt x="822" y="690"/>
                    </a:lnTo>
                    <a:lnTo>
                      <a:pt x="684" y="702"/>
                    </a:lnTo>
                    <a:lnTo>
                      <a:pt x="546" y="726"/>
                    </a:lnTo>
                    <a:lnTo>
                      <a:pt x="402" y="732"/>
                    </a:lnTo>
                    <a:lnTo>
                      <a:pt x="306" y="720"/>
                    </a:lnTo>
                    <a:lnTo>
                      <a:pt x="216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53"/>
              <p:cNvSpPr>
                <a:spLocks/>
              </p:cNvSpPr>
              <p:nvPr/>
            </p:nvSpPr>
            <p:spPr bwMode="auto">
              <a:xfrm>
                <a:off x="1770" y="1338"/>
                <a:ext cx="1800" cy="450"/>
              </a:xfrm>
              <a:custGeom>
                <a:avLst/>
                <a:gdLst>
                  <a:gd name="T0" fmla="*/ 162 w 1800"/>
                  <a:gd name="T1" fmla="*/ 246 h 450"/>
                  <a:gd name="T2" fmla="*/ 150 w 1800"/>
                  <a:gd name="T3" fmla="*/ 252 h 450"/>
                  <a:gd name="T4" fmla="*/ 84 w 1800"/>
                  <a:gd name="T5" fmla="*/ 282 h 450"/>
                  <a:gd name="T6" fmla="*/ 96 w 1800"/>
                  <a:gd name="T7" fmla="*/ 336 h 450"/>
                  <a:gd name="T8" fmla="*/ 144 w 1800"/>
                  <a:gd name="T9" fmla="*/ 372 h 450"/>
                  <a:gd name="T10" fmla="*/ 216 w 1800"/>
                  <a:gd name="T11" fmla="*/ 378 h 450"/>
                  <a:gd name="T12" fmla="*/ 300 w 1800"/>
                  <a:gd name="T13" fmla="*/ 324 h 450"/>
                  <a:gd name="T14" fmla="*/ 420 w 1800"/>
                  <a:gd name="T15" fmla="*/ 228 h 450"/>
                  <a:gd name="T16" fmla="*/ 552 w 1800"/>
                  <a:gd name="T17" fmla="*/ 96 h 450"/>
                  <a:gd name="T18" fmla="*/ 702 w 1800"/>
                  <a:gd name="T19" fmla="*/ 30 h 450"/>
                  <a:gd name="T20" fmla="*/ 846 w 1800"/>
                  <a:gd name="T21" fmla="*/ 0 h 450"/>
                  <a:gd name="T22" fmla="*/ 978 w 1800"/>
                  <a:gd name="T23" fmla="*/ 24 h 450"/>
                  <a:gd name="T24" fmla="*/ 1152 w 1800"/>
                  <a:gd name="T25" fmla="*/ 102 h 450"/>
                  <a:gd name="T26" fmla="*/ 1284 w 1800"/>
                  <a:gd name="T27" fmla="*/ 186 h 450"/>
                  <a:gd name="T28" fmla="*/ 1434 w 1800"/>
                  <a:gd name="T29" fmla="*/ 234 h 450"/>
                  <a:gd name="T30" fmla="*/ 1548 w 1800"/>
                  <a:gd name="T31" fmla="*/ 228 h 450"/>
                  <a:gd name="T32" fmla="*/ 1680 w 1800"/>
                  <a:gd name="T33" fmla="*/ 156 h 450"/>
                  <a:gd name="T34" fmla="*/ 1758 w 1800"/>
                  <a:gd name="T35" fmla="*/ 90 h 450"/>
                  <a:gd name="T36" fmla="*/ 1800 w 1800"/>
                  <a:gd name="T37" fmla="*/ 48 h 450"/>
                  <a:gd name="T38" fmla="*/ 1770 w 1800"/>
                  <a:gd name="T39" fmla="*/ 126 h 450"/>
                  <a:gd name="T40" fmla="*/ 1686 w 1800"/>
                  <a:gd name="T41" fmla="*/ 222 h 450"/>
                  <a:gd name="T42" fmla="*/ 1560 w 1800"/>
                  <a:gd name="T43" fmla="*/ 294 h 450"/>
                  <a:gd name="T44" fmla="*/ 1458 w 1800"/>
                  <a:gd name="T45" fmla="*/ 312 h 450"/>
                  <a:gd name="T46" fmla="*/ 1296 w 1800"/>
                  <a:gd name="T47" fmla="*/ 282 h 450"/>
                  <a:gd name="T48" fmla="*/ 1182 w 1800"/>
                  <a:gd name="T49" fmla="*/ 210 h 450"/>
                  <a:gd name="T50" fmla="*/ 1026 w 1800"/>
                  <a:gd name="T51" fmla="*/ 138 h 450"/>
                  <a:gd name="T52" fmla="*/ 906 w 1800"/>
                  <a:gd name="T53" fmla="*/ 96 h 450"/>
                  <a:gd name="T54" fmla="*/ 738 w 1800"/>
                  <a:gd name="T55" fmla="*/ 102 h 450"/>
                  <a:gd name="T56" fmla="*/ 588 w 1800"/>
                  <a:gd name="T57" fmla="*/ 186 h 450"/>
                  <a:gd name="T58" fmla="*/ 486 w 1800"/>
                  <a:gd name="T59" fmla="*/ 276 h 450"/>
                  <a:gd name="T60" fmla="*/ 342 w 1800"/>
                  <a:gd name="T61" fmla="*/ 408 h 450"/>
                  <a:gd name="T62" fmla="*/ 258 w 1800"/>
                  <a:gd name="T63" fmla="*/ 450 h 450"/>
                  <a:gd name="T64" fmla="*/ 90 w 1800"/>
                  <a:gd name="T65" fmla="*/ 432 h 450"/>
                  <a:gd name="T66" fmla="*/ 42 w 1800"/>
                  <a:gd name="T67" fmla="*/ 378 h 450"/>
                  <a:gd name="T68" fmla="*/ 18 w 1800"/>
                  <a:gd name="T69" fmla="*/ 324 h 450"/>
                  <a:gd name="T70" fmla="*/ 0 w 1800"/>
                  <a:gd name="T71" fmla="*/ 270 h 450"/>
                  <a:gd name="T72" fmla="*/ 42 w 1800"/>
                  <a:gd name="T73" fmla="*/ 180 h 450"/>
                  <a:gd name="T74" fmla="*/ 120 w 1800"/>
                  <a:gd name="T75" fmla="*/ 150 h 450"/>
                  <a:gd name="T76" fmla="*/ 186 w 1800"/>
                  <a:gd name="T77" fmla="*/ 162 h 450"/>
                  <a:gd name="T78" fmla="*/ 186 w 1800"/>
                  <a:gd name="T79" fmla="*/ 210 h 450"/>
                  <a:gd name="T80" fmla="*/ 162 w 1800"/>
                  <a:gd name="T81" fmla="*/ 246 h 4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0"/>
                  <a:gd name="T124" fmla="*/ 0 h 450"/>
                  <a:gd name="T125" fmla="*/ 1800 w 1800"/>
                  <a:gd name="T126" fmla="*/ 450 h 4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0" h="450">
                    <a:moveTo>
                      <a:pt x="162" y="246"/>
                    </a:moveTo>
                    <a:lnTo>
                      <a:pt x="150" y="252"/>
                    </a:lnTo>
                    <a:lnTo>
                      <a:pt x="84" y="282"/>
                    </a:lnTo>
                    <a:lnTo>
                      <a:pt x="96" y="336"/>
                    </a:lnTo>
                    <a:lnTo>
                      <a:pt x="144" y="372"/>
                    </a:lnTo>
                    <a:lnTo>
                      <a:pt x="216" y="378"/>
                    </a:lnTo>
                    <a:lnTo>
                      <a:pt x="300" y="324"/>
                    </a:lnTo>
                    <a:lnTo>
                      <a:pt x="420" y="228"/>
                    </a:lnTo>
                    <a:lnTo>
                      <a:pt x="552" y="96"/>
                    </a:lnTo>
                    <a:lnTo>
                      <a:pt x="702" y="30"/>
                    </a:lnTo>
                    <a:lnTo>
                      <a:pt x="846" y="0"/>
                    </a:lnTo>
                    <a:lnTo>
                      <a:pt x="978" y="24"/>
                    </a:lnTo>
                    <a:lnTo>
                      <a:pt x="1152" y="102"/>
                    </a:lnTo>
                    <a:lnTo>
                      <a:pt x="1284" y="186"/>
                    </a:lnTo>
                    <a:lnTo>
                      <a:pt x="1434" y="234"/>
                    </a:lnTo>
                    <a:lnTo>
                      <a:pt x="1548" y="228"/>
                    </a:lnTo>
                    <a:lnTo>
                      <a:pt x="1680" y="156"/>
                    </a:lnTo>
                    <a:lnTo>
                      <a:pt x="1758" y="90"/>
                    </a:lnTo>
                    <a:lnTo>
                      <a:pt x="1800" y="48"/>
                    </a:lnTo>
                    <a:lnTo>
                      <a:pt x="1770" y="126"/>
                    </a:lnTo>
                    <a:lnTo>
                      <a:pt x="1686" y="222"/>
                    </a:lnTo>
                    <a:lnTo>
                      <a:pt x="1560" y="294"/>
                    </a:lnTo>
                    <a:lnTo>
                      <a:pt x="1458" y="312"/>
                    </a:lnTo>
                    <a:lnTo>
                      <a:pt x="1296" y="282"/>
                    </a:lnTo>
                    <a:lnTo>
                      <a:pt x="1182" y="210"/>
                    </a:lnTo>
                    <a:lnTo>
                      <a:pt x="1026" y="138"/>
                    </a:lnTo>
                    <a:lnTo>
                      <a:pt x="906" y="96"/>
                    </a:lnTo>
                    <a:lnTo>
                      <a:pt x="738" y="102"/>
                    </a:lnTo>
                    <a:lnTo>
                      <a:pt x="588" y="186"/>
                    </a:lnTo>
                    <a:lnTo>
                      <a:pt x="486" y="276"/>
                    </a:lnTo>
                    <a:lnTo>
                      <a:pt x="342" y="408"/>
                    </a:lnTo>
                    <a:lnTo>
                      <a:pt x="258" y="450"/>
                    </a:lnTo>
                    <a:lnTo>
                      <a:pt x="90" y="432"/>
                    </a:lnTo>
                    <a:lnTo>
                      <a:pt x="42" y="378"/>
                    </a:lnTo>
                    <a:lnTo>
                      <a:pt x="18" y="324"/>
                    </a:lnTo>
                    <a:lnTo>
                      <a:pt x="0" y="270"/>
                    </a:lnTo>
                    <a:lnTo>
                      <a:pt x="42" y="180"/>
                    </a:lnTo>
                    <a:lnTo>
                      <a:pt x="120" y="150"/>
                    </a:lnTo>
                    <a:lnTo>
                      <a:pt x="186" y="162"/>
                    </a:lnTo>
                    <a:lnTo>
                      <a:pt x="186" y="210"/>
                    </a:lnTo>
                    <a:lnTo>
                      <a:pt x="162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>
            <a:grpSpLocks/>
          </p:cNvGrpSpPr>
          <p:nvPr/>
        </p:nvGrpSpPr>
        <p:grpSpPr bwMode="auto">
          <a:xfrm flipH="1">
            <a:off x="4106863" y="1905000"/>
            <a:ext cx="236537" cy="381000"/>
            <a:chOff x="1668" y="894"/>
            <a:chExt cx="2238" cy="3000"/>
          </a:xfrm>
        </p:grpSpPr>
        <p:sp>
          <p:nvSpPr>
            <p:cNvPr id="16438" name="Freeform 55"/>
            <p:cNvSpPr>
              <a:spLocks/>
            </p:cNvSpPr>
            <p:nvPr/>
          </p:nvSpPr>
          <p:spPr bwMode="auto">
            <a:xfrm>
              <a:off x="1668" y="894"/>
              <a:ext cx="1002" cy="3000"/>
            </a:xfrm>
            <a:custGeom>
              <a:avLst/>
              <a:gdLst>
                <a:gd name="T0" fmla="*/ 0 w 1002"/>
                <a:gd name="T1" fmla="*/ 0 h 3000"/>
                <a:gd name="T2" fmla="*/ 108 w 1002"/>
                <a:gd name="T3" fmla="*/ 576 h 3000"/>
                <a:gd name="T4" fmla="*/ 162 w 1002"/>
                <a:gd name="T5" fmla="*/ 594 h 3000"/>
                <a:gd name="T6" fmla="*/ 906 w 1002"/>
                <a:gd name="T7" fmla="*/ 3000 h 3000"/>
                <a:gd name="T8" fmla="*/ 1002 w 1002"/>
                <a:gd name="T9" fmla="*/ 2964 h 3000"/>
                <a:gd name="T10" fmla="*/ 222 w 1002"/>
                <a:gd name="T11" fmla="*/ 564 h 3000"/>
                <a:gd name="T12" fmla="*/ 246 w 1002"/>
                <a:gd name="T13" fmla="*/ 522 h 3000"/>
                <a:gd name="T14" fmla="*/ 0 w 1002"/>
                <a:gd name="T15" fmla="*/ 0 h 3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2"/>
                <a:gd name="T25" fmla="*/ 0 h 3000"/>
                <a:gd name="T26" fmla="*/ 1002 w 1002"/>
                <a:gd name="T27" fmla="*/ 3000 h 3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2" h="3000">
                  <a:moveTo>
                    <a:pt x="0" y="0"/>
                  </a:moveTo>
                  <a:lnTo>
                    <a:pt x="108" y="576"/>
                  </a:lnTo>
                  <a:lnTo>
                    <a:pt x="162" y="594"/>
                  </a:lnTo>
                  <a:lnTo>
                    <a:pt x="906" y="3000"/>
                  </a:lnTo>
                  <a:lnTo>
                    <a:pt x="1002" y="2964"/>
                  </a:lnTo>
                  <a:lnTo>
                    <a:pt x="222" y="564"/>
                  </a:lnTo>
                  <a:lnTo>
                    <a:pt x="246" y="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39" name="Group 56"/>
            <p:cNvGrpSpPr>
              <a:grpSpLocks/>
            </p:cNvGrpSpPr>
            <p:nvPr/>
          </p:nvGrpSpPr>
          <p:grpSpPr bwMode="auto">
            <a:xfrm>
              <a:off x="1770" y="1338"/>
              <a:ext cx="2136" cy="2016"/>
              <a:chOff x="1770" y="1338"/>
              <a:chExt cx="2136" cy="2016"/>
            </a:xfrm>
          </p:grpSpPr>
          <p:sp>
            <p:nvSpPr>
              <p:cNvPr id="16440" name="Freeform 57"/>
              <p:cNvSpPr>
                <a:spLocks/>
              </p:cNvSpPr>
              <p:nvPr/>
            </p:nvSpPr>
            <p:spPr bwMode="auto">
              <a:xfrm>
                <a:off x="2010" y="1614"/>
                <a:ext cx="1896" cy="1740"/>
              </a:xfrm>
              <a:custGeom>
                <a:avLst/>
                <a:gdLst>
                  <a:gd name="T0" fmla="*/ 90 w 1896"/>
                  <a:gd name="T1" fmla="*/ 258 h 1740"/>
                  <a:gd name="T2" fmla="*/ 198 w 1896"/>
                  <a:gd name="T3" fmla="*/ 270 h 1740"/>
                  <a:gd name="T4" fmla="*/ 420 w 1896"/>
                  <a:gd name="T5" fmla="*/ 90 h 1740"/>
                  <a:gd name="T6" fmla="*/ 630 w 1896"/>
                  <a:gd name="T7" fmla="*/ 0 h 1740"/>
                  <a:gd name="T8" fmla="*/ 480 w 1896"/>
                  <a:gd name="T9" fmla="*/ 144 h 1740"/>
                  <a:gd name="T10" fmla="*/ 402 w 1896"/>
                  <a:gd name="T11" fmla="*/ 288 h 1740"/>
                  <a:gd name="T12" fmla="*/ 468 w 1896"/>
                  <a:gd name="T13" fmla="*/ 378 h 1740"/>
                  <a:gd name="T14" fmla="*/ 618 w 1896"/>
                  <a:gd name="T15" fmla="*/ 276 h 1740"/>
                  <a:gd name="T16" fmla="*/ 816 w 1896"/>
                  <a:gd name="T17" fmla="*/ 114 h 1740"/>
                  <a:gd name="T18" fmla="*/ 948 w 1896"/>
                  <a:gd name="T19" fmla="*/ 108 h 1740"/>
                  <a:gd name="T20" fmla="*/ 948 w 1896"/>
                  <a:gd name="T21" fmla="*/ 168 h 1740"/>
                  <a:gd name="T22" fmla="*/ 810 w 1896"/>
                  <a:gd name="T23" fmla="*/ 252 h 1740"/>
                  <a:gd name="T24" fmla="*/ 792 w 1896"/>
                  <a:gd name="T25" fmla="*/ 330 h 1740"/>
                  <a:gd name="T26" fmla="*/ 864 w 1896"/>
                  <a:gd name="T27" fmla="*/ 360 h 1740"/>
                  <a:gd name="T28" fmla="*/ 1020 w 1896"/>
                  <a:gd name="T29" fmla="*/ 222 h 1740"/>
                  <a:gd name="T30" fmla="*/ 1170 w 1896"/>
                  <a:gd name="T31" fmla="*/ 156 h 1740"/>
                  <a:gd name="T32" fmla="*/ 1350 w 1896"/>
                  <a:gd name="T33" fmla="*/ 180 h 1740"/>
                  <a:gd name="T34" fmla="*/ 1284 w 1896"/>
                  <a:gd name="T35" fmla="*/ 246 h 1740"/>
                  <a:gd name="T36" fmla="*/ 1182 w 1896"/>
                  <a:gd name="T37" fmla="*/ 282 h 1740"/>
                  <a:gd name="T38" fmla="*/ 1242 w 1896"/>
                  <a:gd name="T39" fmla="*/ 378 h 1740"/>
                  <a:gd name="T40" fmla="*/ 1446 w 1896"/>
                  <a:gd name="T41" fmla="*/ 318 h 1740"/>
                  <a:gd name="T42" fmla="*/ 1596 w 1896"/>
                  <a:gd name="T43" fmla="*/ 294 h 1740"/>
                  <a:gd name="T44" fmla="*/ 1770 w 1896"/>
                  <a:gd name="T45" fmla="*/ 396 h 1740"/>
                  <a:gd name="T46" fmla="*/ 1584 w 1896"/>
                  <a:gd name="T47" fmla="*/ 408 h 1740"/>
                  <a:gd name="T48" fmla="*/ 1488 w 1896"/>
                  <a:gd name="T49" fmla="*/ 462 h 1740"/>
                  <a:gd name="T50" fmla="*/ 1554 w 1896"/>
                  <a:gd name="T51" fmla="*/ 588 h 1740"/>
                  <a:gd name="T52" fmla="*/ 1746 w 1896"/>
                  <a:gd name="T53" fmla="*/ 654 h 1740"/>
                  <a:gd name="T54" fmla="*/ 1866 w 1896"/>
                  <a:gd name="T55" fmla="*/ 768 h 1740"/>
                  <a:gd name="T56" fmla="*/ 1800 w 1896"/>
                  <a:gd name="T57" fmla="*/ 786 h 1740"/>
                  <a:gd name="T58" fmla="*/ 1596 w 1896"/>
                  <a:gd name="T59" fmla="*/ 708 h 1740"/>
                  <a:gd name="T60" fmla="*/ 1560 w 1896"/>
                  <a:gd name="T61" fmla="*/ 798 h 1740"/>
                  <a:gd name="T62" fmla="*/ 1776 w 1896"/>
                  <a:gd name="T63" fmla="*/ 966 h 1740"/>
                  <a:gd name="T64" fmla="*/ 1872 w 1896"/>
                  <a:gd name="T65" fmla="*/ 1098 h 1740"/>
                  <a:gd name="T66" fmla="*/ 1836 w 1896"/>
                  <a:gd name="T67" fmla="*/ 1158 h 1740"/>
                  <a:gd name="T68" fmla="*/ 1692 w 1896"/>
                  <a:gd name="T69" fmla="*/ 1032 h 1740"/>
                  <a:gd name="T70" fmla="*/ 1620 w 1896"/>
                  <a:gd name="T71" fmla="*/ 1068 h 1740"/>
                  <a:gd name="T72" fmla="*/ 1734 w 1896"/>
                  <a:gd name="T73" fmla="*/ 1230 h 1740"/>
                  <a:gd name="T74" fmla="*/ 1842 w 1896"/>
                  <a:gd name="T75" fmla="*/ 1380 h 1740"/>
                  <a:gd name="T76" fmla="*/ 1884 w 1896"/>
                  <a:gd name="T77" fmla="*/ 1524 h 1740"/>
                  <a:gd name="T78" fmla="*/ 1746 w 1896"/>
                  <a:gd name="T79" fmla="*/ 1398 h 1740"/>
                  <a:gd name="T80" fmla="*/ 1602 w 1896"/>
                  <a:gd name="T81" fmla="*/ 1350 h 1740"/>
                  <a:gd name="T82" fmla="*/ 1590 w 1896"/>
                  <a:gd name="T83" fmla="*/ 1464 h 1740"/>
                  <a:gd name="T84" fmla="*/ 1632 w 1896"/>
                  <a:gd name="T85" fmla="*/ 1608 h 1740"/>
                  <a:gd name="T86" fmla="*/ 1560 w 1896"/>
                  <a:gd name="T87" fmla="*/ 1518 h 1740"/>
                  <a:gd name="T88" fmla="*/ 1440 w 1896"/>
                  <a:gd name="T89" fmla="*/ 1422 h 1740"/>
                  <a:gd name="T90" fmla="*/ 1320 w 1896"/>
                  <a:gd name="T91" fmla="*/ 1422 h 1740"/>
                  <a:gd name="T92" fmla="*/ 1464 w 1896"/>
                  <a:gd name="T93" fmla="*/ 1584 h 1740"/>
                  <a:gd name="T94" fmla="*/ 1416 w 1896"/>
                  <a:gd name="T95" fmla="*/ 1614 h 1740"/>
                  <a:gd name="T96" fmla="*/ 1116 w 1896"/>
                  <a:gd name="T97" fmla="*/ 1416 h 1740"/>
                  <a:gd name="T98" fmla="*/ 972 w 1896"/>
                  <a:gd name="T99" fmla="*/ 1356 h 1740"/>
                  <a:gd name="T100" fmla="*/ 984 w 1896"/>
                  <a:gd name="T101" fmla="*/ 1482 h 1740"/>
                  <a:gd name="T102" fmla="*/ 1152 w 1896"/>
                  <a:gd name="T103" fmla="*/ 1614 h 1740"/>
                  <a:gd name="T104" fmla="*/ 966 w 1896"/>
                  <a:gd name="T105" fmla="*/ 1602 h 1740"/>
                  <a:gd name="T106" fmla="*/ 798 w 1896"/>
                  <a:gd name="T107" fmla="*/ 1536 h 1740"/>
                  <a:gd name="T108" fmla="*/ 828 w 1896"/>
                  <a:gd name="T109" fmla="*/ 1692 h 1740"/>
                  <a:gd name="T110" fmla="*/ 780 w 1896"/>
                  <a:gd name="T111" fmla="*/ 1728 h 1740"/>
                  <a:gd name="T112" fmla="*/ 612 w 1896"/>
                  <a:gd name="T113" fmla="*/ 1554 h 1740"/>
                  <a:gd name="T114" fmla="*/ 402 w 1896"/>
                  <a:gd name="T115" fmla="*/ 1506 h 17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740"/>
                  <a:gd name="T176" fmla="*/ 1896 w 1896"/>
                  <a:gd name="T177" fmla="*/ 1740 h 17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740">
                    <a:moveTo>
                      <a:pt x="0" y="204"/>
                    </a:moveTo>
                    <a:lnTo>
                      <a:pt x="90" y="258"/>
                    </a:lnTo>
                    <a:lnTo>
                      <a:pt x="156" y="282"/>
                    </a:lnTo>
                    <a:lnTo>
                      <a:pt x="198" y="270"/>
                    </a:lnTo>
                    <a:lnTo>
                      <a:pt x="318" y="198"/>
                    </a:lnTo>
                    <a:lnTo>
                      <a:pt x="420" y="90"/>
                    </a:lnTo>
                    <a:lnTo>
                      <a:pt x="528" y="18"/>
                    </a:lnTo>
                    <a:lnTo>
                      <a:pt x="630" y="0"/>
                    </a:lnTo>
                    <a:lnTo>
                      <a:pt x="576" y="54"/>
                    </a:lnTo>
                    <a:lnTo>
                      <a:pt x="480" y="144"/>
                    </a:lnTo>
                    <a:lnTo>
                      <a:pt x="432" y="222"/>
                    </a:lnTo>
                    <a:lnTo>
                      <a:pt x="402" y="288"/>
                    </a:lnTo>
                    <a:lnTo>
                      <a:pt x="402" y="366"/>
                    </a:lnTo>
                    <a:lnTo>
                      <a:pt x="468" y="378"/>
                    </a:lnTo>
                    <a:lnTo>
                      <a:pt x="552" y="354"/>
                    </a:lnTo>
                    <a:lnTo>
                      <a:pt x="618" y="276"/>
                    </a:lnTo>
                    <a:lnTo>
                      <a:pt x="762" y="150"/>
                    </a:lnTo>
                    <a:lnTo>
                      <a:pt x="816" y="114"/>
                    </a:lnTo>
                    <a:lnTo>
                      <a:pt x="912" y="102"/>
                    </a:lnTo>
                    <a:lnTo>
                      <a:pt x="948" y="108"/>
                    </a:lnTo>
                    <a:lnTo>
                      <a:pt x="990" y="126"/>
                    </a:lnTo>
                    <a:lnTo>
                      <a:pt x="948" y="168"/>
                    </a:lnTo>
                    <a:lnTo>
                      <a:pt x="858" y="216"/>
                    </a:lnTo>
                    <a:lnTo>
                      <a:pt x="810" y="252"/>
                    </a:lnTo>
                    <a:lnTo>
                      <a:pt x="786" y="282"/>
                    </a:lnTo>
                    <a:lnTo>
                      <a:pt x="792" y="330"/>
                    </a:lnTo>
                    <a:lnTo>
                      <a:pt x="828" y="354"/>
                    </a:lnTo>
                    <a:lnTo>
                      <a:pt x="864" y="360"/>
                    </a:lnTo>
                    <a:lnTo>
                      <a:pt x="924" y="312"/>
                    </a:lnTo>
                    <a:lnTo>
                      <a:pt x="1020" y="222"/>
                    </a:lnTo>
                    <a:lnTo>
                      <a:pt x="1098" y="180"/>
                    </a:lnTo>
                    <a:lnTo>
                      <a:pt x="1170" y="156"/>
                    </a:lnTo>
                    <a:lnTo>
                      <a:pt x="1260" y="150"/>
                    </a:lnTo>
                    <a:lnTo>
                      <a:pt x="1350" y="180"/>
                    </a:lnTo>
                    <a:lnTo>
                      <a:pt x="1380" y="216"/>
                    </a:lnTo>
                    <a:lnTo>
                      <a:pt x="1284" y="246"/>
                    </a:lnTo>
                    <a:lnTo>
                      <a:pt x="1218" y="252"/>
                    </a:lnTo>
                    <a:lnTo>
                      <a:pt x="1182" y="282"/>
                    </a:lnTo>
                    <a:lnTo>
                      <a:pt x="1170" y="342"/>
                    </a:lnTo>
                    <a:lnTo>
                      <a:pt x="1242" y="378"/>
                    </a:lnTo>
                    <a:lnTo>
                      <a:pt x="1356" y="342"/>
                    </a:lnTo>
                    <a:lnTo>
                      <a:pt x="1446" y="318"/>
                    </a:lnTo>
                    <a:lnTo>
                      <a:pt x="1500" y="294"/>
                    </a:lnTo>
                    <a:lnTo>
                      <a:pt x="1596" y="294"/>
                    </a:lnTo>
                    <a:cubicBezTo>
                      <a:pt x="1628" y="306"/>
                      <a:pt x="1692" y="330"/>
                      <a:pt x="1692" y="330"/>
                    </a:cubicBezTo>
                    <a:lnTo>
                      <a:pt x="1770" y="396"/>
                    </a:lnTo>
                    <a:lnTo>
                      <a:pt x="1722" y="414"/>
                    </a:lnTo>
                    <a:lnTo>
                      <a:pt x="1584" y="408"/>
                    </a:lnTo>
                    <a:lnTo>
                      <a:pt x="1548" y="420"/>
                    </a:lnTo>
                    <a:lnTo>
                      <a:pt x="1488" y="462"/>
                    </a:lnTo>
                    <a:lnTo>
                      <a:pt x="1488" y="522"/>
                    </a:lnTo>
                    <a:lnTo>
                      <a:pt x="1554" y="588"/>
                    </a:lnTo>
                    <a:lnTo>
                      <a:pt x="1638" y="600"/>
                    </a:lnTo>
                    <a:lnTo>
                      <a:pt x="1746" y="654"/>
                    </a:lnTo>
                    <a:lnTo>
                      <a:pt x="1830" y="714"/>
                    </a:lnTo>
                    <a:lnTo>
                      <a:pt x="1866" y="768"/>
                    </a:lnTo>
                    <a:lnTo>
                      <a:pt x="1878" y="834"/>
                    </a:lnTo>
                    <a:lnTo>
                      <a:pt x="1800" y="786"/>
                    </a:lnTo>
                    <a:lnTo>
                      <a:pt x="1734" y="738"/>
                    </a:lnTo>
                    <a:lnTo>
                      <a:pt x="1596" y="708"/>
                    </a:lnTo>
                    <a:lnTo>
                      <a:pt x="1554" y="726"/>
                    </a:lnTo>
                    <a:lnTo>
                      <a:pt x="1560" y="798"/>
                    </a:lnTo>
                    <a:lnTo>
                      <a:pt x="1680" y="876"/>
                    </a:lnTo>
                    <a:lnTo>
                      <a:pt x="1776" y="966"/>
                    </a:lnTo>
                    <a:lnTo>
                      <a:pt x="1830" y="1020"/>
                    </a:lnTo>
                    <a:lnTo>
                      <a:pt x="1872" y="1098"/>
                    </a:lnTo>
                    <a:lnTo>
                      <a:pt x="1896" y="1140"/>
                    </a:lnTo>
                    <a:lnTo>
                      <a:pt x="1836" y="1158"/>
                    </a:lnTo>
                    <a:lnTo>
                      <a:pt x="1752" y="1092"/>
                    </a:lnTo>
                    <a:lnTo>
                      <a:pt x="1692" y="1032"/>
                    </a:lnTo>
                    <a:lnTo>
                      <a:pt x="1638" y="1008"/>
                    </a:lnTo>
                    <a:lnTo>
                      <a:pt x="1620" y="1068"/>
                    </a:lnTo>
                    <a:lnTo>
                      <a:pt x="1644" y="1134"/>
                    </a:lnTo>
                    <a:lnTo>
                      <a:pt x="1734" y="1230"/>
                    </a:lnTo>
                    <a:lnTo>
                      <a:pt x="1788" y="1314"/>
                    </a:lnTo>
                    <a:lnTo>
                      <a:pt x="1842" y="1380"/>
                    </a:lnTo>
                    <a:lnTo>
                      <a:pt x="1884" y="1452"/>
                    </a:lnTo>
                    <a:lnTo>
                      <a:pt x="1884" y="1524"/>
                    </a:lnTo>
                    <a:lnTo>
                      <a:pt x="1812" y="1476"/>
                    </a:lnTo>
                    <a:lnTo>
                      <a:pt x="1746" y="1398"/>
                    </a:lnTo>
                    <a:lnTo>
                      <a:pt x="1638" y="1362"/>
                    </a:lnTo>
                    <a:lnTo>
                      <a:pt x="1602" y="1350"/>
                    </a:lnTo>
                    <a:lnTo>
                      <a:pt x="1584" y="1386"/>
                    </a:lnTo>
                    <a:lnTo>
                      <a:pt x="1590" y="1464"/>
                    </a:lnTo>
                    <a:lnTo>
                      <a:pt x="1632" y="1560"/>
                    </a:lnTo>
                    <a:lnTo>
                      <a:pt x="1632" y="1608"/>
                    </a:lnTo>
                    <a:lnTo>
                      <a:pt x="1590" y="1602"/>
                    </a:lnTo>
                    <a:lnTo>
                      <a:pt x="1560" y="1518"/>
                    </a:lnTo>
                    <a:lnTo>
                      <a:pt x="1518" y="1464"/>
                    </a:lnTo>
                    <a:lnTo>
                      <a:pt x="1440" y="1422"/>
                    </a:lnTo>
                    <a:lnTo>
                      <a:pt x="1392" y="1422"/>
                    </a:lnTo>
                    <a:lnTo>
                      <a:pt x="1320" y="1422"/>
                    </a:lnTo>
                    <a:lnTo>
                      <a:pt x="1404" y="1512"/>
                    </a:lnTo>
                    <a:lnTo>
                      <a:pt x="1464" y="1584"/>
                    </a:lnTo>
                    <a:lnTo>
                      <a:pt x="1494" y="1620"/>
                    </a:lnTo>
                    <a:lnTo>
                      <a:pt x="1416" y="1614"/>
                    </a:lnTo>
                    <a:lnTo>
                      <a:pt x="1332" y="1548"/>
                    </a:lnTo>
                    <a:lnTo>
                      <a:pt x="1116" y="1416"/>
                    </a:lnTo>
                    <a:lnTo>
                      <a:pt x="1056" y="1374"/>
                    </a:lnTo>
                    <a:lnTo>
                      <a:pt x="972" y="1356"/>
                    </a:lnTo>
                    <a:lnTo>
                      <a:pt x="930" y="1398"/>
                    </a:lnTo>
                    <a:lnTo>
                      <a:pt x="984" y="1482"/>
                    </a:lnTo>
                    <a:lnTo>
                      <a:pt x="1062" y="1584"/>
                    </a:lnTo>
                    <a:lnTo>
                      <a:pt x="1152" y="1614"/>
                    </a:lnTo>
                    <a:lnTo>
                      <a:pt x="1080" y="1644"/>
                    </a:lnTo>
                    <a:lnTo>
                      <a:pt x="966" y="1602"/>
                    </a:lnTo>
                    <a:lnTo>
                      <a:pt x="882" y="1554"/>
                    </a:lnTo>
                    <a:lnTo>
                      <a:pt x="798" y="1536"/>
                    </a:lnTo>
                    <a:lnTo>
                      <a:pt x="780" y="1572"/>
                    </a:lnTo>
                    <a:lnTo>
                      <a:pt x="828" y="1692"/>
                    </a:lnTo>
                    <a:lnTo>
                      <a:pt x="858" y="1740"/>
                    </a:lnTo>
                    <a:lnTo>
                      <a:pt x="780" y="1728"/>
                    </a:lnTo>
                    <a:lnTo>
                      <a:pt x="690" y="1656"/>
                    </a:lnTo>
                    <a:lnTo>
                      <a:pt x="612" y="1554"/>
                    </a:lnTo>
                    <a:lnTo>
                      <a:pt x="486" y="1488"/>
                    </a:lnTo>
                    <a:lnTo>
                      <a:pt x="402" y="1506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58"/>
              <p:cNvSpPr>
                <a:spLocks/>
              </p:cNvSpPr>
              <p:nvPr/>
            </p:nvSpPr>
            <p:spPr bwMode="auto">
              <a:xfrm>
                <a:off x="2064" y="1962"/>
                <a:ext cx="1410" cy="948"/>
              </a:xfrm>
              <a:custGeom>
                <a:avLst/>
                <a:gdLst>
                  <a:gd name="T0" fmla="*/ 0 w 1410"/>
                  <a:gd name="T1" fmla="*/ 0 h 948"/>
                  <a:gd name="T2" fmla="*/ 150 w 1410"/>
                  <a:gd name="T3" fmla="*/ 60 h 948"/>
                  <a:gd name="T4" fmla="*/ 258 w 1410"/>
                  <a:gd name="T5" fmla="*/ 96 h 948"/>
                  <a:gd name="T6" fmla="*/ 402 w 1410"/>
                  <a:gd name="T7" fmla="*/ 120 h 948"/>
                  <a:gd name="T8" fmla="*/ 564 w 1410"/>
                  <a:gd name="T9" fmla="*/ 114 h 948"/>
                  <a:gd name="T10" fmla="*/ 690 w 1410"/>
                  <a:gd name="T11" fmla="*/ 114 h 948"/>
                  <a:gd name="T12" fmla="*/ 882 w 1410"/>
                  <a:gd name="T13" fmla="*/ 102 h 948"/>
                  <a:gd name="T14" fmla="*/ 834 w 1410"/>
                  <a:gd name="T15" fmla="*/ 108 h 948"/>
                  <a:gd name="T16" fmla="*/ 984 w 1410"/>
                  <a:gd name="T17" fmla="*/ 90 h 948"/>
                  <a:gd name="T18" fmla="*/ 1056 w 1410"/>
                  <a:gd name="T19" fmla="*/ 90 h 948"/>
                  <a:gd name="T20" fmla="*/ 1116 w 1410"/>
                  <a:gd name="T21" fmla="*/ 96 h 948"/>
                  <a:gd name="T22" fmla="*/ 1194 w 1410"/>
                  <a:gd name="T23" fmla="*/ 150 h 948"/>
                  <a:gd name="T24" fmla="*/ 1248 w 1410"/>
                  <a:gd name="T25" fmla="*/ 216 h 948"/>
                  <a:gd name="T26" fmla="*/ 1296 w 1410"/>
                  <a:gd name="T27" fmla="*/ 330 h 948"/>
                  <a:gd name="T28" fmla="*/ 1344 w 1410"/>
                  <a:gd name="T29" fmla="*/ 498 h 948"/>
                  <a:gd name="T30" fmla="*/ 1392 w 1410"/>
                  <a:gd name="T31" fmla="*/ 696 h 948"/>
                  <a:gd name="T32" fmla="*/ 1410 w 1410"/>
                  <a:gd name="T33" fmla="*/ 798 h 948"/>
                  <a:gd name="T34" fmla="*/ 1404 w 1410"/>
                  <a:gd name="T35" fmla="*/ 870 h 948"/>
                  <a:gd name="T36" fmla="*/ 1380 w 1410"/>
                  <a:gd name="T37" fmla="*/ 906 h 948"/>
                  <a:gd name="T38" fmla="*/ 1314 w 1410"/>
                  <a:gd name="T39" fmla="*/ 924 h 948"/>
                  <a:gd name="T40" fmla="*/ 1224 w 1410"/>
                  <a:gd name="T41" fmla="*/ 912 h 948"/>
                  <a:gd name="T42" fmla="*/ 1080 w 1410"/>
                  <a:gd name="T43" fmla="*/ 894 h 948"/>
                  <a:gd name="T44" fmla="*/ 966 w 1410"/>
                  <a:gd name="T45" fmla="*/ 894 h 948"/>
                  <a:gd name="T46" fmla="*/ 834 w 1410"/>
                  <a:gd name="T47" fmla="*/ 906 h 948"/>
                  <a:gd name="T48" fmla="*/ 702 w 1410"/>
                  <a:gd name="T49" fmla="*/ 924 h 948"/>
                  <a:gd name="T50" fmla="*/ 582 w 1410"/>
                  <a:gd name="T51" fmla="*/ 948 h 948"/>
                  <a:gd name="T52" fmla="*/ 492 w 1410"/>
                  <a:gd name="T53" fmla="*/ 948 h 948"/>
                  <a:gd name="T54" fmla="*/ 396 w 1410"/>
                  <a:gd name="T55" fmla="*/ 936 h 948"/>
                  <a:gd name="T56" fmla="*/ 270 w 1410"/>
                  <a:gd name="T57" fmla="*/ 900 h 948"/>
                  <a:gd name="T58" fmla="*/ 0 w 1410"/>
                  <a:gd name="T59" fmla="*/ 0 h 9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0"/>
                  <a:gd name="T91" fmla="*/ 0 h 948"/>
                  <a:gd name="T92" fmla="*/ 1410 w 1410"/>
                  <a:gd name="T93" fmla="*/ 948 h 9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0" h="948">
                    <a:moveTo>
                      <a:pt x="0" y="0"/>
                    </a:moveTo>
                    <a:lnTo>
                      <a:pt x="150" y="60"/>
                    </a:lnTo>
                    <a:lnTo>
                      <a:pt x="258" y="96"/>
                    </a:lnTo>
                    <a:lnTo>
                      <a:pt x="402" y="120"/>
                    </a:lnTo>
                    <a:lnTo>
                      <a:pt x="564" y="114"/>
                    </a:lnTo>
                    <a:lnTo>
                      <a:pt x="690" y="114"/>
                    </a:lnTo>
                    <a:lnTo>
                      <a:pt x="882" y="102"/>
                    </a:lnTo>
                    <a:lnTo>
                      <a:pt x="834" y="108"/>
                    </a:lnTo>
                    <a:lnTo>
                      <a:pt x="984" y="90"/>
                    </a:lnTo>
                    <a:lnTo>
                      <a:pt x="1056" y="90"/>
                    </a:lnTo>
                    <a:lnTo>
                      <a:pt x="1116" y="96"/>
                    </a:lnTo>
                    <a:lnTo>
                      <a:pt x="1194" y="150"/>
                    </a:lnTo>
                    <a:lnTo>
                      <a:pt x="1248" y="216"/>
                    </a:lnTo>
                    <a:lnTo>
                      <a:pt x="1296" y="330"/>
                    </a:lnTo>
                    <a:lnTo>
                      <a:pt x="1344" y="498"/>
                    </a:lnTo>
                    <a:lnTo>
                      <a:pt x="1392" y="696"/>
                    </a:lnTo>
                    <a:lnTo>
                      <a:pt x="1410" y="798"/>
                    </a:lnTo>
                    <a:lnTo>
                      <a:pt x="1404" y="870"/>
                    </a:lnTo>
                    <a:lnTo>
                      <a:pt x="1380" y="906"/>
                    </a:lnTo>
                    <a:lnTo>
                      <a:pt x="1314" y="924"/>
                    </a:lnTo>
                    <a:lnTo>
                      <a:pt x="1224" y="912"/>
                    </a:lnTo>
                    <a:lnTo>
                      <a:pt x="1080" y="894"/>
                    </a:lnTo>
                    <a:lnTo>
                      <a:pt x="966" y="894"/>
                    </a:lnTo>
                    <a:lnTo>
                      <a:pt x="834" y="906"/>
                    </a:lnTo>
                    <a:lnTo>
                      <a:pt x="702" y="924"/>
                    </a:lnTo>
                    <a:lnTo>
                      <a:pt x="582" y="948"/>
                    </a:lnTo>
                    <a:lnTo>
                      <a:pt x="492" y="948"/>
                    </a:lnTo>
                    <a:lnTo>
                      <a:pt x="396" y="936"/>
                    </a:lnTo>
                    <a:lnTo>
                      <a:pt x="270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59"/>
              <p:cNvSpPr>
                <a:spLocks/>
              </p:cNvSpPr>
              <p:nvPr/>
            </p:nvSpPr>
            <p:spPr bwMode="auto">
              <a:xfrm>
                <a:off x="2082" y="2064"/>
                <a:ext cx="1260" cy="732"/>
              </a:xfrm>
              <a:custGeom>
                <a:avLst/>
                <a:gdLst>
                  <a:gd name="T0" fmla="*/ 0 w 1260"/>
                  <a:gd name="T1" fmla="*/ 0 h 732"/>
                  <a:gd name="T2" fmla="*/ 120 w 1260"/>
                  <a:gd name="T3" fmla="*/ 48 h 732"/>
                  <a:gd name="T4" fmla="*/ 240 w 1260"/>
                  <a:gd name="T5" fmla="*/ 90 h 732"/>
                  <a:gd name="T6" fmla="*/ 354 w 1260"/>
                  <a:gd name="T7" fmla="*/ 114 h 732"/>
                  <a:gd name="T8" fmla="*/ 468 w 1260"/>
                  <a:gd name="T9" fmla="*/ 120 h 732"/>
                  <a:gd name="T10" fmla="*/ 618 w 1260"/>
                  <a:gd name="T11" fmla="*/ 114 h 732"/>
                  <a:gd name="T12" fmla="*/ 774 w 1260"/>
                  <a:gd name="T13" fmla="*/ 96 h 732"/>
                  <a:gd name="T14" fmla="*/ 882 w 1260"/>
                  <a:gd name="T15" fmla="*/ 78 h 732"/>
                  <a:gd name="T16" fmla="*/ 990 w 1260"/>
                  <a:gd name="T17" fmla="*/ 66 h 732"/>
                  <a:gd name="T18" fmla="*/ 1068 w 1260"/>
                  <a:gd name="T19" fmla="*/ 96 h 732"/>
                  <a:gd name="T20" fmla="*/ 1104 w 1260"/>
                  <a:gd name="T21" fmla="*/ 132 h 732"/>
                  <a:gd name="T22" fmla="*/ 1146 w 1260"/>
                  <a:gd name="T23" fmla="*/ 210 h 732"/>
                  <a:gd name="T24" fmla="*/ 1200 w 1260"/>
                  <a:gd name="T25" fmla="*/ 354 h 732"/>
                  <a:gd name="T26" fmla="*/ 1242 w 1260"/>
                  <a:gd name="T27" fmla="*/ 546 h 732"/>
                  <a:gd name="T28" fmla="*/ 1254 w 1260"/>
                  <a:gd name="T29" fmla="*/ 630 h 732"/>
                  <a:gd name="T30" fmla="*/ 1260 w 1260"/>
                  <a:gd name="T31" fmla="*/ 696 h 732"/>
                  <a:gd name="T32" fmla="*/ 1188 w 1260"/>
                  <a:gd name="T33" fmla="*/ 672 h 732"/>
                  <a:gd name="T34" fmla="*/ 1068 w 1260"/>
                  <a:gd name="T35" fmla="*/ 666 h 732"/>
                  <a:gd name="T36" fmla="*/ 942 w 1260"/>
                  <a:gd name="T37" fmla="*/ 672 h 732"/>
                  <a:gd name="T38" fmla="*/ 822 w 1260"/>
                  <a:gd name="T39" fmla="*/ 690 h 732"/>
                  <a:gd name="T40" fmla="*/ 684 w 1260"/>
                  <a:gd name="T41" fmla="*/ 702 h 732"/>
                  <a:gd name="T42" fmla="*/ 546 w 1260"/>
                  <a:gd name="T43" fmla="*/ 726 h 732"/>
                  <a:gd name="T44" fmla="*/ 402 w 1260"/>
                  <a:gd name="T45" fmla="*/ 732 h 732"/>
                  <a:gd name="T46" fmla="*/ 306 w 1260"/>
                  <a:gd name="T47" fmla="*/ 720 h 732"/>
                  <a:gd name="T48" fmla="*/ 216 w 1260"/>
                  <a:gd name="T49" fmla="*/ 702 h 732"/>
                  <a:gd name="T50" fmla="*/ 0 w 1260"/>
                  <a:gd name="T51" fmla="*/ 0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0"/>
                  <a:gd name="T79" fmla="*/ 0 h 732"/>
                  <a:gd name="T80" fmla="*/ 1260 w 1260"/>
                  <a:gd name="T81" fmla="*/ 732 h 7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0" h="732">
                    <a:moveTo>
                      <a:pt x="0" y="0"/>
                    </a:moveTo>
                    <a:lnTo>
                      <a:pt x="120" y="48"/>
                    </a:lnTo>
                    <a:lnTo>
                      <a:pt x="240" y="90"/>
                    </a:lnTo>
                    <a:lnTo>
                      <a:pt x="354" y="114"/>
                    </a:lnTo>
                    <a:lnTo>
                      <a:pt x="468" y="120"/>
                    </a:lnTo>
                    <a:lnTo>
                      <a:pt x="618" y="114"/>
                    </a:lnTo>
                    <a:lnTo>
                      <a:pt x="774" y="96"/>
                    </a:lnTo>
                    <a:lnTo>
                      <a:pt x="882" y="78"/>
                    </a:lnTo>
                    <a:lnTo>
                      <a:pt x="990" y="66"/>
                    </a:lnTo>
                    <a:lnTo>
                      <a:pt x="1068" y="96"/>
                    </a:lnTo>
                    <a:lnTo>
                      <a:pt x="1104" y="132"/>
                    </a:lnTo>
                    <a:lnTo>
                      <a:pt x="1146" y="210"/>
                    </a:lnTo>
                    <a:lnTo>
                      <a:pt x="1200" y="354"/>
                    </a:lnTo>
                    <a:lnTo>
                      <a:pt x="1242" y="546"/>
                    </a:lnTo>
                    <a:lnTo>
                      <a:pt x="1254" y="630"/>
                    </a:lnTo>
                    <a:lnTo>
                      <a:pt x="1260" y="696"/>
                    </a:lnTo>
                    <a:lnTo>
                      <a:pt x="1188" y="672"/>
                    </a:lnTo>
                    <a:lnTo>
                      <a:pt x="1068" y="666"/>
                    </a:lnTo>
                    <a:lnTo>
                      <a:pt x="942" y="672"/>
                    </a:lnTo>
                    <a:lnTo>
                      <a:pt x="822" y="690"/>
                    </a:lnTo>
                    <a:lnTo>
                      <a:pt x="684" y="702"/>
                    </a:lnTo>
                    <a:lnTo>
                      <a:pt x="546" y="726"/>
                    </a:lnTo>
                    <a:lnTo>
                      <a:pt x="402" y="732"/>
                    </a:lnTo>
                    <a:lnTo>
                      <a:pt x="306" y="720"/>
                    </a:lnTo>
                    <a:lnTo>
                      <a:pt x="216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60"/>
              <p:cNvSpPr>
                <a:spLocks/>
              </p:cNvSpPr>
              <p:nvPr/>
            </p:nvSpPr>
            <p:spPr bwMode="auto">
              <a:xfrm>
                <a:off x="1770" y="1338"/>
                <a:ext cx="1800" cy="450"/>
              </a:xfrm>
              <a:custGeom>
                <a:avLst/>
                <a:gdLst>
                  <a:gd name="T0" fmla="*/ 162 w 1800"/>
                  <a:gd name="T1" fmla="*/ 246 h 450"/>
                  <a:gd name="T2" fmla="*/ 150 w 1800"/>
                  <a:gd name="T3" fmla="*/ 252 h 450"/>
                  <a:gd name="T4" fmla="*/ 84 w 1800"/>
                  <a:gd name="T5" fmla="*/ 282 h 450"/>
                  <a:gd name="T6" fmla="*/ 96 w 1800"/>
                  <a:gd name="T7" fmla="*/ 336 h 450"/>
                  <a:gd name="T8" fmla="*/ 144 w 1800"/>
                  <a:gd name="T9" fmla="*/ 372 h 450"/>
                  <a:gd name="T10" fmla="*/ 216 w 1800"/>
                  <a:gd name="T11" fmla="*/ 378 h 450"/>
                  <a:gd name="T12" fmla="*/ 300 w 1800"/>
                  <a:gd name="T13" fmla="*/ 324 h 450"/>
                  <a:gd name="T14" fmla="*/ 420 w 1800"/>
                  <a:gd name="T15" fmla="*/ 228 h 450"/>
                  <a:gd name="T16" fmla="*/ 552 w 1800"/>
                  <a:gd name="T17" fmla="*/ 96 h 450"/>
                  <a:gd name="T18" fmla="*/ 702 w 1800"/>
                  <a:gd name="T19" fmla="*/ 30 h 450"/>
                  <a:gd name="T20" fmla="*/ 846 w 1800"/>
                  <a:gd name="T21" fmla="*/ 0 h 450"/>
                  <a:gd name="T22" fmla="*/ 978 w 1800"/>
                  <a:gd name="T23" fmla="*/ 24 h 450"/>
                  <a:gd name="T24" fmla="*/ 1152 w 1800"/>
                  <a:gd name="T25" fmla="*/ 102 h 450"/>
                  <a:gd name="T26" fmla="*/ 1284 w 1800"/>
                  <a:gd name="T27" fmla="*/ 186 h 450"/>
                  <a:gd name="T28" fmla="*/ 1434 w 1800"/>
                  <a:gd name="T29" fmla="*/ 234 h 450"/>
                  <a:gd name="T30" fmla="*/ 1548 w 1800"/>
                  <a:gd name="T31" fmla="*/ 228 h 450"/>
                  <a:gd name="T32" fmla="*/ 1680 w 1800"/>
                  <a:gd name="T33" fmla="*/ 156 h 450"/>
                  <a:gd name="T34" fmla="*/ 1758 w 1800"/>
                  <a:gd name="T35" fmla="*/ 90 h 450"/>
                  <a:gd name="T36" fmla="*/ 1800 w 1800"/>
                  <a:gd name="T37" fmla="*/ 48 h 450"/>
                  <a:gd name="T38" fmla="*/ 1770 w 1800"/>
                  <a:gd name="T39" fmla="*/ 126 h 450"/>
                  <a:gd name="T40" fmla="*/ 1686 w 1800"/>
                  <a:gd name="T41" fmla="*/ 222 h 450"/>
                  <a:gd name="T42" fmla="*/ 1560 w 1800"/>
                  <a:gd name="T43" fmla="*/ 294 h 450"/>
                  <a:gd name="T44" fmla="*/ 1458 w 1800"/>
                  <a:gd name="T45" fmla="*/ 312 h 450"/>
                  <a:gd name="T46" fmla="*/ 1296 w 1800"/>
                  <a:gd name="T47" fmla="*/ 282 h 450"/>
                  <a:gd name="T48" fmla="*/ 1182 w 1800"/>
                  <a:gd name="T49" fmla="*/ 210 h 450"/>
                  <a:gd name="T50" fmla="*/ 1026 w 1800"/>
                  <a:gd name="T51" fmla="*/ 138 h 450"/>
                  <a:gd name="T52" fmla="*/ 906 w 1800"/>
                  <a:gd name="T53" fmla="*/ 96 h 450"/>
                  <a:gd name="T54" fmla="*/ 738 w 1800"/>
                  <a:gd name="T55" fmla="*/ 102 h 450"/>
                  <a:gd name="T56" fmla="*/ 588 w 1800"/>
                  <a:gd name="T57" fmla="*/ 186 h 450"/>
                  <a:gd name="T58" fmla="*/ 486 w 1800"/>
                  <a:gd name="T59" fmla="*/ 276 h 450"/>
                  <a:gd name="T60" fmla="*/ 342 w 1800"/>
                  <a:gd name="T61" fmla="*/ 408 h 450"/>
                  <a:gd name="T62" fmla="*/ 258 w 1800"/>
                  <a:gd name="T63" fmla="*/ 450 h 450"/>
                  <a:gd name="T64" fmla="*/ 90 w 1800"/>
                  <a:gd name="T65" fmla="*/ 432 h 450"/>
                  <a:gd name="T66" fmla="*/ 42 w 1800"/>
                  <a:gd name="T67" fmla="*/ 378 h 450"/>
                  <a:gd name="T68" fmla="*/ 18 w 1800"/>
                  <a:gd name="T69" fmla="*/ 324 h 450"/>
                  <a:gd name="T70" fmla="*/ 0 w 1800"/>
                  <a:gd name="T71" fmla="*/ 270 h 450"/>
                  <a:gd name="T72" fmla="*/ 42 w 1800"/>
                  <a:gd name="T73" fmla="*/ 180 h 450"/>
                  <a:gd name="T74" fmla="*/ 120 w 1800"/>
                  <a:gd name="T75" fmla="*/ 150 h 450"/>
                  <a:gd name="T76" fmla="*/ 186 w 1800"/>
                  <a:gd name="T77" fmla="*/ 162 h 450"/>
                  <a:gd name="T78" fmla="*/ 186 w 1800"/>
                  <a:gd name="T79" fmla="*/ 210 h 450"/>
                  <a:gd name="T80" fmla="*/ 162 w 1800"/>
                  <a:gd name="T81" fmla="*/ 246 h 4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0"/>
                  <a:gd name="T124" fmla="*/ 0 h 450"/>
                  <a:gd name="T125" fmla="*/ 1800 w 1800"/>
                  <a:gd name="T126" fmla="*/ 450 h 4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0" h="450">
                    <a:moveTo>
                      <a:pt x="162" y="246"/>
                    </a:moveTo>
                    <a:lnTo>
                      <a:pt x="150" y="252"/>
                    </a:lnTo>
                    <a:lnTo>
                      <a:pt x="84" y="282"/>
                    </a:lnTo>
                    <a:lnTo>
                      <a:pt x="96" y="336"/>
                    </a:lnTo>
                    <a:lnTo>
                      <a:pt x="144" y="372"/>
                    </a:lnTo>
                    <a:lnTo>
                      <a:pt x="216" y="378"/>
                    </a:lnTo>
                    <a:lnTo>
                      <a:pt x="300" y="324"/>
                    </a:lnTo>
                    <a:lnTo>
                      <a:pt x="420" y="228"/>
                    </a:lnTo>
                    <a:lnTo>
                      <a:pt x="552" y="96"/>
                    </a:lnTo>
                    <a:lnTo>
                      <a:pt x="702" y="30"/>
                    </a:lnTo>
                    <a:lnTo>
                      <a:pt x="846" y="0"/>
                    </a:lnTo>
                    <a:lnTo>
                      <a:pt x="978" y="24"/>
                    </a:lnTo>
                    <a:lnTo>
                      <a:pt x="1152" y="102"/>
                    </a:lnTo>
                    <a:lnTo>
                      <a:pt x="1284" y="186"/>
                    </a:lnTo>
                    <a:lnTo>
                      <a:pt x="1434" y="234"/>
                    </a:lnTo>
                    <a:lnTo>
                      <a:pt x="1548" y="228"/>
                    </a:lnTo>
                    <a:lnTo>
                      <a:pt x="1680" y="156"/>
                    </a:lnTo>
                    <a:lnTo>
                      <a:pt x="1758" y="90"/>
                    </a:lnTo>
                    <a:lnTo>
                      <a:pt x="1800" y="48"/>
                    </a:lnTo>
                    <a:lnTo>
                      <a:pt x="1770" y="126"/>
                    </a:lnTo>
                    <a:lnTo>
                      <a:pt x="1686" y="222"/>
                    </a:lnTo>
                    <a:lnTo>
                      <a:pt x="1560" y="294"/>
                    </a:lnTo>
                    <a:lnTo>
                      <a:pt x="1458" y="312"/>
                    </a:lnTo>
                    <a:lnTo>
                      <a:pt x="1296" y="282"/>
                    </a:lnTo>
                    <a:lnTo>
                      <a:pt x="1182" y="210"/>
                    </a:lnTo>
                    <a:lnTo>
                      <a:pt x="1026" y="138"/>
                    </a:lnTo>
                    <a:lnTo>
                      <a:pt x="906" y="96"/>
                    </a:lnTo>
                    <a:lnTo>
                      <a:pt x="738" y="102"/>
                    </a:lnTo>
                    <a:lnTo>
                      <a:pt x="588" y="186"/>
                    </a:lnTo>
                    <a:lnTo>
                      <a:pt x="486" y="276"/>
                    </a:lnTo>
                    <a:lnTo>
                      <a:pt x="342" y="408"/>
                    </a:lnTo>
                    <a:lnTo>
                      <a:pt x="258" y="450"/>
                    </a:lnTo>
                    <a:lnTo>
                      <a:pt x="90" y="432"/>
                    </a:lnTo>
                    <a:lnTo>
                      <a:pt x="42" y="378"/>
                    </a:lnTo>
                    <a:lnTo>
                      <a:pt x="18" y="324"/>
                    </a:lnTo>
                    <a:lnTo>
                      <a:pt x="0" y="270"/>
                    </a:lnTo>
                    <a:lnTo>
                      <a:pt x="42" y="180"/>
                    </a:lnTo>
                    <a:lnTo>
                      <a:pt x="120" y="150"/>
                    </a:lnTo>
                    <a:lnTo>
                      <a:pt x="186" y="162"/>
                    </a:lnTo>
                    <a:lnTo>
                      <a:pt x="186" y="210"/>
                    </a:lnTo>
                    <a:lnTo>
                      <a:pt x="162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415" name="Group 61"/>
          <p:cNvGrpSpPr>
            <a:grpSpLocks/>
          </p:cNvGrpSpPr>
          <p:nvPr/>
        </p:nvGrpSpPr>
        <p:grpSpPr bwMode="auto">
          <a:xfrm>
            <a:off x="3886200" y="1905000"/>
            <a:ext cx="219075" cy="293688"/>
            <a:chOff x="1668" y="894"/>
            <a:chExt cx="2238" cy="3000"/>
          </a:xfrm>
        </p:grpSpPr>
        <p:sp>
          <p:nvSpPr>
            <p:cNvPr id="16432" name="Freeform 62"/>
            <p:cNvSpPr>
              <a:spLocks/>
            </p:cNvSpPr>
            <p:nvPr/>
          </p:nvSpPr>
          <p:spPr bwMode="auto">
            <a:xfrm>
              <a:off x="1668" y="894"/>
              <a:ext cx="1002" cy="3000"/>
            </a:xfrm>
            <a:custGeom>
              <a:avLst/>
              <a:gdLst>
                <a:gd name="T0" fmla="*/ 0 w 1002"/>
                <a:gd name="T1" fmla="*/ 0 h 3000"/>
                <a:gd name="T2" fmla="*/ 108 w 1002"/>
                <a:gd name="T3" fmla="*/ 576 h 3000"/>
                <a:gd name="T4" fmla="*/ 162 w 1002"/>
                <a:gd name="T5" fmla="*/ 594 h 3000"/>
                <a:gd name="T6" fmla="*/ 906 w 1002"/>
                <a:gd name="T7" fmla="*/ 3000 h 3000"/>
                <a:gd name="T8" fmla="*/ 1002 w 1002"/>
                <a:gd name="T9" fmla="*/ 2964 h 3000"/>
                <a:gd name="T10" fmla="*/ 222 w 1002"/>
                <a:gd name="T11" fmla="*/ 564 h 3000"/>
                <a:gd name="T12" fmla="*/ 246 w 1002"/>
                <a:gd name="T13" fmla="*/ 522 h 3000"/>
                <a:gd name="T14" fmla="*/ 0 w 1002"/>
                <a:gd name="T15" fmla="*/ 0 h 3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2"/>
                <a:gd name="T25" fmla="*/ 0 h 3000"/>
                <a:gd name="T26" fmla="*/ 1002 w 1002"/>
                <a:gd name="T27" fmla="*/ 3000 h 3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2" h="3000">
                  <a:moveTo>
                    <a:pt x="0" y="0"/>
                  </a:moveTo>
                  <a:lnTo>
                    <a:pt x="108" y="576"/>
                  </a:lnTo>
                  <a:lnTo>
                    <a:pt x="162" y="594"/>
                  </a:lnTo>
                  <a:lnTo>
                    <a:pt x="906" y="3000"/>
                  </a:lnTo>
                  <a:lnTo>
                    <a:pt x="1002" y="2964"/>
                  </a:lnTo>
                  <a:lnTo>
                    <a:pt x="222" y="564"/>
                  </a:lnTo>
                  <a:lnTo>
                    <a:pt x="246" y="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33" name="Group 63"/>
            <p:cNvGrpSpPr>
              <a:grpSpLocks/>
            </p:cNvGrpSpPr>
            <p:nvPr/>
          </p:nvGrpSpPr>
          <p:grpSpPr bwMode="auto">
            <a:xfrm>
              <a:off x="1770" y="1338"/>
              <a:ext cx="2136" cy="2016"/>
              <a:chOff x="1770" y="1338"/>
              <a:chExt cx="2136" cy="2016"/>
            </a:xfrm>
          </p:grpSpPr>
          <p:sp>
            <p:nvSpPr>
              <p:cNvPr id="16434" name="Freeform 64"/>
              <p:cNvSpPr>
                <a:spLocks/>
              </p:cNvSpPr>
              <p:nvPr/>
            </p:nvSpPr>
            <p:spPr bwMode="auto">
              <a:xfrm>
                <a:off x="2010" y="1614"/>
                <a:ext cx="1896" cy="1740"/>
              </a:xfrm>
              <a:custGeom>
                <a:avLst/>
                <a:gdLst>
                  <a:gd name="T0" fmla="*/ 90 w 1896"/>
                  <a:gd name="T1" fmla="*/ 258 h 1740"/>
                  <a:gd name="T2" fmla="*/ 198 w 1896"/>
                  <a:gd name="T3" fmla="*/ 270 h 1740"/>
                  <a:gd name="T4" fmla="*/ 420 w 1896"/>
                  <a:gd name="T5" fmla="*/ 90 h 1740"/>
                  <a:gd name="T6" fmla="*/ 630 w 1896"/>
                  <a:gd name="T7" fmla="*/ 0 h 1740"/>
                  <a:gd name="T8" fmla="*/ 480 w 1896"/>
                  <a:gd name="T9" fmla="*/ 144 h 1740"/>
                  <a:gd name="T10" fmla="*/ 402 w 1896"/>
                  <a:gd name="T11" fmla="*/ 288 h 1740"/>
                  <a:gd name="T12" fmla="*/ 468 w 1896"/>
                  <a:gd name="T13" fmla="*/ 378 h 1740"/>
                  <a:gd name="T14" fmla="*/ 618 w 1896"/>
                  <a:gd name="T15" fmla="*/ 276 h 1740"/>
                  <a:gd name="T16" fmla="*/ 816 w 1896"/>
                  <a:gd name="T17" fmla="*/ 114 h 1740"/>
                  <a:gd name="T18" fmla="*/ 948 w 1896"/>
                  <a:gd name="T19" fmla="*/ 108 h 1740"/>
                  <a:gd name="T20" fmla="*/ 948 w 1896"/>
                  <a:gd name="T21" fmla="*/ 168 h 1740"/>
                  <a:gd name="T22" fmla="*/ 810 w 1896"/>
                  <a:gd name="T23" fmla="*/ 252 h 1740"/>
                  <a:gd name="T24" fmla="*/ 792 w 1896"/>
                  <a:gd name="T25" fmla="*/ 330 h 1740"/>
                  <a:gd name="T26" fmla="*/ 864 w 1896"/>
                  <a:gd name="T27" fmla="*/ 360 h 1740"/>
                  <a:gd name="T28" fmla="*/ 1020 w 1896"/>
                  <a:gd name="T29" fmla="*/ 222 h 1740"/>
                  <a:gd name="T30" fmla="*/ 1170 w 1896"/>
                  <a:gd name="T31" fmla="*/ 156 h 1740"/>
                  <a:gd name="T32" fmla="*/ 1350 w 1896"/>
                  <a:gd name="T33" fmla="*/ 180 h 1740"/>
                  <a:gd name="T34" fmla="*/ 1284 w 1896"/>
                  <a:gd name="T35" fmla="*/ 246 h 1740"/>
                  <a:gd name="T36" fmla="*/ 1182 w 1896"/>
                  <a:gd name="T37" fmla="*/ 282 h 1740"/>
                  <a:gd name="T38" fmla="*/ 1242 w 1896"/>
                  <a:gd name="T39" fmla="*/ 378 h 1740"/>
                  <a:gd name="T40" fmla="*/ 1446 w 1896"/>
                  <a:gd name="T41" fmla="*/ 318 h 1740"/>
                  <a:gd name="T42" fmla="*/ 1596 w 1896"/>
                  <a:gd name="T43" fmla="*/ 294 h 1740"/>
                  <a:gd name="T44" fmla="*/ 1770 w 1896"/>
                  <a:gd name="T45" fmla="*/ 396 h 1740"/>
                  <a:gd name="T46" fmla="*/ 1584 w 1896"/>
                  <a:gd name="T47" fmla="*/ 408 h 1740"/>
                  <a:gd name="T48" fmla="*/ 1488 w 1896"/>
                  <a:gd name="T49" fmla="*/ 462 h 1740"/>
                  <a:gd name="T50" fmla="*/ 1554 w 1896"/>
                  <a:gd name="T51" fmla="*/ 588 h 1740"/>
                  <a:gd name="T52" fmla="*/ 1746 w 1896"/>
                  <a:gd name="T53" fmla="*/ 654 h 1740"/>
                  <a:gd name="T54" fmla="*/ 1866 w 1896"/>
                  <a:gd name="T55" fmla="*/ 768 h 1740"/>
                  <a:gd name="T56" fmla="*/ 1800 w 1896"/>
                  <a:gd name="T57" fmla="*/ 786 h 1740"/>
                  <a:gd name="T58" fmla="*/ 1596 w 1896"/>
                  <a:gd name="T59" fmla="*/ 708 h 1740"/>
                  <a:gd name="T60" fmla="*/ 1560 w 1896"/>
                  <a:gd name="T61" fmla="*/ 798 h 1740"/>
                  <a:gd name="T62" fmla="*/ 1776 w 1896"/>
                  <a:gd name="T63" fmla="*/ 966 h 1740"/>
                  <a:gd name="T64" fmla="*/ 1872 w 1896"/>
                  <a:gd name="T65" fmla="*/ 1098 h 1740"/>
                  <a:gd name="T66" fmla="*/ 1836 w 1896"/>
                  <a:gd name="T67" fmla="*/ 1158 h 1740"/>
                  <a:gd name="T68" fmla="*/ 1692 w 1896"/>
                  <a:gd name="T69" fmla="*/ 1032 h 1740"/>
                  <a:gd name="T70" fmla="*/ 1620 w 1896"/>
                  <a:gd name="T71" fmla="*/ 1068 h 1740"/>
                  <a:gd name="T72" fmla="*/ 1734 w 1896"/>
                  <a:gd name="T73" fmla="*/ 1230 h 1740"/>
                  <a:gd name="T74" fmla="*/ 1842 w 1896"/>
                  <a:gd name="T75" fmla="*/ 1380 h 1740"/>
                  <a:gd name="T76" fmla="*/ 1884 w 1896"/>
                  <a:gd name="T77" fmla="*/ 1524 h 1740"/>
                  <a:gd name="T78" fmla="*/ 1746 w 1896"/>
                  <a:gd name="T79" fmla="*/ 1398 h 1740"/>
                  <a:gd name="T80" fmla="*/ 1602 w 1896"/>
                  <a:gd name="T81" fmla="*/ 1350 h 1740"/>
                  <a:gd name="T82" fmla="*/ 1590 w 1896"/>
                  <a:gd name="T83" fmla="*/ 1464 h 1740"/>
                  <a:gd name="T84" fmla="*/ 1632 w 1896"/>
                  <a:gd name="T85" fmla="*/ 1608 h 1740"/>
                  <a:gd name="T86" fmla="*/ 1560 w 1896"/>
                  <a:gd name="T87" fmla="*/ 1518 h 1740"/>
                  <a:gd name="T88" fmla="*/ 1440 w 1896"/>
                  <a:gd name="T89" fmla="*/ 1422 h 1740"/>
                  <a:gd name="T90" fmla="*/ 1320 w 1896"/>
                  <a:gd name="T91" fmla="*/ 1422 h 1740"/>
                  <a:gd name="T92" fmla="*/ 1464 w 1896"/>
                  <a:gd name="T93" fmla="*/ 1584 h 1740"/>
                  <a:gd name="T94" fmla="*/ 1416 w 1896"/>
                  <a:gd name="T95" fmla="*/ 1614 h 1740"/>
                  <a:gd name="T96" fmla="*/ 1116 w 1896"/>
                  <a:gd name="T97" fmla="*/ 1416 h 1740"/>
                  <a:gd name="T98" fmla="*/ 972 w 1896"/>
                  <a:gd name="T99" fmla="*/ 1356 h 1740"/>
                  <a:gd name="T100" fmla="*/ 984 w 1896"/>
                  <a:gd name="T101" fmla="*/ 1482 h 1740"/>
                  <a:gd name="T102" fmla="*/ 1152 w 1896"/>
                  <a:gd name="T103" fmla="*/ 1614 h 1740"/>
                  <a:gd name="T104" fmla="*/ 966 w 1896"/>
                  <a:gd name="T105" fmla="*/ 1602 h 1740"/>
                  <a:gd name="T106" fmla="*/ 798 w 1896"/>
                  <a:gd name="T107" fmla="*/ 1536 h 1740"/>
                  <a:gd name="T108" fmla="*/ 828 w 1896"/>
                  <a:gd name="T109" fmla="*/ 1692 h 1740"/>
                  <a:gd name="T110" fmla="*/ 780 w 1896"/>
                  <a:gd name="T111" fmla="*/ 1728 h 1740"/>
                  <a:gd name="T112" fmla="*/ 612 w 1896"/>
                  <a:gd name="T113" fmla="*/ 1554 h 1740"/>
                  <a:gd name="T114" fmla="*/ 402 w 1896"/>
                  <a:gd name="T115" fmla="*/ 1506 h 17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740"/>
                  <a:gd name="T176" fmla="*/ 1896 w 1896"/>
                  <a:gd name="T177" fmla="*/ 1740 h 17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740">
                    <a:moveTo>
                      <a:pt x="0" y="204"/>
                    </a:moveTo>
                    <a:lnTo>
                      <a:pt x="90" y="258"/>
                    </a:lnTo>
                    <a:lnTo>
                      <a:pt x="156" y="282"/>
                    </a:lnTo>
                    <a:lnTo>
                      <a:pt x="198" y="270"/>
                    </a:lnTo>
                    <a:lnTo>
                      <a:pt x="318" y="198"/>
                    </a:lnTo>
                    <a:lnTo>
                      <a:pt x="420" y="90"/>
                    </a:lnTo>
                    <a:lnTo>
                      <a:pt x="528" y="18"/>
                    </a:lnTo>
                    <a:lnTo>
                      <a:pt x="630" y="0"/>
                    </a:lnTo>
                    <a:lnTo>
                      <a:pt x="576" y="54"/>
                    </a:lnTo>
                    <a:lnTo>
                      <a:pt x="480" y="144"/>
                    </a:lnTo>
                    <a:lnTo>
                      <a:pt x="432" y="222"/>
                    </a:lnTo>
                    <a:lnTo>
                      <a:pt x="402" y="288"/>
                    </a:lnTo>
                    <a:lnTo>
                      <a:pt x="402" y="366"/>
                    </a:lnTo>
                    <a:lnTo>
                      <a:pt x="468" y="378"/>
                    </a:lnTo>
                    <a:lnTo>
                      <a:pt x="552" y="354"/>
                    </a:lnTo>
                    <a:lnTo>
                      <a:pt x="618" y="276"/>
                    </a:lnTo>
                    <a:lnTo>
                      <a:pt x="762" y="150"/>
                    </a:lnTo>
                    <a:lnTo>
                      <a:pt x="816" y="114"/>
                    </a:lnTo>
                    <a:lnTo>
                      <a:pt x="912" y="102"/>
                    </a:lnTo>
                    <a:lnTo>
                      <a:pt x="948" y="108"/>
                    </a:lnTo>
                    <a:lnTo>
                      <a:pt x="990" y="126"/>
                    </a:lnTo>
                    <a:lnTo>
                      <a:pt x="948" y="168"/>
                    </a:lnTo>
                    <a:lnTo>
                      <a:pt x="858" y="216"/>
                    </a:lnTo>
                    <a:lnTo>
                      <a:pt x="810" y="252"/>
                    </a:lnTo>
                    <a:lnTo>
                      <a:pt x="786" y="282"/>
                    </a:lnTo>
                    <a:lnTo>
                      <a:pt x="792" y="330"/>
                    </a:lnTo>
                    <a:lnTo>
                      <a:pt x="828" y="354"/>
                    </a:lnTo>
                    <a:lnTo>
                      <a:pt x="864" y="360"/>
                    </a:lnTo>
                    <a:lnTo>
                      <a:pt x="924" y="312"/>
                    </a:lnTo>
                    <a:lnTo>
                      <a:pt x="1020" y="222"/>
                    </a:lnTo>
                    <a:lnTo>
                      <a:pt x="1098" y="180"/>
                    </a:lnTo>
                    <a:lnTo>
                      <a:pt x="1170" y="156"/>
                    </a:lnTo>
                    <a:lnTo>
                      <a:pt x="1260" y="150"/>
                    </a:lnTo>
                    <a:lnTo>
                      <a:pt x="1350" y="180"/>
                    </a:lnTo>
                    <a:lnTo>
                      <a:pt x="1380" y="216"/>
                    </a:lnTo>
                    <a:lnTo>
                      <a:pt x="1284" y="246"/>
                    </a:lnTo>
                    <a:lnTo>
                      <a:pt x="1218" y="252"/>
                    </a:lnTo>
                    <a:lnTo>
                      <a:pt x="1182" y="282"/>
                    </a:lnTo>
                    <a:lnTo>
                      <a:pt x="1170" y="342"/>
                    </a:lnTo>
                    <a:lnTo>
                      <a:pt x="1242" y="378"/>
                    </a:lnTo>
                    <a:lnTo>
                      <a:pt x="1356" y="342"/>
                    </a:lnTo>
                    <a:lnTo>
                      <a:pt x="1446" y="318"/>
                    </a:lnTo>
                    <a:lnTo>
                      <a:pt x="1500" y="294"/>
                    </a:lnTo>
                    <a:lnTo>
                      <a:pt x="1596" y="294"/>
                    </a:lnTo>
                    <a:cubicBezTo>
                      <a:pt x="1628" y="306"/>
                      <a:pt x="1692" y="330"/>
                      <a:pt x="1692" y="330"/>
                    </a:cubicBezTo>
                    <a:lnTo>
                      <a:pt x="1770" y="396"/>
                    </a:lnTo>
                    <a:lnTo>
                      <a:pt x="1722" y="414"/>
                    </a:lnTo>
                    <a:lnTo>
                      <a:pt x="1584" y="408"/>
                    </a:lnTo>
                    <a:lnTo>
                      <a:pt x="1548" y="420"/>
                    </a:lnTo>
                    <a:lnTo>
                      <a:pt x="1488" y="462"/>
                    </a:lnTo>
                    <a:lnTo>
                      <a:pt x="1488" y="522"/>
                    </a:lnTo>
                    <a:lnTo>
                      <a:pt x="1554" y="588"/>
                    </a:lnTo>
                    <a:lnTo>
                      <a:pt x="1638" y="600"/>
                    </a:lnTo>
                    <a:lnTo>
                      <a:pt x="1746" y="654"/>
                    </a:lnTo>
                    <a:lnTo>
                      <a:pt x="1830" y="714"/>
                    </a:lnTo>
                    <a:lnTo>
                      <a:pt x="1866" y="768"/>
                    </a:lnTo>
                    <a:lnTo>
                      <a:pt x="1878" y="834"/>
                    </a:lnTo>
                    <a:lnTo>
                      <a:pt x="1800" y="786"/>
                    </a:lnTo>
                    <a:lnTo>
                      <a:pt x="1734" y="738"/>
                    </a:lnTo>
                    <a:lnTo>
                      <a:pt x="1596" y="708"/>
                    </a:lnTo>
                    <a:lnTo>
                      <a:pt x="1554" y="726"/>
                    </a:lnTo>
                    <a:lnTo>
                      <a:pt x="1560" y="798"/>
                    </a:lnTo>
                    <a:lnTo>
                      <a:pt x="1680" y="876"/>
                    </a:lnTo>
                    <a:lnTo>
                      <a:pt x="1776" y="966"/>
                    </a:lnTo>
                    <a:lnTo>
                      <a:pt x="1830" y="1020"/>
                    </a:lnTo>
                    <a:lnTo>
                      <a:pt x="1872" y="1098"/>
                    </a:lnTo>
                    <a:lnTo>
                      <a:pt x="1896" y="1140"/>
                    </a:lnTo>
                    <a:lnTo>
                      <a:pt x="1836" y="1158"/>
                    </a:lnTo>
                    <a:lnTo>
                      <a:pt x="1752" y="1092"/>
                    </a:lnTo>
                    <a:lnTo>
                      <a:pt x="1692" y="1032"/>
                    </a:lnTo>
                    <a:lnTo>
                      <a:pt x="1638" y="1008"/>
                    </a:lnTo>
                    <a:lnTo>
                      <a:pt x="1620" y="1068"/>
                    </a:lnTo>
                    <a:lnTo>
                      <a:pt x="1644" y="1134"/>
                    </a:lnTo>
                    <a:lnTo>
                      <a:pt x="1734" y="1230"/>
                    </a:lnTo>
                    <a:lnTo>
                      <a:pt x="1788" y="1314"/>
                    </a:lnTo>
                    <a:lnTo>
                      <a:pt x="1842" y="1380"/>
                    </a:lnTo>
                    <a:lnTo>
                      <a:pt x="1884" y="1452"/>
                    </a:lnTo>
                    <a:lnTo>
                      <a:pt x="1884" y="1524"/>
                    </a:lnTo>
                    <a:lnTo>
                      <a:pt x="1812" y="1476"/>
                    </a:lnTo>
                    <a:lnTo>
                      <a:pt x="1746" y="1398"/>
                    </a:lnTo>
                    <a:lnTo>
                      <a:pt x="1638" y="1362"/>
                    </a:lnTo>
                    <a:lnTo>
                      <a:pt x="1602" y="1350"/>
                    </a:lnTo>
                    <a:lnTo>
                      <a:pt x="1584" y="1386"/>
                    </a:lnTo>
                    <a:lnTo>
                      <a:pt x="1590" y="1464"/>
                    </a:lnTo>
                    <a:lnTo>
                      <a:pt x="1632" y="1560"/>
                    </a:lnTo>
                    <a:lnTo>
                      <a:pt x="1632" y="1608"/>
                    </a:lnTo>
                    <a:lnTo>
                      <a:pt x="1590" y="1602"/>
                    </a:lnTo>
                    <a:lnTo>
                      <a:pt x="1560" y="1518"/>
                    </a:lnTo>
                    <a:lnTo>
                      <a:pt x="1518" y="1464"/>
                    </a:lnTo>
                    <a:lnTo>
                      <a:pt x="1440" y="1422"/>
                    </a:lnTo>
                    <a:lnTo>
                      <a:pt x="1392" y="1422"/>
                    </a:lnTo>
                    <a:lnTo>
                      <a:pt x="1320" y="1422"/>
                    </a:lnTo>
                    <a:lnTo>
                      <a:pt x="1404" y="1512"/>
                    </a:lnTo>
                    <a:lnTo>
                      <a:pt x="1464" y="1584"/>
                    </a:lnTo>
                    <a:lnTo>
                      <a:pt x="1494" y="1620"/>
                    </a:lnTo>
                    <a:lnTo>
                      <a:pt x="1416" y="1614"/>
                    </a:lnTo>
                    <a:lnTo>
                      <a:pt x="1332" y="1548"/>
                    </a:lnTo>
                    <a:lnTo>
                      <a:pt x="1116" y="1416"/>
                    </a:lnTo>
                    <a:lnTo>
                      <a:pt x="1056" y="1374"/>
                    </a:lnTo>
                    <a:lnTo>
                      <a:pt x="972" y="1356"/>
                    </a:lnTo>
                    <a:lnTo>
                      <a:pt x="930" y="1398"/>
                    </a:lnTo>
                    <a:lnTo>
                      <a:pt x="984" y="1482"/>
                    </a:lnTo>
                    <a:lnTo>
                      <a:pt x="1062" y="1584"/>
                    </a:lnTo>
                    <a:lnTo>
                      <a:pt x="1152" y="1614"/>
                    </a:lnTo>
                    <a:lnTo>
                      <a:pt x="1080" y="1644"/>
                    </a:lnTo>
                    <a:lnTo>
                      <a:pt x="966" y="1602"/>
                    </a:lnTo>
                    <a:lnTo>
                      <a:pt x="882" y="1554"/>
                    </a:lnTo>
                    <a:lnTo>
                      <a:pt x="798" y="1536"/>
                    </a:lnTo>
                    <a:lnTo>
                      <a:pt x="780" y="1572"/>
                    </a:lnTo>
                    <a:lnTo>
                      <a:pt x="828" y="1692"/>
                    </a:lnTo>
                    <a:lnTo>
                      <a:pt x="858" y="1740"/>
                    </a:lnTo>
                    <a:lnTo>
                      <a:pt x="780" y="1728"/>
                    </a:lnTo>
                    <a:lnTo>
                      <a:pt x="690" y="1656"/>
                    </a:lnTo>
                    <a:lnTo>
                      <a:pt x="612" y="1554"/>
                    </a:lnTo>
                    <a:lnTo>
                      <a:pt x="486" y="1488"/>
                    </a:lnTo>
                    <a:lnTo>
                      <a:pt x="402" y="1506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65"/>
              <p:cNvSpPr>
                <a:spLocks/>
              </p:cNvSpPr>
              <p:nvPr/>
            </p:nvSpPr>
            <p:spPr bwMode="auto">
              <a:xfrm>
                <a:off x="2064" y="1962"/>
                <a:ext cx="1410" cy="948"/>
              </a:xfrm>
              <a:custGeom>
                <a:avLst/>
                <a:gdLst>
                  <a:gd name="T0" fmla="*/ 0 w 1410"/>
                  <a:gd name="T1" fmla="*/ 0 h 948"/>
                  <a:gd name="T2" fmla="*/ 150 w 1410"/>
                  <a:gd name="T3" fmla="*/ 60 h 948"/>
                  <a:gd name="T4" fmla="*/ 258 w 1410"/>
                  <a:gd name="T5" fmla="*/ 96 h 948"/>
                  <a:gd name="T6" fmla="*/ 402 w 1410"/>
                  <a:gd name="T7" fmla="*/ 120 h 948"/>
                  <a:gd name="T8" fmla="*/ 564 w 1410"/>
                  <a:gd name="T9" fmla="*/ 114 h 948"/>
                  <a:gd name="T10" fmla="*/ 690 w 1410"/>
                  <a:gd name="T11" fmla="*/ 114 h 948"/>
                  <a:gd name="T12" fmla="*/ 882 w 1410"/>
                  <a:gd name="T13" fmla="*/ 102 h 948"/>
                  <a:gd name="T14" fmla="*/ 834 w 1410"/>
                  <a:gd name="T15" fmla="*/ 108 h 948"/>
                  <a:gd name="T16" fmla="*/ 984 w 1410"/>
                  <a:gd name="T17" fmla="*/ 90 h 948"/>
                  <a:gd name="T18" fmla="*/ 1056 w 1410"/>
                  <a:gd name="T19" fmla="*/ 90 h 948"/>
                  <a:gd name="T20" fmla="*/ 1116 w 1410"/>
                  <a:gd name="T21" fmla="*/ 96 h 948"/>
                  <a:gd name="T22" fmla="*/ 1194 w 1410"/>
                  <a:gd name="T23" fmla="*/ 150 h 948"/>
                  <a:gd name="T24" fmla="*/ 1248 w 1410"/>
                  <a:gd name="T25" fmla="*/ 216 h 948"/>
                  <a:gd name="T26" fmla="*/ 1296 w 1410"/>
                  <a:gd name="T27" fmla="*/ 330 h 948"/>
                  <a:gd name="T28" fmla="*/ 1344 w 1410"/>
                  <a:gd name="T29" fmla="*/ 498 h 948"/>
                  <a:gd name="T30" fmla="*/ 1392 w 1410"/>
                  <a:gd name="T31" fmla="*/ 696 h 948"/>
                  <a:gd name="T32" fmla="*/ 1410 w 1410"/>
                  <a:gd name="T33" fmla="*/ 798 h 948"/>
                  <a:gd name="T34" fmla="*/ 1404 w 1410"/>
                  <a:gd name="T35" fmla="*/ 870 h 948"/>
                  <a:gd name="T36" fmla="*/ 1380 w 1410"/>
                  <a:gd name="T37" fmla="*/ 906 h 948"/>
                  <a:gd name="T38" fmla="*/ 1314 w 1410"/>
                  <a:gd name="T39" fmla="*/ 924 h 948"/>
                  <a:gd name="T40" fmla="*/ 1224 w 1410"/>
                  <a:gd name="T41" fmla="*/ 912 h 948"/>
                  <a:gd name="T42" fmla="*/ 1080 w 1410"/>
                  <a:gd name="T43" fmla="*/ 894 h 948"/>
                  <a:gd name="T44" fmla="*/ 966 w 1410"/>
                  <a:gd name="T45" fmla="*/ 894 h 948"/>
                  <a:gd name="T46" fmla="*/ 834 w 1410"/>
                  <a:gd name="T47" fmla="*/ 906 h 948"/>
                  <a:gd name="T48" fmla="*/ 702 w 1410"/>
                  <a:gd name="T49" fmla="*/ 924 h 948"/>
                  <a:gd name="T50" fmla="*/ 582 w 1410"/>
                  <a:gd name="T51" fmla="*/ 948 h 948"/>
                  <a:gd name="T52" fmla="*/ 492 w 1410"/>
                  <a:gd name="T53" fmla="*/ 948 h 948"/>
                  <a:gd name="T54" fmla="*/ 396 w 1410"/>
                  <a:gd name="T55" fmla="*/ 936 h 948"/>
                  <a:gd name="T56" fmla="*/ 270 w 1410"/>
                  <a:gd name="T57" fmla="*/ 900 h 948"/>
                  <a:gd name="T58" fmla="*/ 0 w 1410"/>
                  <a:gd name="T59" fmla="*/ 0 h 9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0"/>
                  <a:gd name="T91" fmla="*/ 0 h 948"/>
                  <a:gd name="T92" fmla="*/ 1410 w 1410"/>
                  <a:gd name="T93" fmla="*/ 948 h 9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0" h="948">
                    <a:moveTo>
                      <a:pt x="0" y="0"/>
                    </a:moveTo>
                    <a:lnTo>
                      <a:pt x="150" y="60"/>
                    </a:lnTo>
                    <a:lnTo>
                      <a:pt x="258" y="96"/>
                    </a:lnTo>
                    <a:lnTo>
                      <a:pt x="402" y="120"/>
                    </a:lnTo>
                    <a:lnTo>
                      <a:pt x="564" y="114"/>
                    </a:lnTo>
                    <a:lnTo>
                      <a:pt x="690" y="114"/>
                    </a:lnTo>
                    <a:lnTo>
                      <a:pt x="882" y="102"/>
                    </a:lnTo>
                    <a:lnTo>
                      <a:pt x="834" y="108"/>
                    </a:lnTo>
                    <a:lnTo>
                      <a:pt x="984" y="90"/>
                    </a:lnTo>
                    <a:lnTo>
                      <a:pt x="1056" y="90"/>
                    </a:lnTo>
                    <a:lnTo>
                      <a:pt x="1116" y="96"/>
                    </a:lnTo>
                    <a:lnTo>
                      <a:pt x="1194" y="150"/>
                    </a:lnTo>
                    <a:lnTo>
                      <a:pt x="1248" y="216"/>
                    </a:lnTo>
                    <a:lnTo>
                      <a:pt x="1296" y="330"/>
                    </a:lnTo>
                    <a:lnTo>
                      <a:pt x="1344" y="498"/>
                    </a:lnTo>
                    <a:lnTo>
                      <a:pt x="1392" y="696"/>
                    </a:lnTo>
                    <a:lnTo>
                      <a:pt x="1410" y="798"/>
                    </a:lnTo>
                    <a:lnTo>
                      <a:pt x="1404" y="870"/>
                    </a:lnTo>
                    <a:lnTo>
                      <a:pt x="1380" y="906"/>
                    </a:lnTo>
                    <a:lnTo>
                      <a:pt x="1314" y="924"/>
                    </a:lnTo>
                    <a:lnTo>
                      <a:pt x="1224" y="912"/>
                    </a:lnTo>
                    <a:lnTo>
                      <a:pt x="1080" y="894"/>
                    </a:lnTo>
                    <a:lnTo>
                      <a:pt x="966" y="894"/>
                    </a:lnTo>
                    <a:lnTo>
                      <a:pt x="834" y="906"/>
                    </a:lnTo>
                    <a:lnTo>
                      <a:pt x="702" y="924"/>
                    </a:lnTo>
                    <a:lnTo>
                      <a:pt x="582" y="948"/>
                    </a:lnTo>
                    <a:lnTo>
                      <a:pt x="492" y="948"/>
                    </a:lnTo>
                    <a:lnTo>
                      <a:pt x="396" y="936"/>
                    </a:lnTo>
                    <a:lnTo>
                      <a:pt x="270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66"/>
              <p:cNvSpPr>
                <a:spLocks/>
              </p:cNvSpPr>
              <p:nvPr/>
            </p:nvSpPr>
            <p:spPr bwMode="auto">
              <a:xfrm>
                <a:off x="2082" y="2064"/>
                <a:ext cx="1260" cy="732"/>
              </a:xfrm>
              <a:custGeom>
                <a:avLst/>
                <a:gdLst>
                  <a:gd name="T0" fmla="*/ 0 w 1260"/>
                  <a:gd name="T1" fmla="*/ 0 h 732"/>
                  <a:gd name="T2" fmla="*/ 120 w 1260"/>
                  <a:gd name="T3" fmla="*/ 48 h 732"/>
                  <a:gd name="T4" fmla="*/ 240 w 1260"/>
                  <a:gd name="T5" fmla="*/ 90 h 732"/>
                  <a:gd name="T6" fmla="*/ 354 w 1260"/>
                  <a:gd name="T7" fmla="*/ 114 h 732"/>
                  <a:gd name="T8" fmla="*/ 468 w 1260"/>
                  <a:gd name="T9" fmla="*/ 120 h 732"/>
                  <a:gd name="T10" fmla="*/ 618 w 1260"/>
                  <a:gd name="T11" fmla="*/ 114 h 732"/>
                  <a:gd name="T12" fmla="*/ 774 w 1260"/>
                  <a:gd name="T13" fmla="*/ 96 h 732"/>
                  <a:gd name="T14" fmla="*/ 882 w 1260"/>
                  <a:gd name="T15" fmla="*/ 78 h 732"/>
                  <a:gd name="T16" fmla="*/ 990 w 1260"/>
                  <a:gd name="T17" fmla="*/ 66 h 732"/>
                  <a:gd name="T18" fmla="*/ 1068 w 1260"/>
                  <a:gd name="T19" fmla="*/ 96 h 732"/>
                  <a:gd name="T20" fmla="*/ 1104 w 1260"/>
                  <a:gd name="T21" fmla="*/ 132 h 732"/>
                  <a:gd name="T22" fmla="*/ 1146 w 1260"/>
                  <a:gd name="T23" fmla="*/ 210 h 732"/>
                  <a:gd name="T24" fmla="*/ 1200 w 1260"/>
                  <a:gd name="T25" fmla="*/ 354 h 732"/>
                  <a:gd name="T26" fmla="*/ 1242 w 1260"/>
                  <a:gd name="T27" fmla="*/ 546 h 732"/>
                  <a:gd name="T28" fmla="*/ 1254 w 1260"/>
                  <a:gd name="T29" fmla="*/ 630 h 732"/>
                  <a:gd name="T30" fmla="*/ 1260 w 1260"/>
                  <a:gd name="T31" fmla="*/ 696 h 732"/>
                  <a:gd name="T32" fmla="*/ 1188 w 1260"/>
                  <a:gd name="T33" fmla="*/ 672 h 732"/>
                  <a:gd name="T34" fmla="*/ 1068 w 1260"/>
                  <a:gd name="T35" fmla="*/ 666 h 732"/>
                  <a:gd name="T36" fmla="*/ 942 w 1260"/>
                  <a:gd name="T37" fmla="*/ 672 h 732"/>
                  <a:gd name="T38" fmla="*/ 822 w 1260"/>
                  <a:gd name="T39" fmla="*/ 690 h 732"/>
                  <a:gd name="T40" fmla="*/ 684 w 1260"/>
                  <a:gd name="T41" fmla="*/ 702 h 732"/>
                  <a:gd name="T42" fmla="*/ 546 w 1260"/>
                  <a:gd name="T43" fmla="*/ 726 h 732"/>
                  <a:gd name="T44" fmla="*/ 402 w 1260"/>
                  <a:gd name="T45" fmla="*/ 732 h 732"/>
                  <a:gd name="T46" fmla="*/ 306 w 1260"/>
                  <a:gd name="T47" fmla="*/ 720 h 732"/>
                  <a:gd name="T48" fmla="*/ 216 w 1260"/>
                  <a:gd name="T49" fmla="*/ 702 h 732"/>
                  <a:gd name="T50" fmla="*/ 0 w 1260"/>
                  <a:gd name="T51" fmla="*/ 0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0"/>
                  <a:gd name="T79" fmla="*/ 0 h 732"/>
                  <a:gd name="T80" fmla="*/ 1260 w 1260"/>
                  <a:gd name="T81" fmla="*/ 732 h 7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0" h="732">
                    <a:moveTo>
                      <a:pt x="0" y="0"/>
                    </a:moveTo>
                    <a:lnTo>
                      <a:pt x="120" y="48"/>
                    </a:lnTo>
                    <a:lnTo>
                      <a:pt x="240" y="90"/>
                    </a:lnTo>
                    <a:lnTo>
                      <a:pt x="354" y="114"/>
                    </a:lnTo>
                    <a:lnTo>
                      <a:pt x="468" y="120"/>
                    </a:lnTo>
                    <a:lnTo>
                      <a:pt x="618" y="114"/>
                    </a:lnTo>
                    <a:lnTo>
                      <a:pt x="774" y="96"/>
                    </a:lnTo>
                    <a:lnTo>
                      <a:pt x="882" y="78"/>
                    </a:lnTo>
                    <a:lnTo>
                      <a:pt x="990" y="66"/>
                    </a:lnTo>
                    <a:lnTo>
                      <a:pt x="1068" y="96"/>
                    </a:lnTo>
                    <a:lnTo>
                      <a:pt x="1104" y="132"/>
                    </a:lnTo>
                    <a:lnTo>
                      <a:pt x="1146" y="210"/>
                    </a:lnTo>
                    <a:lnTo>
                      <a:pt x="1200" y="354"/>
                    </a:lnTo>
                    <a:lnTo>
                      <a:pt x="1242" y="546"/>
                    </a:lnTo>
                    <a:lnTo>
                      <a:pt x="1254" y="630"/>
                    </a:lnTo>
                    <a:lnTo>
                      <a:pt x="1260" y="696"/>
                    </a:lnTo>
                    <a:lnTo>
                      <a:pt x="1188" y="672"/>
                    </a:lnTo>
                    <a:lnTo>
                      <a:pt x="1068" y="666"/>
                    </a:lnTo>
                    <a:lnTo>
                      <a:pt x="942" y="672"/>
                    </a:lnTo>
                    <a:lnTo>
                      <a:pt x="822" y="690"/>
                    </a:lnTo>
                    <a:lnTo>
                      <a:pt x="684" y="702"/>
                    </a:lnTo>
                    <a:lnTo>
                      <a:pt x="546" y="726"/>
                    </a:lnTo>
                    <a:lnTo>
                      <a:pt x="402" y="732"/>
                    </a:lnTo>
                    <a:lnTo>
                      <a:pt x="306" y="720"/>
                    </a:lnTo>
                    <a:lnTo>
                      <a:pt x="216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67"/>
              <p:cNvSpPr>
                <a:spLocks/>
              </p:cNvSpPr>
              <p:nvPr/>
            </p:nvSpPr>
            <p:spPr bwMode="auto">
              <a:xfrm>
                <a:off x="1770" y="1338"/>
                <a:ext cx="1800" cy="450"/>
              </a:xfrm>
              <a:custGeom>
                <a:avLst/>
                <a:gdLst>
                  <a:gd name="T0" fmla="*/ 162 w 1800"/>
                  <a:gd name="T1" fmla="*/ 246 h 450"/>
                  <a:gd name="T2" fmla="*/ 150 w 1800"/>
                  <a:gd name="T3" fmla="*/ 252 h 450"/>
                  <a:gd name="T4" fmla="*/ 84 w 1800"/>
                  <a:gd name="T5" fmla="*/ 282 h 450"/>
                  <a:gd name="T6" fmla="*/ 96 w 1800"/>
                  <a:gd name="T7" fmla="*/ 336 h 450"/>
                  <a:gd name="T8" fmla="*/ 144 w 1800"/>
                  <a:gd name="T9" fmla="*/ 372 h 450"/>
                  <a:gd name="T10" fmla="*/ 216 w 1800"/>
                  <a:gd name="T11" fmla="*/ 378 h 450"/>
                  <a:gd name="T12" fmla="*/ 300 w 1800"/>
                  <a:gd name="T13" fmla="*/ 324 h 450"/>
                  <a:gd name="T14" fmla="*/ 420 w 1800"/>
                  <a:gd name="T15" fmla="*/ 228 h 450"/>
                  <a:gd name="T16" fmla="*/ 552 w 1800"/>
                  <a:gd name="T17" fmla="*/ 96 h 450"/>
                  <a:gd name="T18" fmla="*/ 702 w 1800"/>
                  <a:gd name="T19" fmla="*/ 30 h 450"/>
                  <a:gd name="T20" fmla="*/ 846 w 1800"/>
                  <a:gd name="T21" fmla="*/ 0 h 450"/>
                  <a:gd name="T22" fmla="*/ 978 w 1800"/>
                  <a:gd name="T23" fmla="*/ 24 h 450"/>
                  <a:gd name="T24" fmla="*/ 1152 w 1800"/>
                  <a:gd name="T25" fmla="*/ 102 h 450"/>
                  <a:gd name="T26" fmla="*/ 1284 w 1800"/>
                  <a:gd name="T27" fmla="*/ 186 h 450"/>
                  <a:gd name="T28" fmla="*/ 1434 w 1800"/>
                  <a:gd name="T29" fmla="*/ 234 h 450"/>
                  <a:gd name="T30" fmla="*/ 1548 w 1800"/>
                  <a:gd name="T31" fmla="*/ 228 h 450"/>
                  <a:gd name="T32" fmla="*/ 1680 w 1800"/>
                  <a:gd name="T33" fmla="*/ 156 h 450"/>
                  <a:gd name="T34" fmla="*/ 1758 w 1800"/>
                  <a:gd name="T35" fmla="*/ 90 h 450"/>
                  <a:gd name="T36" fmla="*/ 1800 w 1800"/>
                  <a:gd name="T37" fmla="*/ 48 h 450"/>
                  <a:gd name="T38" fmla="*/ 1770 w 1800"/>
                  <a:gd name="T39" fmla="*/ 126 h 450"/>
                  <a:gd name="T40" fmla="*/ 1686 w 1800"/>
                  <a:gd name="T41" fmla="*/ 222 h 450"/>
                  <a:gd name="T42" fmla="*/ 1560 w 1800"/>
                  <a:gd name="T43" fmla="*/ 294 h 450"/>
                  <a:gd name="T44" fmla="*/ 1458 w 1800"/>
                  <a:gd name="T45" fmla="*/ 312 h 450"/>
                  <a:gd name="T46" fmla="*/ 1296 w 1800"/>
                  <a:gd name="T47" fmla="*/ 282 h 450"/>
                  <a:gd name="T48" fmla="*/ 1182 w 1800"/>
                  <a:gd name="T49" fmla="*/ 210 h 450"/>
                  <a:gd name="T50" fmla="*/ 1026 w 1800"/>
                  <a:gd name="T51" fmla="*/ 138 h 450"/>
                  <a:gd name="T52" fmla="*/ 906 w 1800"/>
                  <a:gd name="T53" fmla="*/ 96 h 450"/>
                  <a:gd name="T54" fmla="*/ 738 w 1800"/>
                  <a:gd name="T55" fmla="*/ 102 h 450"/>
                  <a:gd name="T56" fmla="*/ 588 w 1800"/>
                  <a:gd name="T57" fmla="*/ 186 h 450"/>
                  <a:gd name="T58" fmla="*/ 486 w 1800"/>
                  <a:gd name="T59" fmla="*/ 276 h 450"/>
                  <a:gd name="T60" fmla="*/ 342 w 1800"/>
                  <a:gd name="T61" fmla="*/ 408 h 450"/>
                  <a:gd name="T62" fmla="*/ 258 w 1800"/>
                  <a:gd name="T63" fmla="*/ 450 h 450"/>
                  <a:gd name="T64" fmla="*/ 90 w 1800"/>
                  <a:gd name="T65" fmla="*/ 432 h 450"/>
                  <a:gd name="T66" fmla="*/ 42 w 1800"/>
                  <a:gd name="T67" fmla="*/ 378 h 450"/>
                  <a:gd name="T68" fmla="*/ 18 w 1800"/>
                  <a:gd name="T69" fmla="*/ 324 h 450"/>
                  <a:gd name="T70" fmla="*/ 0 w 1800"/>
                  <a:gd name="T71" fmla="*/ 270 h 450"/>
                  <a:gd name="T72" fmla="*/ 42 w 1800"/>
                  <a:gd name="T73" fmla="*/ 180 h 450"/>
                  <a:gd name="T74" fmla="*/ 120 w 1800"/>
                  <a:gd name="T75" fmla="*/ 150 h 450"/>
                  <a:gd name="T76" fmla="*/ 186 w 1800"/>
                  <a:gd name="T77" fmla="*/ 162 h 450"/>
                  <a:gd name="T78" fmla="*/ 186 w 1800"/>
                  <a:gd name="T79" fmla="*/ 210 h 450"/>
                  <a:gd name="T80" fmla="*/ 162 w 1800"/>
                  <a:gd name="T81" fmla="*/ 246 h 4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0"/>
                  <a:gd name="T124" fmla="*/ 0 h 450"/>
                  <a:gd name="T125" fmla="*/ 1800 w 1800"/>
                  <a:gd name="T126" fmla="*/ 450 h 4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0" h="450">
                    <a:moveTo>
                      <a:pt x="162" y="246"/>
                    </a:moveTo>
                    <a:lnTo>
                      <a:pt x="150" y="252"/>
                    </a:lnTo>
                    <a:lnTo>
                      <a:pt x="84" y="282"/>
                    </a:lnTo>
                    <a:lnTo>
                      <a:pt x="96" y="336"/>
                    </a:lnTo>
                    <a:lnTo>
                      <a:pt x="144" y="372"/>
                    </a:lnTo>
                    <a:lnTo>
                      <a:pt x="216" y="378"/>
                    </a:lnTo>
                    <a:lnTo>
                      <a:pt x="300" y="324"/>
                    </a:lnTo>
                    <a:lnTo>
                      <a:pt x="420" y="228"/>
                    </a:lnTo>
                    <a:lnTo>
                      <a:pt x="552" y="96"/>
                    </a:lnTo>
                    <a:lnTo>
                      <a:pt x="702" y="30"/>
                    </a:lnTo>
                    <a:lnTo>
                      <a:pt x="846" y="0"/>
                    </a:lnTo>
                    <a:lnTo>
                      <a:pt x="978" y="24"/>
                    </a:lnTo>
                    <a:lnTo>
                      <a:pt x="1152" y="102"/>
                    </a:lnTo>
                    <a:lnTo>
                      <a:pt x="1284" y="186"/>
                    </a:lnTo>
                    <a:lnTo>
                      <a:pt x="1434" y="234"/>
                    </a:lnTo>
                    <a:lnTo>
                      <a:pt x="1548" y="228"/>
                    </a:lnTo>
                    <a:lnTo>
                      <a:pt x="1680" y="156"/>
                    </a:lnTo>
                    <a:lnTo>
                      <a:pt x="1758" y="90"/>
                    </a:lnTo>
                    <a:lnTo>
                      <a:pt x="1800" y="48"/>
                    </a:lnTo>
                    <a:lnTo>
                      <a:pt x="1770" y="126"/>
                    </a:lnTo>
                    <a:lnTo>
                      <a:pt x="1686" y="222"/>
                    </a:lnTo>
                    <a:lnTo>
                      <a:pt x="1560" y="294"/>
                    </a:lnTo>
                    <a:lnTo>
                      <a:pt x="1458" y="312"/>
                    </a:lnTo>
                    <a:lnTo>
                      <a:pt x="1296" y="282"/>
                    </a:lnTo>
                    <a:lnTo>
                      <a:pt x="1182" y="210"/>
                    </a:lnTo>
                    <a:lnTo>
                      <a:pt x="1026" y="138"/>
                    </a:lnTo>
                    <a:lnTo>
                      <a:pt x="906" y="96"/>
                    </a:lnTo>
                    <a:lnTo>
                      <a:pt x="738" y="102"/>
                    </a:lnTo>
                    <a:lnTo>
                      <a:pt x="588" y="186"/>
                    </a:lnTo>
                    <a:lnTo>
                      <a:pt x="486" y="276"/>
                    </a:lnTo>
                    <a:lnTo>
                      <a:pt x="342" y="408"/>
                    </a:lnTo>
                    <a:lnTo>
                      <a:pt x="258" y="450"/>
                    </a:lnTo>
                    <a:lnTo>
                      <a:pt x="90" y="432"/>
                    </a:lnTo>
                    <a:lnTo>
                      <a:pt x="42" y="378"/>
                    </a:lnTo>
                    <a:lnTo>
                      <a:pt x="18" y="324"/>
                    </a:lnTo>
                    <a:lnTo>
                      <a:pt x="0" y="270"/>
                    </a:lnTo>
                    <a:lnTo>
                      <a:pt x="42" y="180"/>
                    </a:lnTo>
                    <a:lnTo>
                      <a:pt x="120" y="150"/>
                    </a:lnTo>
                    <a:lnTo>
                      <a:pt x="186" y="162"/>
                    </a:lnTo>
                    <a:lnTo>
                      <a:pt x="186" y="210"/>
                    </a:lnTo>
                    <a:lnTo>
                      <a:pt x="162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3429000" y="1905000"/>
            <a:ext cx="295275" cy="293688"/>
            <a:chOff x="1668" y="894"/>
            <a:chExt cx="2238" cy="3000"/>
          </a:xfrm>
        </p:grpSpPr>
        <p:sp>
          <p:nvSpPr>
            <p:cNvPr id="16426" name="Freeform 69"/>
            <p:cNvSpPr>
              <a:spLocks/>
            </p:cNvSpPr>
            <p:nvPr/>
          </p:nvSpPr>
          <p:spPr bwMode="auto">
            <a:xfrm>
              <a:off x="1668" y="894"/>
              <a:ext cx="1002" cy="3000"/>
            </a:xfrm>
            <a:custGeom>
              <a:avLst/>
              <a:gdLst>
                <a:gd name="T0" fmla="*/ 0 w 1002"/>
                <a:gd name="T1" fmla="*/ 0 h 3000"/>
                <a:gd name="T2" fmla="*/ 108 w 1002"/>
                <a:gd name="T3" fmla="*/ 576 h 3000"/>
                <a:gd name="T4" fmla="*/ 162 w 1002"/>
                <a:gd name="T5" fmla="*/ 594 h 3000"/>
                <a:gd name="T6" fmla="*/ 906 w 1002"/>
                <a:gd name="T7" fmla="*/ 3000 h 3000"/>
                <a:gd name="T8" fmla="*/ 1002 w 1002"/>
                <a:gd name="T9" fmla="*/ 2964 h 3000"/>
                <a:gd name="T10" fmla="*/ 222 w 1002"/>
                <a:gd name="T11" fmla="*/ 564 h 3000"/>
                <a:gd name="T12" fmla="*/ 246 w 1002"/>
                <a:gd name="T13" fmla="*/ 522 h 3000"/>
                <a:gd name="T14" fmla="*/ 0 w 1002"/>
                <a:gd name="T15" fmla="*/ 0 h 3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2"/>
                <a:gd name="T25" fmla="*/ 0 h 3000"/>
                <a:gd name="T26" fmla="*/ 1002 w 1002"/>
                <a:gd name="T27" fmla="*/ 3000 h 3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2" h="3000">
                  <a:moveTo>
                    <a:pt x="0" y="0"/>
                  </a:moveTo>
                  <a:lnTo>
                    <a:pt x="108" y="576"/>
                  </a:lnTo>
                  <a:lnTo>
                    <a:pt x="162" y="594"/>
                  </a:lnTo>
                  <a:lnTo>
                    <a:pt x="906" y="3000"/>
                  </a:lnTo>
                  <a:lnTo>
                    <a:pt x="1002" y="2964"/>
                  </a:lnTo>
                  <a:lnTo>
                    <a:pt x="222" y="564"/>
                  </a:lnTo>
                  <a:lnTo>
                    <a:pt x="246" y="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27" name="Group 70"/>
            <p:cNvGrpSpPr>
              <a:grpSpLocks/>
            </p:cNvGrpSpPr>
            <p:nvPr/>
          </p:nvGrpSpPr>
          <p:grpSpPr bwMode="auto">
            <a:xfrm>
              <a:off x="1770" y="1338"/>
              <a:ext cx="2136" cy="2016"/>
              <a:chOff x="1770" y="1338"/>
              <a:chExt cx="2136" cy="2016"/>
            </a:xfrm>
          </p:grpSpPr>
          <p:sp>
            <p:nvSpPr>
              <p:cNvPr id="16428" name="Freeform 71"/>
              <p:cNvSpPr>
                <a:spLocks/>
              </p:cNvSpPr>
              <p:nvPr/>
            </p:nvSpPr>
            <p:spPr bwMode="auto">
              <a:xfrm>
                <a:off x="2010" y="1614"/>
                <a:ext cx="1896" cy="1740"/>
              </a:xfrm>
              <a:custGeom>
                <a:avLst/>
                <a:gdLst>
                  <a:gd name="T0" fmla="*/ 90 w 1896"/>
                  <a:gd name="T1" fmla="*/ 258 h 1740"/>
                  <a:gd name="T2" fmla="*/ 198 w 1896"/>
                  <a:gd name="T3" fmla="*/ 270 h 1740"/>
                  <a:gd name="T4" fmla="*/ 420 w 1896"/>
                  <a:gd name="T5" fmla="*/ 90 h 1740"/>
                  <a:gd name="T6" fmla="*/ 630 w 1896"/>
                  <a:gd name="T7" fmla="*/ 0 h 1740"/>
                  <a:gd name="T8" fmla="*/ 480 w 1896"/>
                  <a:gd name="T9" fmla="*/ 144 h 1740"/>
                  <a:gd name="T10" fmla="*/ 402 w 1896"/>
                  <a:gd name="T11" fmla="*/ 288 h 1740"/>
                  <a:gd name="T12" fmla="*/ 468 w 1896"/>
                  <a:gd name="T13" fmla="*/ 378 h 1740"/>
                  <a:gd name="T14" fmla="*/ 618 w 1896"/>
                  <a:gd name="T15" fmla="*/ 276 h 1740"/>
                  <a:gd name="T16" fmla="*/ 816 w 1896"/>
                  <a:gd name="T17" fmla="*/ 114 h 1740"/>
                  <a:gd name="T18" fmla="*/ 948 w 1896"/>
                  <a:gd name="T19" fmla="*/ 108 h 1740"/>
                  <a:gd name="T20" fmla="*/ 948 w 1896"/>
                  <a:gd name="T21" fmla="*/ 168 h 1740"/>
                  <a:gd name="T22" fmla="*/ 810 w 1896"/>
                  <a:gd name="T23" fmla="*/ 252 h 1740"/>
                  <a:gd name="T24" fmla="*/ 792 w 1896"/>
                  <a:gd name="T25" fmla="*/ 330 h 1740"/>
                  <a:gd name="T26" fmla="*/ 864 w 1896"/>
                  <a:gd name="T27" fmla="*/ 360 h 1740"/>
                  <a:gd name="T28" fmla="*/ 1020 w 1896"/>
                  <a:gd name="T29" fmla="*/ 222 h 1740"/>
                  <a:gd name="T30" fmla="*/ 1170 w 1896"/>
                  <a:gd name="T31" fmla="*/ 156 h 1740"/>
                  <a:gd name="T32" fmla="*/ 1350 w 1896"/>
                  <a:gd name="T33" fmla="*/ 180 h 1740"/>
                  <a:gd name="T34" fmla="*/ 1284 w 1896"/>
                  <a:gd name="T35" fmla="*/ 246 h 1740"/>
                  <a:gd name="T36" fmla="*/ 1182 w 1896"/>
                  <a:gd name="T37" fmla="*/ 282 h 1740"/>
                  <a:gd name="T38" fmla="*/ 1242 w 1896"/>
                  <a:gd name="T39" fmla="*/ 378 h 1740"/>
                  <a:gd name="T40" fmla="*/ 1446 w 1896"/>
                  <a:gd name="T41" fmla="*/ 318 h 1740"/>
                  <a:gd name="T42" fmla="*/ 1596 w 1896"/>
                  <a:gd name="T43" fmla="*/ 294 h 1740"/>
                  <a:gd name="T44" fmla="*/ 1770 w 1896"/>
                  <a:gd name="T45" fmla="*/ 396 h 1740"/>
                  <a:gd name="T46" fmla="*/ 1584 w 1896"/>
                  <a:gd name="T47" fmla="*/ 408 h 1740"/>
                  <a:gd name="T48" fmla="*/ 1488 w 1896"/>
                  <a:gd name="T49" fmla="*/ 462 h 1740"/>
                  <a:gd name="T50" fmla="*/ 1554 w 1896"/>
                  <a:gd name="T51" fmla="*/ 588 h 1740"/>
                  <a:gd name="T52" fmla="*/ 1746 w 1896"/>
                  <a:gd name="T53" fmla="*/ 654 h 1740"/>
                  <a:gd name="T54" fmla="*/ 1866 w 1896"/>
                  <a:gd name="T55" fmla="*/ 768 h 1740"/>
                  <a:gd name="T56" fmla="*/ 1800 w 1896"/>
                  <a:gd name="T57" fmla="*/ 786 h 1740"/>
                  <a:gd name="T58" fmla="*/ 1596 w 1896"/>
                  <a:gd name="T59" fmla="*/ 708 h 1740"/>
                  <a:gd name="T60" fmla="*/ 1560 w 1896"/>
                  <a:gd name="T61" fmla="*/ 798 h 1740"/>
                  <a:gd name="T62" fmla="*/ 1776 w 1896"/>
                  <a:gd name="T63" fmla="*/ 966 h 1740"/>
                  <a:gd name="T64" fmla="*/ 1872 w 1896"/>
                  <a:gd name="T65" fmla="*/ 1098 h 1740"/>
                  <a:gd name="T66" fmla="*/ 1836 w 1896"/>
                  <a:gd name="T67" fmla="*/ 1158 h 1740"/>
                  <a:gd name="T68" fmla="*/ 1692 w 1896"/>
                  <a:gd name="T69" fmla="*/ 1032 h 1740"/>
                  <a:gd name="T70" fmla="*/ 1620 w 1896"/>
                  <a:gd name="T71" fmla="*/ 1068 h 1740"/>
                  <a:gd name="T72" fmla="*/ 1734 w 1896"/>
                  <a:gd name="T73" fmla="*/ 1230 h 1740"/>
                  <a:gd name="T74" fmla="*/ 1842 w 1896"/>
                  <a:gd name="T75" fmla="*/ 1380 h 1740"/>
                  <a:gd name="T76" fmla="*/ 1884 w 1896"/>
                  <a:gd name="T77" fmla="*/ 1524 h 1740"/>
                  <a:gd name="T78" fmla="*/ 1746 w 1896"/>
                  <a:gd name="T79" fmla="*/ 1398 h 1740"/>
                  <a:gd name="T80" fmla="*/ 1602 w 1896"/>
                  <a:gd name="T81" fmla="*/ 1350 h 1740"/>
                  <a:gd name="T82" fmla="*/ 1590 w 1896"/>
                  <a:gd name="T83" fmla="*/ 1464 h 1740"/>
                  <a:gd name="T84" fmla="*/ 1632 w 1896"/>
                  <a:gd name="T85" fmla="*/ 1608 h 1740"/>
                  <a:gd name="T86" fmla="*/ 1560 w 1896"/>
                  <a:gd name="T87" fmla="*/ 1518 h 1740"/>
                  <a:gd name="T88" fmla="*/ 1440 w 1896"/>
                  <a:gd name="T89" fmla="*/ 1422 h 1740"/>
                  <a:gd name="T90" fmla="*/ 1320 w 1896"/>
                  <a:gd name="T91" fmla="*/ 1422 h 1740"/>
                  <a:gd name="T92" fmla="*/ 1464 w 1896"/>
                  <a:gd name="T93" fmla="*/ 1584 h 1740"/>
                  <a:gd name="T94" fmla="*/ 1416 w 1896"/>
                  <a:gd name="T95" fmla="*/ 1614 h 1740"/>
                  <a:gd name="T96" fmla="*/ 1116 w 1896"/>
                  <a:gd name="T97" fmla="*/ 1416 h 1740"/>
                  <a:gd name="T98" fmla="*/ 972 w 1896"/>
                  <a:gd name="T99" fmla="*/ 1356 h 1740"/>
                  <a:gd name="T100" fmla="*/ 984 w 1896"/>
                  <a:gd name="T101" fmla="*/ 1482 h 1740"/>
                  <a:gd name="T102" fmla="*/ 1152 w 1896"/>
                  <a:gd name="T103" fmla="*/ 1614 h 1740"/>
                  <a:gd name="T104" fmla="*/ 966 w 1896"/>
                  <a:gd name="T105" fmla="*/ 1602 h 1740"/>
                  <a:gd name="T106" fmla="*/ 798 w 1896"/>
                  <a:gd name="T107" fmla="*/ 1536 h 1740"/>
                  <a:gd name="T108" fmla="*/ 828 w 1896"/>
                  <a:gd name="T109" fmla="*/ 1692 h 1740"/>
                  <a:gd name="T110" fmla="*/ 780 w 1896"/>
                  <a:gd name="T111" fmla="*/ 1728 h 1740"/>
                  <a:gd name="T112" fmla="*/ 612 w 1896"/>
                  <a:gd name="T113" fmla="*/ 1554 h 1740"/>
                  <a:gd name="T114" fmla="*/ 402 w 1896"/>
                  <a:gd name="T115" fmla="*/ 1506 h 17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740"/>
                  <a:gd name="T176" fmla="*/ 1896 w 1896"/>
                  <a:gd name="T177" fmla="*/ 1740 h 17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740">
                    <a:moveTo>
                      <a:pt x="0" y="204"/>
                    </a:moveTo>
                    <a:lnTo>
                      <a:pt x="90" y="258"/>
                    </a:lnTo>
                    <a:lnTo>
                      <a:pt x="156" y="282"/>
                    </a:lnTo>
                    <a:lnTo>
                      <a:pt x="198" y="270"/>
                    </a:lnTo>
                    <a:lnTo>
                      <a:pt x="318" y="198"/>
                    </a:lnTo>
                    <a:lnTo>
                      <a:pt x="420" y="90"/>
                    </a:lnTo>
                    <a:lnTo>
                      <a:pt x="528" y="18"/>
                    </a:lnTo>
                    <a:lnTo>
                      <a:pt x="630" y="0"/>
                    </a:lnTo>
                    <a:lnTo>
                      <a:pt x="576" y="54"/>
                    </a:lnTo>
                    <a:lnTo>
                      <a:pt x="480" y="144"/>
                    </a:lnTo>
                    <a:lnTo>
                      <a:pt x="432" y="222"/>
                    </a:lnTo>
                    <a:lnTo>
                      <a:pt x="402" y="288"/>
                    </a:lnTo>
                    <a:lnTo>
                      <a:pt x="402" y="366"/>
                    </a:lnTo>
                    <a:lnTo>
                      <a:pt x="468" y="378"/>
                    </a:lnTo>
                    <a:lnTo>
                      <a:pt x="552" y="354"/>
                    </a:lnTo>
                    <a:lnTo>
                      <a:pt x="618" y="276"/>
                    </a:lnTo>
                    <a:lnTo>
                      <a:pt x="762" y="150"/>
                    </a:lnTo>
                    <a:lnTo>
                      <a:pt x="816" y="114"/>
                    </a:lnTo>
                    <a:lnTo>
                      <a:pt x="912" y="102"/>
                    </a:lnTo>
                    <a:lnTo>
                      <a:pt x="948" y="108"/>
                    </a:lnTo>
                    <a:lnTo>
                      <a:pt x="990" y="126"/>
                    </a:lnTo>
                    <a:lnTo>
                      <a:pt x="948" y="168"/>
                    </a:lnTo>
                    <a:lnTo>
                      <a:pt x="858" y="216"/>
                    </a:lnTo>
                    <a:lnTo>
                      <a:pt x="810" y="252"/>
                    </a:lnTo>
                    <a:lnTo>
                      <a:pt x="786" y="282"/>
                    </a:lnTo>
                    <a:lnTo>
                      <a:pt x="792" y="330"/>
                    </a:lnTo>
                    <a:lnTo>
                      <a:pt x="828" y="354"/>
                    </a:lnTo>
                    <a:lnTo>
                      <a:pt x="864" y="360"/>
                    </a:lnTo>
                    <a:lnTo>
                      <a:pt x="924" y="312"/>
                    </a:lnTo>
                    <a:lnTo>
                      <a:pt x="1020" y="222"/>
                    </a:lnTo>
                    <a:lnTo>
                      <a:pt x="1098" y="180"/>
                    </a:lnTo>
                    <a:lnTo>
                      <a:pt x="1170" y="156"/>
                    </a:lnTo>
                    <a:lnTo>
                      <a:pt x="1260" y="150"/>
                    </a:lnTo>
                    <a:lnTo>
                      <a:pt x="1350" y="180"/>
                    </a:lnTo>
                    <a:lnTo>
                      <a:pt x="1380" y="216"/>
                    </a:lnTo>
                    <a:lnTo>
                      <a:pt x="1284" y="246"/>
                    </a:lnTo>
                    <a:lnTo>
                      <a:pt x="1218" y="252"/>
                    </a:lnTo>
                    <a:lnTo>
                      <a:pt x="1182" y="282"/>
                    </a:lnTo>
                    <a:lnTo>
                      <a:pt x="1170" y="342"/>
                    </a:lnTo>
                    <a:lnTo>
                      <a:pt x="1242" y="378"/>
                    </a:lnTo>
                    <a:lnTo>
                      <a:pt x="1356" y="342"/>
                    </a:lnTo>
                    <a:lnTo>
                      <a:pt x="1446" y="318"/>
                    </a:lnTo>
                    <a:lnTo>
                      <a:pt x="1500" y="294"/>
                    </a:lnTo>
                    <a:lnTo>
                      <a:pt x="1596" y="294"/>
                    </a:lnTo>
                    <a:cubicBezTo>
                      <a:pt x="1628" y="306"/>
                      <a:pt x="1692" y="330"/>
                      <a:pt x="1692" y="330"/>
                    </a:cubicBezTo>
                    <a:lnTo>
                      <a:pt x="1770" y="396"/>
                    </a:lnTo>
                    <a:lnTo>
                      <a:pt x="1722" y="414"/>
                    </a:lnTo>
                    <a:lnTo>
                      <a:pt x="1584" y="408"/>
                    </a:lnTo>
                    <a:lnTo>
                      <a:pt x="1548" y="420"/>
                    </a:lnTo>
                    <a:lnTo>
                      <a:pt x="1488" y="462"/>
                    </a:lnTo>
                    <a:lnTo>
                      <a:pt x="1488" y="522"/>
                    </a:lnTo>
                    <a:lnTo>
                      <a:pt x="1554" y="588"/>
                    </a:lnTo>
                    <a:lnTo>
                      <a:pt x="1638" y="600"/>
                    </a:lnTo>
                    <a:lnTo>
                      <a:pt x="1746" y="654"/>
                    </a:lnTo>
                    <a:lnTo>
                      <a:pt x="1830" y="714"/>
                    </a:lnTo>
                    <a:lnTo>
                      <a:pt x="1866" y="768"/>
                    </a:lnTo>
                    <a:lnTo>
                      <a:pt x="1878" y="834"/>
                    </a:lnTo>
                    <a:lnTo>
                      <a:pt x="1800" y="786"/>
                    </a:lnTo>
                    <a:lnTo>
                      <a:pt x="1734" y="738"/>
                    </a:lnTo>
                    <a:lnTo>
                      <a:pt x="1596" y="708"/>
                    </a:lnTo>
                    <a:lnTo>
                      <a:pt x="1554" y="726"/>
                    </a:lnTo>
                    <a:lnTo>
                      <a:pt x="1560" y="798"/>
                    </a:lnTo>
                    <a:lnTo>
                      <a:pt x="1680" y="876"/>
                    </a:lnTo>
                    <a:lnTo>
                      <a:pt x="1776" y="966"/>
                    </a:lnTo>
                    <a:lnTo>
                      <a:pt x="1830" y="1020"/>
                    </a:lnTo>
                    <a:lnTo>
                      <a:pt x="1872" y="1098"/>
                    </a:lnTo>
                    <a:lnTo>
                      <a:pt x="1896" y="1140"/>
                    </a:lnTo>
                    <a:lnTo>
                      <a:pt x="1836" y="1158"/>
                    </a:lnTo>
                    <a:lnTo>
                      <a:pt x="1752" y="1092"/>
                    </a:lnTo>
                    <a:lnTo>
                      <a:pt x="1692" y="1032"/>
                    </a:lnTo>
                    <a:lnTo>
                      <a:pt x="1638" y="1008"/>
                    </a:lnTo>
                    <a:lnTo>
                      <a:pt x="1620" y="1068"/>
                    </a:lnTo>
                    <a:lnTo>
                      <a:pt x="1644" y="1134"/>
                    </a:lnTo>
                    <a:lnTo>
                      <a:pt x="1734" y="1230"/>
                    </a:lnTo>
                    <a:lnTo>
                      <a:pt x="1788" y="1314"/>
                    </a:lnTo>
                    <a:lnTo>
                      <a:pt x="1842" y="1380"/>
                    </a:lnTo>
                    <a:lnTo>
                      <a:pt x="1884" y="1452"/>
                    </a:lnTo>
                    <a:lnTo>
                      <a:pt x="1884" y="1524"/>
                    </a:lnTo>
                    <a:lnTo>
                      <a:pt x="1812" y="1476"/>
                    </a:lnTo>
                    <a:lnTo>
                      <a:pt x="1746" y="1398"/>
                    </a:lnTo>
                    <a:lnTo>
                      <a:pt x="1638" y="1362"/>
                    </a:lnTo>
                    <a:lnTo>
                      <a:pt x="1602" y="1350"/>
                    </a:lnTo>
                    <a:lnTo>
                      <a:pt x="1584" y="1386"/>
                    </a:lnTo>
                    <a:lnTo>
                      <a:pt x="1590" y="1464"/>
                    </a:lnTo>
                    <a:lnTo>
                      <a:pt x="1632" y="1560"/>
                    </a:lnTo>
                    <a:lnTo>
                      <a:pt x="1632" y="1608"/>
                    </a:lnTo>
                    <a:lnTo>
                      <a:pt x="1590" y="1602"/>
                    </a:lnTo>
                    <a:lnTo>
                      <a:pt x="1560" y="1518"/>
                    </a:lnTo>
                    <a:lnTo>
                      <a:pt x="1518" y="1464"/>
                    </a:lnTo>
                    <a:lnTo>
                      <a:pt x="1440" y="1422"/>
                    </a:lnTo>
                    <a:lnTo>
                      <a:pt x="1392" y="1422"/>
                    </a:lnTo>
                    <a:lnTo>
                      <a:pt x="1320" y="1422"/>
                    </a:lnTo>
                    <a:lnTo>
                      <a:pt x="1404" y="1512"/>
                    </a:lnTo>
                    <a:lnTo>
                      <a:pt x="1464" y="1584"/>
                    </a:lnTo>
                    <a:lnTo>
                      <a:pt x="1494" y="1620"/>
                    </a:lnTo>
                    <a:lnTo>
                      <a:pt x="1416" y="1614"/>
                    </a:lnTo>
                    <a:lnTo>
                      <a:pt x="1332" y="1548"/>
                    </a:lnTo>
                    <a:lnTo>
                      <a:pt x="1116" y="1416"/>
                    </a:lnTo>
                    <a:lnTo>
                      <a:pt x="1056" y="1374"/>
                    </a:lnTo>
                    <a:lnTo>
                      <a:pt x="972" y="1356"/>
                    </a:lnTo>
                    <a:lnTo>
                      <a:pt x="930" y="1398"/>
                    </a:lnTo>
                    <a:lnTo>
                      <a:pt x="984" y="1482"/>
                    </a:lnTo>
                    <a:lnTo>
                      <a:pt x="1062" y="1584"/>
                    </a:lnTo>
                    <a:lnTo>
                      <a:pt x="1152" y="1614"/>
                    </a:lnTo>
                    <a:lnTo>
                      <a:pt x="1080" y="1644"/>
                    </a:lnTo>
                    <a:lnTo>
                      <a:pt x="966" y="1602"/>
                    </a:lnTo>
                    <a:lnTo>
                      <a:pt x="882" y="1554"/>
                    </a:lnTo>
                    <a:lnTo>
                      <a:pt x="798" y="1536"/>
                    </a:lnTo>
                    <a:lnTo>
                      <a:pt x="780" y="1572"/>
                    </a:lnTo>
                    <a:lnTo>
                      <a:pt x="828" y="1692"/>
                    </a:lnTo>
                    <a:lnTo>
                      <a:pt x="858" y="1740"/>
                    </a:lnTo>
                    <a:lnTo>
                      <a:pt x="780" y="1728"/>
                    </a:lnTo>
                    <a:lnTo>
                      <a:pt x="690" y="1656"/>
                    </a:lnTo>
                    <a:lnTo>
                      <a:pt x="612" y="1554"/>
                    </a:lnTo>
                    <a:lnTo>
                      <a:pt x="486" y="1488"/>
                    </a:lnTo>
                    <a:lnTo>
                      <a:pt x="402" y="1506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72"/>
              <p:cNvSpPr>
                <a:spLocks/>
              </p:cNvSpPr>
              <p:nvPr/>
            </p:nvSpPr>
            <p:spPr bwMode="auto">
              <a:xfrm>
                <a:off x="2064" y="1962"/>
                <a:ext cx="1410" cy="948"/>
              </a:xfrm>
              <a:custGeom>
                <a:avLst/>
                <a:gdLst>
                  <a:gd name="T0" fmla="*/ 0 w 1410"/>
                  <a:gd name="T1" fmla="*/ 0 h 948"/>
                  <a:gd name="T2" fmla="*/ 150 w 1410"/>
                  <a:gd name="T3" fmla="*/ 60 h 948"/>
                  <a:gd name="T4" fmla="*/ 258 w 1410"/>
                  <a:gd name="T5" fmla="*/ 96 h 948"/>
                  <a:gd name="T6" fmla="*/ 402 w 1410"/>
                  <a:gd name="T7" fmla="*/ 120 h 948"/>
                  <a:gd name="T8" fmla="*/ 564 w 1410"/>
                  <a:gd name="T9" fmla="*/ 114 h 948"/>
                  <a:gd name="T10" fmla="*/ 690 w 1410"/>
                  <a:gd name="T11" fmla="*/ 114 h 948"/>
                  <a:gd name="T12" fmla="*/ 882 w 1410"/>
                  <a:gd name="T13" fmla="*/ 102 h 948"/>
                  <a:gd name="T14" fmla="*/ 834 w 1410"/>
                  <a:gd name="T15" fmla="*/ 108 h 948"/>
                  <a:gd name="T16" fmla="*/ 984 w 1410"/>
                  <a:gd name="T17" fmla="*/ 90 h 948"/>
                  <a:gd name="T18" fmla="*/ 1056 w 1410"/>
                  <a:gd name="T19" fmla="*/ 90 h 948"/>
                  <a:gd name="T20" fmla="*/ 1116 w 1410"/>
                  <a:gd name="T21" fmla="*/ 96 h 948"/>
                  <a:gd name="T22" fmla="*/ 1194 w 1410"/>
                  <a:gd name="T23" fmla="*/ 150 h 948"/>
                  <a:gd name="T24" fmla="*/ 1248 w 1410"/>
                  <a:gd name="T25" fmla="*/ 216 h 948"/>
                  <a:gd name="T26" fmla="*/ 1296 w 1410"/>
                  <a:gd name="T27" fmla="*/ 330 h 948"/>
                  <a:gd name="T28" fmla="*/ 1344 w 1410"/>
                  <a:gd name="T29" fmla="*/ 498 h 948"/>
                  <a:gd name="T30" fmla="*/ 1392 w 1410"/>
                  <a:gd name="T31" fmla="*/ 696 h 948"/>
                  <a:gd name="T32" fmla="*/ 1410 w 1410"/>
                  <a:gd name="T33" fmla="*/ 798 h 948"/>
                  <a:gd name="T34" fmla="*/ 1404 w 1410"/>
                  <a:gd name="T35" fmla="*/ 870 h 948"/>
                  <a:gd name="T36" fmla="*/ 1380 w 1410"/>
                  <a:gd name="T37" fmla="*/ 906 h 948"/>
                  <a:gd name="T38" fmla="*/ 1314 w 1410"/>
                  <a:gd name="T39" fmla="*/ 924 h 948"/>
                  <a:gd name="T40" fmla="*/ 1224 w 1410"/>
                  <a:gd name="T41" fmla="*/ 912 h 948"/>
                  <a:gd name="T42" fmla="*/ 1080 w 1410"/>
                  <a:gd name="T43" fmla="*/ 894 h 948"/>
                  <a:gd name="T44" fmla="*/ 966 w 1410"/>
                  <a:gd name="T45" fmla="*/ 894 h 948"/>
                  <a:gd name="T46" fmla="*/ 834 w 1410"/>
                  <a:gd name="T47" fmla="*/ 906 h 948"/>
                  <a:gd name="T48" fmla="*/ 702 w 1410"/>
                  <a:gd name="T49" fmla="*/ 924 h 948"/>
                  <a:gd name="T50" fmla="*/ 582 w 1410"/>
                  <a:gd name="T51" fmla="*/ 948 h 948"/>
                  <a:gd name="T52" fmla="*/ 492 w 1410"/>
                  <a:gd name="T53" fmla="*/ 948 h 948"/>
                  <a:gd name="T54" fmla="*/ 396 w 1410"/>
                  <a:gd name="T55" fmla="*/ 936 h 948"/>
                  <a:gd name="T56" fmla="*/ 270 w 1410"/>
                  <a:gd name="T57" fmla="*/ 900 h 948"/>
                  <a:gd name="T58" fmla="*/ 0 w 1410"/>
                  <a:gd name="T59" fmla="*/ 0 h 9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0"/>
                  <a:gd name="T91" fmla="*/ 0 h 948"/>
                  <a:gd name="T92" fmla="*/ 1410 w 1410"/>
                  <a:gd name="T93" fmla="*/ 948 h 9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0" h="948">
                    <a:moveTo>
                      <a:pt x="0" y="0"/>
                    </a:moveTo>
                    <a:lnTo>
                      <a:pt x="150" y="60"/>
                    </a:lnTo>
                    <a:lnTo>
                      <a:pt x="258" y="96"/>
                    </a:lnTo>
                    <a:lnTo>
                      <a:pt x="402" y="120"/>
                    </a:lnTo>
                    <a:lnTo>
                      <a:pt x="564" y="114"/>
                    </a:lnTo>
                    <a:lnTo>
                      <a:pt x="690" y="114"/>
                    </a:lnTo>
                    <a:lnTo>
                      <a:pt x="882" y="102"/>
                    </a:lnTo>
                    <a:lnTo>
                      <a:pt x="834" y="108"/>
                    </a:lnTo>
                    <a:lnTo>
                      <a:pt x="984" y="90"/>
                    </a:lnTo>
                    <a:lnTo>
                      <a:pt x="1056" y="90"/>
                    </a:lnTo>
                    <a:lnTo>
                      <a:pt x="1116" y="96"/>
                    </a:lnTo>
                    <a:lnTo>
                      <a:pt x="1194" y="150"/>
                    </a:lnTo>
                    <a:lnTo>
                      <a:pt x="1248" y="216"/>
                    </a:lnTo>
                    <a:lnTo>
                      <a:pt x="1296" y="330"/>
                    </a:lnTo>
                    <a:lnTo>
                      <a:pt x="1344" y="498"/>
                    </a:lnTo>
                    <a:lnTo>
                      <a:pt x="1392" y="696"/>
                    </a:lnTo>
                    <a:lnTo>
                      <a:pt x="1410" y="798"/>
                    </a:lnTo>
                    <a:lnTo>
                      <a:pt x="1404" y="870"/>
                    </a:lnTo>
                    <a:lnTo>
                      <a:pt x="1380" y="906"/>
                    </a:lnTo>
                    <a:lnTo>
                      <a:pt x="1314" y="924"/>
                    </a:lnTo>
                    <a:lnTo>
                      <a:pt x="1224" y="912"/>
                    </a:lnTo>
                    <a:lnTo>
                      <a:pt x="1080" y="894"/>
                    </a:lnTo>
                    <a:lnTo>
                      <a:pt x="966" y="894"/>
                    </a:lnTo>
                    <a:lnTo>
                      <a:pt x="834" y="906"/>
                    </a:lnTo>
                    <a:lnTo>
                      <a:pt x="702" y="924"/>
                    </a:lnTo>
                    <a:lnTo>
                      <a:pt x="582" y="948"/>
                    </a:lnTo>
                    <a:lnTo>
                      <a:pt x="492" y="948"/>
                    </a:lnTo>
                    <a:lnTo>
                      <a:pt x="396" y="936"/>
                    </a:lnTo>
                    <a:lnTo>
                      <a:pt x="270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73"/>
              <p:cNvSpPr>
                <a:spLocks/>
              </p:cNvSpPr>
              <p:nvPr/>
            </p:nvSpPr>
            <p:spPr bwMode="auto">
              <a:xfrm>
                <a:off x="2082" y="2064"/>
                <a:ext cx="1260" cy="732"/>
              </a:xfrm>
              <a:custGeom>
                <a:avLst/>
                <a:gdLst>
                  <a:gd name="T0" fmla="*/ 0 w 1260"/>
                  <a:gd name="T1" fmla="*/ 0 h 732"/>
                  <a:gd name="T2" fmla="*/ 120 w 1260"/>
                  <a:gd name="T3" fmla="*/ 48 h 732"/>
                  <a:gd name="T4" fmla="*/ 240 w 1260"/>
                  <a:gd name="T5" fmla="*/ 90 h 732"/>
                  <a:gd name="T6" fmla="*/ 354 w 1260"/>
                  <a:gd name="T7" fmla="*/ 114 h 732"/>
                  <a:gd name="T8" fmla="*/ 468 w 1260"/>
                  <a:gd name="T9" fmla="*/ 120 h 732"/>
                  <a:gd name="T10" fmla="*/ 618 w 1260"/>
                  <a:gd name="T11" fmla="*/ 114 h 732"/>
                  <a:gd name="T12" fmla="*/ 774 w 1260"/>
                  <a:gd name="T13" fmla="*/ 96 h 732"/>
                  <a:gd name="T14" fmla="*/ 882 w 1260"/>
                  <a:gd name="T15" fmla="*/ 78 h 732"/>
                  <a:gd name="T16" fmla="*/ 990 w 1260"/>
                  <a:gd name="T17" fmla="*/ 66 h 732"/>
                  <a:gd name="T18" fmla="*/ 1068 w 1260"/>
                  <a:gd name="T19" fmla="*/ 96 h 732"/>
                  <a:gd name="T20" fmla="*/ 1104 w 1260"/>
                  <a:gd name="T21" fmla="*/ 132 h 732"/>
                  <a:gd name="T22" fmla="*/ 1146 w 1260"/>
                  <a:gd name="T23" fmla="*/ 210 h 732"/>
                  <a:gd name="T24" fmla="*/ 1200 w 1260"/>
                  <a:gd name="T25" fmla="*/ 354 h 732"/>
                  <a:gd name="T26" fmla="*/ 1242 w 1260"/>
                  <a:gd name="T27" fmla="*/ 546 h 732"/>
                  <a:gd name="T28" fmla="*/ 1254 w 1260"/>
                  <a:gd name="T29" fmla="*/ 630 h 732"/>
                  <a:gd name="T30" fmla="*/ 1260 w 1260"/>
                  <a:gd name="T31" fmla="*/ 696 h 732"/>
                  <a:gd name="T32" fmla="*/ 1188 w 1260"/>
                  <a:gd name="T33" fmla="*/ 672 h 732"/>
                  <a:gd name="T34" fmla="*/ 1068 w 1260"/>
                  <a:gd name="T35" fmla="*/ 666 h 732"/>
                  <a:gd name="T36" fmla="*/ 942 w 1260"/>
                  <a:gd name="T37" fmla="*/ 672 h 732"/>
                  <a:gd name="T38" fmla="*/ 822 w 1260"/>
                  <a:gd name="T39" fmla="*/ 690 h 732"/>
                  <a:gd name="T40" fmla="*/ 684 w 1260"/>
                  <a:gd name="T41" fmla="*/ 702 h 732"/>
                  <a:gd name="T42" fmla="*/ 546 w 1260"/>
                  <a:gd name="T43" fmla="*/ 726 h 732"/>
                  <a:gd name="T44" fmla="*/ 402 w 1260"/>
                  <a:gd name="T45" fmla="*/ 732 h 732"/>
                  <a:gd name="T46" fmla="*/ 306 w 1260"/>
                  <a:gd name="T47" fmla="*/ 720 h 732"/>
                  <a:gd name="T48" fmla="*/ 216 w 1260"/>
                  <a:gd name="T49" fmla="*/ 702 h 732"/>
                  <a:gd name="T50" fmla="*/ 0 w 1260"/>
                  <a:gd name="T51" fmla="*/ 0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0"/>
                  <a:gd name="T79" fmla="*/ 0 h 732"/>
                  <a:gd name="T80" fmla="*/ 1260 w 1260"/>
                  <a:gd name="T81" fmla="*/ 732 h 7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0" h="732">
                    <a:moveTo>
                      <a:pt x="0" y="0"/>
                    </a:moveTo>
                    <a:lnTo>
                      <a:pt x="120" y="48"/>
                    </a:lnTo>
                    <a:lnTo>
                      <a:pt x="240" y="90"/>
                    </a:lnTo>
                    <a:lnTo>
                      <a:pt x="354" y="114"/>
                    </a:lnTo>
                    <a:lnTo>
                      <a:pt x="468" y="120"/>
                    </a:lnTo>
                    <a:lnTo>
                      <a:pt x="618" y="114"/>
                    </a:lnTo>
                    <a:lnTo>
                      <a:pt x="774" y="96"/>
                    </a:lnTo>
                    <a:lnTo>
                      <a:pt x="882" y="78"/>
                    </a:lnTo>
                    <a:lnTo>
                      <a:pt x="990" y="66"/>
                    </a:lnTo>
                    <a:lnTo>
                      <a:pt x="1068" y="96"/>
                    </a:lnTo>
                    <a:lnTo>
                      <a:pt x="1104" y="132"/>
                    </a:lnTo>
                    <a:lnTo>
                      <a:pt x="1146" y="210"/>
                    </a:lnTo>
                    <a:lnTo>
                      <a:pt x="1200" y="354"/>
                    </a:lnTo>
                    <a:lnTo>
                      <a:pt x="1242" y="546"/>
                    </a:lnTo>
                    <a:lnTo>
                      <a:pt x="1254" y="630"/>
                    </a:lnTo>
                    <a:lnTo>
                      <a:pt x="1260" y="696"/>
                    </a:lnTo>
                    <a:lnTo>
                      <a:pt x="1188" y="672"/>
                    </a:lnTo>
                    <a:lnTo>
                      <a:pt x="1068" y="666"/>
                    </a:lnTo>
                    <a:lnTo>
                      <a:pt x="942" y="672"/>
                    </a:lnTo>
                    <a:lnTo>
                      <a:pt x="822" y="690"/>
                    </a:lnTo>
                    <a:lnTo>
                      <a:pt x="684" y="702"/>
                    </a:lnTo>
                    <a:lnTo>
                      <a:pt x="546" y="726"/>
                    </a:lnTo>
                    <a:lnTo>
                      <a:pt x="402" y="732"/>
                    </a:lnTo>
                    <a:lnTo>
                      <a:pt x="306" y="720"/>
                    </a:lnTo>
                    <a:lnTo>
                      <a:pt x="216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74"/>
              <p:cNvSpPr>
                <a:spLocks/>
              </p:cNvSpPr>
              <p:nvPr/>
            </p:nvSpPr>
            <p:spPr bwMode="auto">
              <a:xfrm>
                <a:off x="1770" y="1338"/>
                <a:ext cx="1800" cy="450"/>
              </a:xfrm>
              <a:custGeom>
                <a:avLst/>
                <a:gdLst>
                  <a:gd name="T0" fmla="*/ 162 w 1800"/>
                  <a:gd name="T1" fmla="*/ 246 h 450"/>
                  <a:gd name="T2" fmla="*/ 150 w 1800"/>
                  <a:gd name="T3" fmla="*/ 252 h 450"/>
                  <a:gd name="T4" fmla="*/ 84 w 1800"/>
                  <a:gd name="T5" fmla="*/ 282 h 450"/>
                  <a:gd name="T6" fmla="*/ 96 w 1800"/>
                  <a:gd name="T7" fmla="*/ 336 h 450"/>
                  <a:gd name="T8" fmla="*/ 144 w 1800"/>
                  <a:gd name="T9" fmla="*/ 372 h 450"/>
                  <a:gd name="T10" fmla="*/ 216 w 1800"/>
                  <a:gd name="T11" fmla="*/ 378 h 450"/>
                  <a:gd name="T12" fmla="*/ 300 w 1800"/>
                  <a:gd name="T13" fmla="*/ 324 h 450"/>
                  <a:gd name="T14" fmla="*/ 420 w 1800"/>
                  <a:gd name="T15" fmla="*/ 228 h 450"/>
                  <a:gd name="T16" fmla="*/ 552 w 1800"/>
                  <a:gd name="T17" fmla="*/ 96 h 450"/>
                  <a:gd name="T18" fmla="*/ 702 w 1800"/>
                  <a:gd name="T19" fmla="*/ 30 h 450"/>
                  <a:gd name="T20" fmla="*/ 846 w 1800"/>
                  <a:gd name="T21" fmla="*/ 0 h 450"/>
                  <a:gd name="T22" fmla="*/ 978 w 1800"/>
                  <a:gd name="T23" fmla="*/ 24 h 450"/>
                  <a:gd name="T24" fmla="*/ 1152 w 1800"/>
                  <a:gd name="T25" fmla="*/ 102 h 450"/>
                  <a:gd name="T26" fmla="*/ 1284 w 1800"/>
                  <a:gd name="T27" fmla="*/ 186 h 450"/>
                  <a:gd name="T28" fmla="*/ 1434 w 1800"/>
                  <a:gd name="T29" fmla="*/ 234 h 450"/>
                  <a:gd name="T30" fmla="*/ 1548 w 1800"/>
                  <a:gd name="T31" fmla="*/ 228 h 450"/>
                  <a:gd name="T32" fmla="*/ 1680 w 1800"/>
                  <a:gd name="T33" fmla="*/ 156 h 450"/>
                  <a:gd name="T34" fmla="*/ 1758 w 1800"/>
                  <a:gd name="T35" fmla="*/ 90 h 450"/>
                  <a:gd name="T36" fmla="*/ 1800 w 1800"/>
                  <a:gd name="T37" fmla="*/ 48 h 450"/>
                  <a:gd name="T38" fmla="*/ 1770 w 1800"/>
                  <a:gd name="T39" fmla="*/ 126 h 450"/>
                  <a:gd name="T40" fmla="*/ 1686 w 1800"/>
                  <a:gd name="T41" fmla="*/ 222 h 450"/>
                  <a:gd name="T42" fmla="*/ 1560 w 1800"/>
                  <a:gd name="T43" fmla="*/ 294 h 450"/>
                  <a:gd name="T44" fmla="*/ 1458 w 1800"/>
                  <a:gd name="T45" fmla="*/ 312 h 450"/>
                  <a:gd name="T46" fmla="*/ 1296 w 1800"/>
                  <a:gd name="T47" fmla="*/ 282 h 450"/>
                  <a:gd name="T48" fmla="*/ 1182 w 1800"/>
                  <a:gd name="T49" fmla="*/ 210 h 450"/>
                  <a:gd name="T50" fmla="*/ 1026 w 1800"/>
                  <a:gd name="T51" fmla="*/ 138 h 450"/>
                  <a:gd name="T52" fmla="*/ 906 w 1800"/>
                  <a:gd name="T53" fmla="*/ 96 h 450"/>
                  <a:gd name="T54" fmla="*/ 738 w 1800"/>
                  <a:gd name="T55" fmla="*/ 102 h 450"/>
                  <a:gd name="T56" fmla="*/ 588 w 1800"/>
                  <a:gd name="T57" fmla="*/ 186 h 450"/>
                  <a:gd name="T58" fmla="*/ 486 w 1800"/>
                  <a:gd name="T59" fmla="*/ 276 h 450"/>
                  <a:gd name="T60" fmla="*/ 342 w 1800"/>
                  <a:gd name="T61" fmla="*/ 408 h 450"/>
                  <a:gd name="T62" fmla="*/ 258 w 1800"/>
                  <a:gd name="T63" fmla="*/ 450 h 450"/>
                  <a:gd name="T64" fmla="*/ 90 w 1800"/>
                  <a:gd name="T65" fmla="*/ 432 h 450"/>
                  <a:gd name="T66" fmla="*/ 42 w 1800"/>
                  <a:gd name="T67" fmla="*/ 378 h 450"/>
                  <a:gd name="T68" fmla="*/ 18 w 1800"/>
                  <a:gd name="T69" fmla="*/ 324 h 450"/>
                  <a:gd name="T70" fmla="*/ 0 w 1800"/>
                  <a:gd name="T71" fmla="*/ 270 h 450"/>
                  <a:gd name="T72" fmla="*/ 42 w 1800"/>
                  <a:gd name="T73" fmla="*/ 180 h 450"/>
                  <a:gd name="T74" fmla="*/ 120 w 1800"/>
                  <a:gd name="T75" fmla="*/ 150 h 450"/>
                  <a:gd name="T76" fmla="*/ 186 w 1800"/>
                  <a:gd name="T77" fmla="*/ 162 h 450"/>
                  <a:gd name="T78" fmla="*/ 186 w 1800"/>
                  <a:gd name="T79" fmla="*/ 210 h 450"/>
                  <a:gd name="T80" fmla="*/ 162 w 1800"/>
                  <a:gd name="T81" fmla="*/ 246 h 4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0"/>
                  <a:gd name="T124" fmla="*/ 0 h 450"/>
                  <a:gd name="T125" fmla="*/ 1800 w 1800"/>
                  <a:gd name="T126" fmla="*/ 450 h 4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0" h="450">
                    <a:moveTo>
                      <a:pt x="162" y="246"/>
                    </a:moveTo>
                    <a:lnTo>
                      <a:pt x="150" y="252"/>
                    </a:lnTo>
                    <a:lnTo>
                      <a:pt x="84" y="282"/>
                    </a:lnTo>
                    <a:lnTo>
                      <a:pt x="96" y="336"/>
                    </a:lnTo>
                    <a:lnTo>
                      <a:pt x="144" y="372"/>
                    </a:lnTo>
                    <a:lnTo>
                      <a:pt x="216" y="378"/>
                    </a:lnTo>
                    <a:lnTo>
                      <a:pt x="300" y="324"/>
                    </a:lnTo>
                    <a:lnTo>
                      <a:pt x="420" y="228"/>
                    </a:lnTo>
                    <a:lnTo>
                      <a:pt x="552" y="96"/>
                    </a:lnTo>
                    <a:lnTo>
                      <a:pt x="702" y="30"/>
                    </a:lnTo>
                    <a:lnTo>
                      <a:pt x="846" y="0"/>
                    </a:lnTo>
                    <a:lnTo>
                      <a:pt x="978" y="24"/>
                    </a:lnTo>
                    <a:lnTo>
                      <a:pt x="1152" y="102"/>
                    </a:lnTo>
                    <a:lnTo>
                      <a:pt x="1284" y="186"/>
                    </a:lnTo>
                    <a:lnTo>
                      <a:pt x="1434" y="234"/>
                    </a:lnTo>
                    <a:lnTo>
                      <a:pt x="1548" y="228"/>
                    </a:lnTo>
                    <a:lnTo>
                      <a:pt x="1680" y="156"/>
                    </a:lnTo>
                    <a:lnTo>
                      <a:pt x="1758" y="90"/>
                    </a:lnTo>
                    <a:lnTo>
                      <a:pt x="1800" y="48"/>
                    </a:lnTo>
                    <a:lnTo>
                      <a:pt x="1770" y="126"/>
                    </a:lnTo>
                    <a:lnTo>
                      <a:pt x="1686" y="222"/>
                    </a:lnTo>
                    <a:lnTo>
                      <a:pt x="1560" y="294"/>
                    </a:lnTo>
                    <a:lnTo>
                      <a:pt x="1458" y="312"/>
                    </a:lnTo>
                    <a:lnTo>
                      <a:pt x="1296" y="282"/>
                    </a:lnTo>
                    <a:lnTo>
                      <a:pt x="1182" y="210"/>
                    </a:lnTo>
                    <a:lnTo>
                      <a:pt x="1026" y="138"/>
                    </a:lnTo>
                    <a:lnTo>
                      <a:pt x="906" y="96"/>
                    </a:lnTo>
                    <a:lnTo>
                      <a:pt x="738" y="102"/>
                    </a:lnTo>
                    <a:lnTo>
                      <a:pt x="588" y="186"/>
                    </a:lnTo>
                    <a:lnTo>
                      <a:pt x="486" y="276"/>
                    </a:lnTo>
                    <a:lnTo>
                      <a:pt x="342" y="408"/>
                    </a:lnTo>
                    <a:lnTo>
                      <a:pt x="258" y="450"/>
                    </a:lnTo>
                    <a:lnTo>
                      <a:pt x="90" y="432"/>
                    </a:lnTo>
                    <a:lnTo>
                      <a:pt x="42" y="378"/>
                    </a:lnTo>
                    <a:lnTo>
                      <a:pt x="18" y="324"/>
                    </a:lnTo>
                    <a:lnTo>
                      <a:pt x="0" y="270"/>
                    </a:lnTo>
                    <a:lnTo>
                      <a:pt x="42" y="180"/>
                    </a:lnTo>
                    <a:lnTo>
                      <a:pt x="120" y="150"/>
                    </a:lnTo>
                    <a:lnTo>
                      <a:pt x="186" y="162"/>
                    </a:lnTo>
                    <a:lnTo>
                      <a:pt x="186" y="210"/>
                    </a:lnTo>
                    <a:lnTo>
                      <a:pt x="162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417" name="Group 85"/>
          <p:cNvGrpSpPr>
            <a:grpSpLocks/>
          </p:cNvGrpSpPr>
          <p:nvPr/>
        </p:nvGrpSpPr>
        <p:grpSpPr bwMode="auto">
          <a:xfrm>
            <a:off x="6400800" y="6400800"/>
            <a:ext cx="219075" cy="293688"/>
            <a:chOff x="1668" y="894"/>
            <a:chExt cx="2238" cy="3000"/>
          </a:xfrm>
        </p:grpSpPr>
        <p:sp>
          <p:nvSpPr>
            <p:cNvPr id="16420" name="Freeform 86"/>
            <p:cNvSpPr>
              <a:spLocks/>
            </p:cNvSpPr>
            <p:nvPr/>
          </p:nvSpPr>
          <p:spPr bwMode="auto">
            <a:xfrm>
              <a:off x="1668" y="894"/>
              <a:ext cx="1002" cy="3000"/>
            </a:xfrm>
            <a:custGeom>
              <a:avLst/>
              <a:gdLst>
                <a:gd name="T0" fmla="*/ 0 w 1002"/>
                <a:gd name="T1" fmla="*/ 0 h 3000"/>
                <a:gd name="T2" fmla="*/ 108 w 1002"/>
                <a:gd name="T3" fmla="*/ 576 h 3000"/>
                <a:gd name="T4" fmla="*/ 162 w 1002"/>
                <a:gd name="T5" fmla="*/ 594 h 3000"/>
                <a:gd name="T6" fmla="*/ 906 w 1002"/>
                <a:gd name="T7" fmla="*/ 3000 h 3000"/>
                <a:gd name="T8" fmla="*/ 1002 w 1002"/>
                <a:gd name="T9" fmla="*/ 2964 h 3000"/>
                <a:gd name="T10" fmla="*/ 222 w 1002"/>
                <a:gd name="T11" fmla="*/ 564 h 3000"/>
                <a:gd name="T12" fmla="*/ 246 w 1002"/>
                <a:gd name="T13" fmla="*/ 522 h 3000"/>
                <a:gd name="T14" fmla="*/ 0 w 1002"/>
                <a:gd name="T15" fmla="*/ 0 h 3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2"/>
                <a:gd name="T25" fmla="*/ 0 h 3000"/>
                <a:gd name="T26" fmla="*/ 1002 w 1002"/>
                <a:gd name="T27" fmla="*/ 3000 h 3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2" h="3000">
                  <a:moveTo>
                    <a:pt x="0" y="0"/>
                  </a:moveTo>
                  <a:lnTo>
                    <a:pt x="108" y="576"/>
                  </a:lnTo>
                  <a:lnTo>
                    <a:pt x="162" y="594"/>
                  </a:lnTo>
                  <a:lnTo>
                    <a:pt x="906" y="3000"/>
                  </a:lnTo>
                  <a:lnTo>
                    <a:pt x="1002" y="2964"/>
                  </a:lnTo>
                  <a:lnTo>
                    <a:pt x="222" y="564"/>
                  </a:lnTo>
                  <a:lnTo>
                    <a:pt x="246" y="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21" name="Group 87"/>
            <p:cNvGrpSpPr>
              <a:grpSpLocks/>
            </p:cNvGrpSpPr>
            <p:nvPr/>
          </p:nvGrpSpPr>
          <p:grpSpPr bwMode="auto">
            <a:xfrm>
              <a:off x="1770" y="1338"/>
              <a:ext cx="2136" cy="2016"/>
              <a:chOff x="1770" y="1338"/>
              <a:chExt cx="2136" cy="2016"/>
            </a:xfrm>
          </p:grpSpPr>
          <p:sp>
            <p:nvSpPr>
              <p:cNvPr id="16422" name="Freeform 88"/>
              <p:cNvSpPr>
                <a:spLocks/>
              </p:cNvSpPr>
              <p:nvPr/>
            </p:nvSpPr>
            <p:spPr bwMode="auto">
              <a:xfrm>
                <a:off x="2010" y="1614"/>
                <a:ext cx="1896" cy="1740"/>
              </a:xfrm>
              <a:custGeom>
                <a:avLst/>
                <a:gdLst>
                  <a:gd name="T0" fmla="*/ 90 w 1896"/>
                  <a:gd name="T1" fmla="*/ 258 h 1740"/>
                  <a:gd name="T2" fmla="*/ 198 w 1896"/>
                  <a:gd name="T3" fmla="*/ 270 h 1740"/>
                  <a:gd name="T4" fmla="*/ 420 w 1896"/>
                  <a:gd name="T5" fmla="*/ 90 h 1740"/>
                  <a:gd name="T6" fmla="*/ 630 w 1896"/>
                  <a:gd name="T7" fmla="*/ 0 h 1740"/>
                  <a:gd name="T8" fmla="*/ 480 w 1896"/>
                  <a:gd name="T9" fmla="*/ 144 h 1740"/>
                  <a:gd name="T10" fmla="*/ 402 w 1896"/>
                  <a:gd name="T11" fmla="*/ 288 h 1740"/>
                  <a:gd name="T12" fmla="*/ 468 w 1896"/>
                  <a:gd name="T13" fmla="*/ 378 h 1740"/>
                  <a:gd name="T14" fmla="*/ 618 w 1896"/>
                  <a:gd name="T15" fmla="*/ 276 h 1740"/>
                  <a:gd name="T16" fmla="*/ 816 w 1896"/>
                  <a:gd name="T17" fmla="*/ 114 h 1740"/>
                  <a:gd name="T18" fmla="*/ 948 w 1896"/>
                  <a:gd name="T19" fmla="*/ 108 h 1740"/>
                  <a:gd name="T20" fmla="*/ 948 w 1896"/>
                  <a:gd name="T21" fmla="*/ 168 h 1740"/>
                  <a:gd name="T22" fmla="*/ 810 w 1896"/>
                  <a:gd name="T23" fmla="*/ 252 h 1740"/>
                  <a:gd name="T24" fmla="*/ 792 w 1896"/>
                  <a:gd name="T25" fmla="*/ 330 h 1740"/>
                  <a:gd name="T26" fmla="*/ 864 w 1896"/>
                  <a:gd name="T27" fmla="*/ 360 h 1740"/>
                  <a:gd name="T28" fmla="*/ 1020 w 1896"/>
                  <a:gd name="T29" fmla="*/ 222 h 1740"/>
                  <a:gd name="T30" fmla="*/ 1170 w 1896"/>
                  <a:gd name="T31" fmla="*/ 156 h 1740"/>
                  <a:gd name="T32" fmla="*/ 1350 w 1896"/>
                  <a:gd name="T33" fmla="*/ 180 h 1740"/>
                  <a:gd name="T34" fmla="*/ 1284 w 1896"/>
                  <a:gd name="T35" fmla="*/ 246 h 1740"/>
                  <a:gd name="T36" fmla="*/ 1182 w 1896"/>
                  <a:gd name="T37" fmla="*/ 282 h 1740"/>
                  <a:gd name="T38" fmla="*/ 1242 w 1896"/>
                  <a:gd name="T39" fmla="*/ 378 h 1740"/>
                  <a:gd name="T40" fmla="*/ 1446 w 1896"/>
                  <a:gd name="T41" fmla="*/ 318 h 1740"/>
                  <a:gd name="T42" fmla="*/ 1596 w 1896"/>
                  <a:gd name="T43" fmla="*/ 294 h 1740"/>
                  <a:gd name="T44" fmla="*/ 1770 w 1896"/>
                  <a:gd name="T45" fmla="*/ 396 h 1740"/>
                  <a:gd name="T46" fmla="*/ 1584 w 1896"/>
                  <a:gd name="T47" fmla="*/ 408 h 1740"/>
                  <a:gd name="T48" fmla="*/ 1488 w 1896"/>
                  <a:gd name="T49" fmla="*/ 462 h 1740"/>
                  <a:gd name="T50" fmla="*/ 1554 w 1896"/>
                  <a:gd name="T51" fmla="*/ 588 h 1740"/>
                  <a:gd name="T52" fmla="*/ 1746 w 1896"/>
                  <a:gd name="T53" fmla="*/ 654 h 1740"/>
                  <a:gd name="T54" fmla="*/ 1866 w 1896"/>
                  <a:gd name="T55" fmla="*/ 768 h 1740"/>
                  <a:gd name="T56" fmla="*/ 1800 w 1896"/>
                  <a:gd name="T57" fmla="*/ 786 h 1740"/>
                  <a:gd name="T58" fmla="*/ 1596 w 1896"/>
                  <a:gd name="T59" fmla="*/ 708 h 1740"/>
                  <a:gd name="T60" fmla="*/ 1560 w 1896"/>
                  <a:gd name="T61" fmla="*/ 798 h 1740"/>
                  <a:gd name="T62" fmla="*/ 1776 w 1896"/>
                  <a:gd name="T63" fmla="*/ 966 h 1740"/>
                  <a:gd name="T64" fmla="*/ 1872 w 1896"/>
                  <a:gd name="T65" fmla="*/ 1098 h 1740"/>
                  <a:gd name="T66" fmla="*/ 1836 w 1896"/>
                  <a:gd name="T67" fmla="*/ 1158 h 1740"/>
                  <a:gd name="T68" fmla="*/ 1692 w 1896"/>
                  <a:gd name="T69" fmla="*/ 1032 h 1740"/>
                  <a:gd name="T70" fmla="*/ 1620 w 1896"/>
                  <a:gd name="T71" fmla="*/ 1068 h 1740"/>
                  <a:gd name="T72" fmla="*/ 1734 w 1896"/>
                  <a:gd name="T73" fmla="*/ 1230 h 1740"/>
                  <a:gd name="T74" fmla="*/ 1842 w 1896"/>
                  <a:gd name="T75" fmla="*/ 1380 h 1740"/>
                  <a:gd name="T76" fmla="*/ 1884 w 1896"/>
                  <a:gd name="T77" fmla="*/ 1524 h 1740"/>
                  <a:gd name="T78" fmla="*/ 1746 w 1896"/>
                  <a:gd name="T79" fmla="*/ 1398 h 1740"/>
                  <a:gd name="T80" fmla="*/ 1602 w 1896"/>
                  <a:gd name="T81" fmla="*/ 1350 h 1740"/>
                  <a:gd name="T82" fmla="*/ 1590 w 1896"/>
                  <a:gd name="T83" fmla="*/ 1464 h 1740"/>
                  <a:gd name="T84" fmla="*/ 1632 w 1896"/>
                  <a:gd name="T85" fmla="*/ 1608 h 1740"/>
                  <a:gd name="T86" fmla="*/ 1560 w 1896"/>
                  <a:gd name="T87" fmla="*/ 1518 h 1740"/>
                  <a:gd name="T88" fmla="*/ 1440 w 1896"/>
                  <a:gd name="T89" fmla="*/ 1422 h 1740"/>
                  <a:gd name="T90" fmla="*/ 1320 w 1896"/>
                  <a:gd name="T91" fmla="*/ 1422 h 1740"/>
                  <a:gd name="T92" fmla="*/ 1464 w 1896"/>
                  <a:gd name="T93" fmla="*/ 1584 h 1740"/>
                  <a:gd name="T94" fmla="*/ 1416 w 1896"/>
                  <a:gd name="T95" fmla="*/ 1614 h 1740"/>
                  <a:gd name="T96" fmla="*/ 1116 w 1896"/>
                  <a:gd name="T97" fmla="*/ 1416 h 1740"/>
                  <a:gd name="T98" fmla="*/ 972 w 1896"/>
                  <a:gd name="T99" fmla="*/ 1356 h 1740"/>
                  <a:gd name="T100" fmla="*/ 984 w 1896"/>
                  <a:gd name="T101" fmla="*/ 1482 h 1740"/>
                  <a:gd name="T102" fmla="*/ 1152 w 1896"/>
                  <a:gd name="T103" fmla="*/ 1614 h 1740"/>
                  <a:gd name="T104" fmla="*/ 966 w 1896"/>
                  <a:gd name="T105" fmla="*/ 1602 h 1740"/>
                  <a:gd name="T106" fmla="*/ 798 w 1896"/>
                  <a:gd name="T107" fmla="*/ 1536 h 1740"/>
                  <a:gd name="T108" fmla="*/ 828 w 1896"/>
                  <a:gd name="T109" fmla="*/ 1692 h 1740"/>
                  <a:gd name="T110" fmla="*/ 780 w 1896"/>
                  <a:gd name="T111" fmla="*/ 1728 h 1740"/>
                  <a:gd name="T112" fmla="*/ 612 w 1896"/>
                  <a:gd name="T113" fmla="*/ 1554 h 1740"/>
                  <a:gd name="T114" fmla="*/ 402 w 1896"/>
                  <a:gd name="T115" fmla="*/ 1506 h 17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740"/>
                  <a:gd name="T176" fmla="*/ 1896 w 1896"/>
                  <a:gd name="T177" fmla="*/ 1740 h 17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740">
                    <a:moveTo>
                      <a:pt x="0" y="204"/>
                    </a:moveTo>
                    <a:lnTo>
                      <a:pt x="90" y="258"/>
                    </a:lnTo>
                    <a:lnTo>
                      <a:pt x="156" y="282"/>
                    </a:lnTo>
                    <a:lnTo>
                      <a:pt x="198" y="270"/>
                    </a:lnTo>
                    <a:lnTo>
                      <a:pt x="318" y="198"/>
                    </a:lnTo>
                    <a:lnTo>
                      <a:pt x="420" y="90"/>
                    </a:lnTo>
                    <a:lnTo>
                      <a:pt x="528" y="18"/>
                    </a:lnTo>
                    <a:lnTo>
                      <a:pt x="630" y="0"/>
                    </a:lnTo>
                    <a:lnTo>
                      <a:pt x="576" y="54"/>
                    </a:lnTo>
                    <a:lnTo>
                      <a:pt x="480" y="144"/>
                    </a:lnTo>
                    <a:lnTo>
                      <a:pt x="432" y="222"/>
                    </a:lnTo>
                    <a:lnTo>
                      <a:pt x="402" y="288"/>
                    </a:lnTo>
                    <a:lnTo>
                      <a:pt x="402" y="366"/>
                    </a:lnTo>
                    <a:lnTo>
                      <a:pt x="468" y="378"/>
                    </a:lnTo>
                    <a:lnTo>
                      <a:pt x="552" y="354"/>
                    </a:lnTo>
                    <a:lnTo>
                      <a:pt x="618" y="276"/>
                    </a:lnTo>
                    <a:lnTo>
                      <a:pt x="762" y="150"/>
                    </a:lnTo>
                    <a:lnTo>
                      <a:pt x="816" y="114"/>
                    </a:lnTo>
                    <a:lnTo>
                      <a:pt x="912" y="102"/>
                    </a:lnTo>
                    <a:lnTo>
                      <a:pt x="948" y="108"/>
                    </a:lnTo>
                    <a:lnTo>
                      <a:pt x="990" y="126"/>
                    </a:lnTo>
                    <a:lnTo>
                      <a:pt x="948" y="168"/>
                    </a:lnTo>
                    <a:lnTo>
                      <a:pt x="858" y="216"/>
                    </a:lnTo>
                    <a:lnTo>
                      <a:pt x="810" y="252"/>
                    </a:lnTo>
                    <a:lnTo>
                      <a:pt x="786" y="282"/>
                    </a:lnTo>
                    <a:lnTo>
                      <a:pt x="792" y="330"/>
                    </a:lnTo>
                    <a:lnTo>
                      <a:pt x="828" y="354"/>
                    </a:lnTo>
                    <a:lnTo>
                      <a:pt x="864" y="360"/>
                    </a:lnTo>
                    <a:lnTo>
                      <a:pt x="924" y="312"/>
                    </a:lnTo>
                    <a:lnTo>
                      <a:pt x="1020" y="222"/>
                    </a:lnTo>
                    <a:lnTo>
                      <a:pt x="1098" y="180"/>
                    </a:lnTo>
                    <a:lnTo>
                      <a:pt x="1170" y="156"/>
                    </a:lnTo>
                    <a:lnTo>
                      <a:pt x="1260" y="150"/>
                    </a:lnTo>
                    <a:lnTo>
                      <a:pt x="1350" y="180"/>
                    </a:lnTo>
                    <a:lnTo>
                      <a:pt x="1380" y="216"/>
                    </a:lnTo>
                    <a:lnTo>
                      <a:pt x="1284" y="246"/>
                    </a:lnTo>
                    <a:lnTo>
                      <a:pt x="1218" y="252"/>
                    </a:lnTo>
                    <a:lnTo>
                      <a:pt x="1182" y="282"/>
                    </a:lnTo>
                    <a:lnTo>
                      <a:pt x="1170" y="342"/>
                    </a:lnTo>
                    <a:lnTo>
                      <a:pt x="1242" y="378"/>
                    </a:lnTo>
                    <a:lnTo>
                      <a:pt x="1356" y="342"/>
                    </a:lnTo>
                    <a:lnTo>
                      <a:pt x="1446" y="318"/>
                    </a:lnTo>
                    <a:lnTo>
                      <a:pt x="1500" y="294"/>
                    </a:lnTo>
                    <a:lnTo>
                      <a:pt x="1596" y="294"/>
                    </a:lnTo>
                    <a:cubicBezTo>
                      <a:pt x="1628" y="306"/>
                      <a:pt x="1692" y="330"/>
                      <a:pt x="1692" y="330"/>
                    </a:cubicBezTo>
                    <a:lnTo>
                      <a:pt x="1770" y="396"/>
                    </a:lnTo>
                    <a:lnTo>
                      <a:pt x="1722" y="414"/>
                    </a:lnTo>
                    <a:lnTo>
                      <a:pt x="1584" y="408"/>
                    </a:lnTo>
                    <a:lnTo>
                      <a:pt x="1548" y="420"/>
                    </a:lnTo>
                    <a:lnTo>
                      <a:pt x="1488" y="462"/>
                    </a:lnTo>
                    <a:lnTo>
                      <a:pt x="1488" y="522"/>
                    </a:lnTo>
                    <a:lnTo>
                      <a:pt x="1554" y="588"/>
                    </a:lnTo>
                    <a:lnTo>
                      <a:pt x="1638" y="600"/>
                    </a:lnTo>
                    <a:lnTo>
                      <a:pt x="1746" y="654"/>
                    </a:lnTo>
                    <a:lnTo>
                      <a:pt x="1830" y="714"/>
                    </a:lnTo>
                    <a:lnTo>
                      <a:pt x="1866" y="768"/>
                    </a:lnTo>
                    <a:lnTo>
                      <a:pt x="1878" y="834"/>
                    </a:lnTo>
                    <a:lnTo>
                      <a:pt x="1800" y="786"/>
                    </a:lnTo>
                    <a:lnTo>
                      <a:pt x="1734" y="738"/>
                    </a:lnTo>
                    <a:lnTo>
                      <a:pt x="1596" y="708"/>
                    </a:lnTo>
                    <a:lnTo>
                      <a:pt x="1554" y="726"/>
                    </a:lnTo>
                    <a:lnTo>
                      <a:pt x="1560" y="798"/>
                    </a:lnTo>
                    <a:lnTo>
                      <a:pt x="1680" y="876"/>
                    </a:lnTo>
                    <a:lnTo>
                      <a:pt x="1776" y="966"/>
                    </a:lnTo>
                    <a:lnTo>
                      <a:pt x="1830" y="1020"/>
                    </a:lnTo>
                    <a:lnTo>
                      <a:pt x="1872" y="1098"/>
                    </a:lnTo>
                    <a:lnTo>
                      <a:pt x="1896" y="1140"/>
                    </a:lnTo>
                    <a:lnTo>
                      <a:pt x="1836" y="1158"/>
                    </a:lnTo>
                    <a:lnTo>
                      <a:pt x="1752" y="1092"/>
                    </a:lnTo>
                    <a:lnTo>
                      <a:pt x="1692" y="1032"/>
                    </a:lnTo>
                    <a:lnTo>
                      <a:pt x="1638" y="1008"/>
                    </a:lnTo>
                    <a:lnTo>
                      <a:pt x="1620" y="1068"/>
                    </a:lnTo>
                    <a:lnTo>
                      <a:pt x="1644" y="1134"/>
                    </a:lnTo>
                    <a:lnTo>
                      <a:pt x="1734" y="1230"/>
                    </a:lnTo>
                    <a:lnTo>
                      <a:pt x="1788" y="1314"/>
                    </a:lnTo>
                    <a:lnTo>
                      <a:pt x="1842" y="1380"/>
                    </a:lnTo>
                    <a:lnTo>
                      <a:pt x="1884" y="1452"/>
                    </a:lnTo>
                    <a:lnTo>
                      <a:pt x="1884" y="1524"/>
                    </a:lnTo>
                    <a:lnTo>
                      <a:pt x="1812" y="1476"/>
                    </a:lnTo>
                    <a:lnTo>
                      <a:pt x="1746" y="1398"/>
                    </a:lnTo>
                    <a:lnTo>
                      <a:pt x="1638" y="1362"/>
                    </a:lnTo>
                    <a:lnTo>
                      <a:pt x="1602" y="1350"/>
                    </a:lnTo>
                    <a:lnTo>
                      <a:pt x="1584" y="1386"/>
                    </a:lnTo>
                    <a:lnTo>
                      <a:pt x="1590" y="1464"/>
                    </a:lnTo>
                    <a:lnTo>
                      <a:pt x="1632" y="1560"/>
                    </a:lnTo>
                    <a:lnTo>
                      <a:pt x="1632" y="1608"/>
                    </a:lnTo>
                    <a:lnTo>
                      <a:pt x="1590" y="1602"/>
                    </a:lnTo>
                    <a:lnTo>
                      <a:pt x="1560" y="1518"/>
                    </a:lnTo>
                    <a:lnTo>
                      <a:pt x="1518" y="1464"/>
                    </a:lnTo>
                    <a:lnTo>
                      <a:pt x="1440" y="1422"/>
                    </a:lnTo>
                    <a:lnTo>
                      <a:pt x="1392" y="1422"/>
                    </a:lnTo>
                    <a:lnTo>
                      <a:pt x="1320" y="1422"/>
                    </a:lnTo>
                    <a:lnTo>
                      <a:pt x="1404" y="1512"/>
                    </a:lnTo>
                    <a:lnTo>
                      <a:pt x="1464" y="1584"/>
                    </a:lnTo>
                    <a:lnTo>
                      <a:pt x="1494" y="1620"/>
                    </a:lnTo>
                    <a:lnTo>
                      <a:pt x="1416" y="1614"/>
                    </a:lnTo>
                    <a:lnTo>
                      <a:pt x="1332" y="1548"/>
                    </a:lnTo>
                    <a:lnTo>
                      <a:pt x="1116" y="1416"/>
                    </a:lnTo>
                    <a:lnTo>
                      <a:pt x="1056" y="1374"/>
                    </a:lnTo>
                    <a:lnTo>
                      <a:pt x="972" y="1356"/>
                    </a:lnTo>
                    <a:lnTo>
                      <a:pt x="930" y="1398"/>
                    </a:lnTo>
                    <a:lnTo>
                      <a:pt x="984" y="1482"/>
                    </a:lnTo>
                    <a:lnTo>
                      <a:pt x="1062" y="1584"/>
                    </a:lnTo>
                    <a:lnTo>
                      <a:pt x="1152" y="1614"/>
                    </a:lnTo>
                    <a:lnTo>
                      <a:pt x="1080" y="1644"/>
                    </a:lnTo>
                    <a:lnTo>
                      <a:pt x="966" y="1602"/>
                    </a:lnTo>
                    <a:lnTo>
                      <a:pt x="882" y="1554"/>
                    </a:lnTo>
                    <a:lnTo>
                      <a:pt x="798" y="1536"/>
                    </a:lnTo>
                    <a:lnTo>
                      <a:pt x="780" y="1572"/>
                    </a:lnTo>
                    <a:lnTo>
                      <a:pt x="828" y="1692"/>
                    </a:lnTo>
                    <a:lnTo>
                      <a:pt x="858" y="1740"/>
                    </a:lnTo>
                    <a:lnTo>
                      <a:pt x="780" y="1728"/>
                    </a:lnTo>
                    <a:lnTo>
                      <a:pt x="690" y="1656"/>
                    </a:lnTo>
                    <a:lnTo>
                      <a:pt x="612" y="1554"/>
                    </a:lnTo>
                    <a:lnTo>
                      <a:pt x="486" y="1488"/>
                    </a:lnTo>
                    <a:lnTo>
                      <a:pt x="402" y="1506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Freeform 89"/>
              <p:cNvSpPr>
                <a:spLocks/>
              </p:cNvSpPr>
              <p:nvPr/>
            </p:nvSpPr>
            <p:spPr bwMode="auto">
              <a:xfrm>
                <a:off x="2064" y="1962"/>
                <a:ext cx="1410" cy="948"/>
              </a:xfrm>
              <a:custGeom>
                <a:avLst/>
                <a:gdLst>
                  <a:gd name="T0" fmla="*/ 0 w 1410"/>
                  <a:gd name="T1" fmla="*/ 0 h 948"/>
                  <a:gd name="T2" fmla="*/ 150 w 1410"/>
                  <a:gd name="T3" fmla="*/ 60 h 948"/>
                  <a:gd name="T4" fmla="*/ 258 w 1410"/>
                  <a:gd name="T5" fmla="*/ 96 h 948"/>
                  <a:gd name="T6" fmla="*/ 402 w 1410"/>
                  <a:gd name="T7" fmla="*/ 120 h 948"/>
                  <a:gd name="T8" fmla="*/ 564 w 1410"/>
                  <a:gd name="T9" fmla="*/ 114 h 948"/>
                  <a:gd name="T10" fmla="*/ 690 w 1410"/>
                  <a:gd name="T11" fmla="*/ 114 h 948"/>
                  <a:gd name="T12" fmla="*/ 882 w 1410"/>
                  <a:gd name="T13" fmla="*/ 102 h 948"/>
                  <a:gd name="T14" fmla="*/ 834 w 1410"/>
                  <a:gd name="T15" fmla="*/ 108 h 948"/>
                  <a:gd name="T16" fmla="*/ 984 w 1410"/>
                  <a:gd name="T17" fmla="*/ 90 h 948"/>
                  <a:gd name="T18" fmla="*/ 1056 w 1410"/>
                  <a:gd name="T19" fmla="*/ 90 h 948"/>
                  <a:gd name="T20" fmla="*/ 1116 w 1410"/>
                  <a:gd name="T21" fmla="*/ 96 h 948"/>
                  <a:gd name="T22" fmla="*/ 1194 w 1410"/>
                  <a:gd name="T23" fmla="*/ 150 h 948"/>
                  <a:gd name="T24" fmla="*/ 1248 w 1410"/>
                  <a:gd name="T25" fmla="*/ 216 h 948"/>
                  <a:gd name="T26" fmla="*/ 1296 w 1410"/>
                  <a:gd name="T27" fmla="*/ 330 h 948"/>
                  <a:gd name="T28" fmla="*/ 1344 w 1410"/>
                  <a:gd name="T29" fmla="*/ 498 h 948"/>
                  <a:gd name="T30" fmla="*/ 1392 w 1410"/>
                  <a:gd name="T31" fmla="*/ 696 h 948"/>
                  <a:gd name="T32" fmla="*/ 1410 w 1410"/>
                  <a:gd name="T33" fmla="*/ 798 h 948"/>
                  <a:gd name="T34" fmla="*/ 1404 w 1410"/>
                  <a:gd name="T35" fmla="*/ 870 h 948"/>
                  <a:gd name="T36" fmla="*/ 1380 w 1410"/>
                  <a:gd name="T37" fmla="*/ 906 h 948"/>
                  <a:gd name="T38" fmla="*/ 1314 w 1410"/>
                  <a:gd name="T39" fmla="*/ 924 h 948"/>
                  <a:gd name="T40" fmla="*/ 1224 w 1410"/>
                  <a:gd name="T41" fmla="*/ 912 h 948"/>
                  <a:gd name="T42" fmla="*/ 1080 w 1410"/>
                  <a:gd name="T43" fmla="*/ 894 h 948"/>
                  <a:gd name="T44" fmla="*/ 966 w 1410"/>
                  <a:gd name="T45" fmla="*/ 894 h 948"/>
                  <a:gd name="T46" fmla="*/ 834 w 1410"/>
                  <a:gd name="T47" fmla="*/ 906 h 948"/>
                  <a:gd name="T48" fmla="*/ 702 w 1410"/>
                  <a:gd name="T49" fmla="*/ 924 h 948"/>
                  <a:gd name="T50" fmla="*/ 582 w 1410"/>
                  <a:gd name="T51" fmla="*/ 948 h 948"/>
                  <a:gd name="T52" fmla="*/ 492 w 1410"/>
                  <a:gd name="T53" fmla="*/ 948 h 948"/>
                  <a:gd name="T54" fmla="*/ 396 w 1410"/>
                  <a:gd name="T55" fmla="*/ 936 h 948"/>
                  <a:gd name="T56" fmla="*/ 270 w 1410"/>
                  <a:gd name="T57" fmla="*/ 900 h 948"/>
                  <a:gd name="T58" fmla="*/ 0 w 1410"/>
                  <a:gd name="T59" fmla="*/ 0 h 9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10"/>
                  <a:gd name="T91" fmla="*/ 0 h 948"/>
                  <a:gd name="T92" fmla="*/ 1410 w 1410"/>
                  <a:gd name="T93" fmla="*/ 948 h 9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10" h="948">
                    <a:moveTo>
                      <a:pt x="0" y="0"/>
                    </a:moveTo>
                    <a:lnTo>
                      <a:pt x="150" y="60"/>
                    </a:lnTo>
                    <a:lnTo>
                      <a:pt x="258" y="96"/>
                    </a:lnTo>
                    <a:lnTo>
                      <a:pt x="402" y="120"/>
                    </a:lnTo>
                    <a:lnTo>
                      <a:pt x="564" y="114"/>
                    </a:lnTo>
                    <a:lnTo>
                      <a:pt x="690" y="114"/>
                    </a:lnTo>
                    <a:lnTo>
                      <a:pt x="882" y="102"/>
                    </a:lnTo>
                    <a:lnTo>
                      <a:pt x="834" y="108"/>
                    </a:lnTo>
                    <a:lnTo>
                      <a:pt x="984" y="90"/>
                    </a:lnTo>
                    <a:lnTo>
                      <a:pt x="1056" y="90"/>
                    </a:lnTo>
                    <a:lnTo>
                      <a:pt x="1116" y="96"/>
                    </a:lnTo>
                    <a:lnTo>
                      <a:pt x="1194" y="150"/>
                    </a:lnTo>
                    <a:lnTo>
                      <a:pt x="1248" y="216"/>
                    </a:lnTo>
                    <a:lnTo>
                      <a:pt x="1296" y="330"/>
                    </a:lnTo>
                    <a:lnTo>
                      <a:pt x="1344" y="498"/>
                    </a:lnTo>
                    <a:lnTo>
                      <a:pt x="1392" y="696"/>
                    </a:lnTo>
                    <a:lnTo>
                      <a:pt x="1410" y="798"/>
                    </a:lnTo>
                    <a:lnTo>
                      <a:pt x="1404" y="870"/>
                    </a:lnTo>
                    <a:lnTo>
                      <a:pt x="1380" y="906"/>
                    </a:lnTo>
                    <a:lnTo>
                      <a:pt x="1314" y="924"/>
                    </a:lnTo>
                    <a:lnTo>
                      <a:pt x="1224" y="912"/>
                    </a:lnTo>
                    <a:lnTo>
                      <a:pt x="1080" y="894"/>
                    </a:lnTo>
                    <a:lnTo>
                      <a:pt x="966" y="894"/>
                    </a:lnTo>
                    <a:lnTo>
                      <a:pt x="834" y="906"/>
                    </a:lnTo>
                    <a:lnTo>
                      <a:pt x="702" y="924"/>
                    </a:lnTo>
                    <a:lnTo>
                      <a:pt x="582" y="948"/>
                    </a:lnTo>
                    <a:lnTo>
                      <a:pt x="492" y="948"/>
                    </a:lnTo>
                    <a:lnTo>
                      <a:pt x="396" y="936"/>
                    </a:lnTo>
                    <a:lnTo>
                      <a:pt x="270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90"/>
              <p:cNvSpPr>
                <a:spLocks/>
              </p:cNvSpPr>
              <p:nvPr/>
            </p:nvSpPr>
            <p:spPr bwMode="auto">
              <a:xfrm>
                <a:off x="2082" y="2064"/>
                <a:ext cx="1260" cy="732"/>
              </a:xfrm>
              <a:custGeom>
                <a:avLst/>
                <a:gdLst>
                  <a:gd name="T0" fmla="*/ 0 w 1260"/>
                  <a:gd name="T1" fmla="*/ 0 h 732"/>
                  <a:gd name="T2" fmla="*/ 120 w 1260"/>
                  <a:gd name="T3" fmla="*/ 48 h 732"/>
                  <a:gd name="T4" fmla="*/ 240 w 1260"/>
                  <a:gd name="T5" fmla="*/ 90 h 732"/>
                  <a:gd name="T6" fmla="*/ 354 w 1260"/>
                  <a:gd name="T7" fmla="*/ 114 h 732"/>
                  <a:gd name="T8" fmla="*/ 468 w 1260"/>
                  <a:gd name="T9" fmla="*/ 120 h 732"/>
                  <a:gd name="T10" fmla="*/ 618 w 1260"/>
                  <a:gd name="T11" fmla="*/ 114 h 732"/>
                  <a:gd name="T12" fmla="*/ 774 w 1260"/>
                  <a:gd name="T13" fmla="*/ 96 h 732"/>
                  <a:gd name="T14" fmla="*/ 882 w 1260"/>
                  <a:gd name="T15" fmla="*/ 78 h 732"/>
                  <a:gd name="T16" fmla="*/ 990 w 1260"/>
                  <a:gd name="T17" fmla="*/ 66 h 732"/>
                  <a:gd name="T18" fmla="*/ 1068 w 1260"/>
                  <a:gd name="T19" fmla="*/ 96 h 732"/>
                  <a:gd name="T20" fmla="*/ 1104 w 1260"/>
                  <a:gd name="T21" fmla="*/ 132 h 732"/>
                  <a:gd name="T22" fmla="*/ 1146 w 1260"/>
                  <a:gd name="T23" fmla="*/ 210 h 732"/>
                  <a:gd name="T24" fmla="*/ 1200 w 1260"/>
                  <a:gd name="T25" fmla="*/ 354 h 732"/>
                  <a:gd name="T26" fmla="*/ 1242 w 1260"/>
                  <a:gd name="T27" fmla="*/ 546 h 732"/>
                  <a:gd name="T28" fmla="*/ 1254 w 1260"/>
                  <a:gd name="T29" fmla="*/ 630 h 732"/>
                  <a:gd name="T30" fmla="*/ 1260 w 1260"/>
                  <a:gd name="T31" fmla="*/ 696 h 732"/>
                  <a:gd name="T32" fmla="*/ 1188 w 1260"/>
                  <a:gd name="T33" fmla="*/ 672 h 732"/>
                  <a:gd name="T34" fmla="*/ 1068 w 1260"/>
                  <a:gd name="T35" fmla="*/ 666 h 732"/>
                  <a:gd name="T36" fmla="*/ 942 w 1260"/>
                  <a:gd name="T37" fmla="*/ 672 h 732"/>
                  <a:gd name="T38" fmla="*/ 822 w 1260"/>
                  <a:gd name="T39" fmla="*/ 690 h 732"/>
                  <a:gd name="T40" fmla="*/ 684 w 1260"/>
                  <a:gd name="T41" fmla="*/ 702 h 732"/>
                  <a:gd name="T42" fmla="*/ 546 w 1260"/>
                  <a:gd name="T43" fmla="*/ 726 h 732"/>
                  <a:gd name="T44" fmla="*/ 402 w 1260"/>
                  <a:gd name="T45" fmla="*/ 732 h 732"/>
                  <a:gd name="T46" fmla="*/ 306 w 1260"/>
                  <a:gd name="T47" fmla="*/ 720 h 732"/>
                  <a:gd name="T48" fmla="*/ 216 w 1260"/>
                  <a:gd name="T49" fmla="*/ 702 h 732"/>
                  <a:gd name="T50" fmla="*/ 0 w 1260"/>
                  <a:gd name="T51" fmla="*/ 0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0"/>
                  <a:gd name="T79" fmla="*/ 0 h 732"/>
                  <a:gd name="T80" fmla="*/ 1260 w 1260"/>
                  <a:gd name="T81" fmla="*/ 732 h 7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0" h="732">
                    <a:moveTo>
                      <a:pt x="0" y="0"/>
                    </a:moveTo>
                    <a:lnTo>
                      <a:pt x="120" y="48"/>
                    </a:lnTo>
                    <a:lnTo>
                      <a:pt x="240" y="90"/>
                    </a:lnTo>
                    <a:lnTo>
                      <a:pt x="354" y="114"/>
                    </a:lnTo>
                    <a:lnTo>
                      <a:pt x="468" y="120"/>
                    </a:lnTo>
                    <a:lnTo>
                      <a:pt x="618" y="114"/>
                    </a:lnTo>
                    <a:lnTo>
                      <a:pt x="774" y="96"/>
                    </a:lnTo>
                    <a:lnTo>
                      <a:pt x="882" y="78"/>
                    </a:lnTo>
                    <a:lnTo>
                      <a:pt x="990" y="66"/>
                    </a:lnTo>
                    <a:lnTo>
                      <a:pt x="1068" y="96"/>
                    </a:lnTo>
                    <a:lnTo>
                      <a:pt x="1104" y="132"/>
                    </a:lnTo>
                    <a:lnTo>
                      <a:pt x="1146" y="210"/>
                    </a:lnTo>
                    <a:lnTo>
                      <a:pt x="1200" y="354"/>
                    </a:lnTo>
                    <a:lnTo>
                      <a:pt x="1242" y="546"/>
                    </a:lnTo>
                    <a:lnTo>
                      <a:pt x="1254" y="630"/>
                    </a:lnTo>
                    <a:lnTo>
                      <a:pt x="1260" y="696"/>
                    </a:lnTo>
                    <a:lnTo>
                      <a:pt x="1188" y="672"/>
                    </a:lnTo>
                    <a:lnTo>
                      <a:pt x="1068" y="666"/>
                    </a:lnTo>
                    <a:lnTo>
                      <a:pt x="942" y="672"/>
                    </a:lnTo>
                    <a:lnTo>
                      <a:pt x="822" y="690"/>
                    </a:lnTo>
                    <a:lnTo>
                      <a:pt x="684" y="702"/>
                    </a:lnTo>
                    <a:lnTo>
                      <a:pt x="546" y="726"/>
                    </a:lnTo>
                    <a:lnTo>
                      <a:pt x="402" y="732"/>
                    </a:lnTo>
                    <a:lnTo>
                      <a:pt x="306" y="720"/>
                    </a:lnTo>
                    <a:lnTo>
                      <a:pt x="216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91"/>
              <p:cNvSpPr>
                <a:spLocks/>
              </p:cNvSpPr>
              <p:nvPr/>
            </p:nvSpPr>
            <p:spPr bwMode="auto">
              <a:xfrm>
                <a:off x="1770" y="1338"/>
                <a:ext cx="1800" cy="450"/>
              </a:xfrm>
              <a:custGeom>
                <a:avLst/>
                <a:gdLst>
                  <a:gd name="T0" fmla="*/ 162 w 1800"/>
                  <a:gd name="T1" fmla="*/ 246 h 450"/>
                  <a:gd name="T2" fmla="*/ 150 w 1800"/>
                  <a:gd name="T3" fmla="*/ 252 h 450"/>
                  <a:gd name="T4" fmla="*/ 84 w 1800"/>
                  <a:gd name="T5" fmla="*/ 282 h 450"/>
                  <a:gd name="T6" fmla="*/ 96 w 1800"/>
                  <a:gd name="T7" fmla="*/ 336 h 450"/>
                  <a:gd name="T8" fmla="*/ 144 w 1800"/>
                  <a:gd name="T9" fmla="*/ 372 h 450"/>
                  <a:gd name="T10" fmla="*/ 216 w 1800"/>
                  <a:gd name="T11" fmla="*/ 378 h 450"/>
                  <a:gd name="T12" fmla="*/ 300 w 1800"/>
                  <a:gd name="T13" fmla="*/ 324 h 450"/>
                  <a:gd name="T14" fmla="*/ 420 w 1800"/>
                  <a:gd name="T15" fmla="*/ 228 h 450"/>
                  <a:gd name="T16" fmla="*/ 552 w 1800"/>
                  <a:gd name="T17" fmla="*/ 96 h 450"/>
                  <a:gd name="T18" fmla="*/ 702 w 1800"/>
                  <a:gd name="T19" fmla="*/ 30 h 450"/>
                  <a:gd name="T20" fmla="*/ 846 w 1800"/>
                  <a:gd name="T21" fmla="*/ 0 h 450"/>
                  <a:gd name="T22" fmla="*/ 978 w 1800"/>
                  <a:gd name="T23" fmla="*/ 24 h 450"/>
                  <a:gd name="T24" fmla="*/ 1152 w 1800"/>
                  <a:gd name="T25" fmla="*/ 102 h 450"/>
                  <a:gd name="T26" fmla="*/ 1284 w 1800"/>
                  <a:gd name="T27" fmla="*/ 186 h 450"/>
                  <a:gd name="T28" fmla="*/ 1434 w 1800"/>
                  <a:gd name="T29" fmla="*/ 234 h 450"/>
                  <a:gd name="T30" fmla="*/ 1548 w 1800"/>
                  <a:gd name="T31" fmla="*/ 228 h 450"/>
                  <a:gd name="T32" fmla="*/ 1680 w 1800"/>
                  <a:gd name="T33" fmla="*/ 156 h 450"/>
                  <a:gd name="T34" fmla="*/ 1758 w 1800"/>
                  <a:gd name="T35" fmla="*/ 90 h 450"/>
                  <a:gd name="T36" fmla="*/ 1800 w 1800"/>
                  <a:gd name="T37" fmla="*/ 48 h 450"/>
                  <a:gd name="T38" fmla="*/ 1770 w 1800"/>
                  <a:gd name="T39" fmla="*/ 126 h 450"/>
                  <a:gd name="T40" fmla="*/ 1686 w 1800"/>
                  <a:gd name="T41" fmla="*/ 222 h 450"/>
                  <a:gd name="T42" fmla="*/ 1560 w 1800"/>
                  <a:gd name="T43" fmla="*/ 294 h 450"/>
                  <a:gd name="T44" fmla="*/ 1458 w 1800"/>
                  <a:gd name="T45" fmla="*/ 312 h 450"/>
                  <a:gd name="T46" fmla="*/ 1296 w 1800"/>
                  <a:gd name="T47" fmla="*/ 282 h 450"/>
                  <a:gd name="T48" fmla="*/ 1182 w 1800"/>
                  <a:gd name="T49" fmla="*/ 210 h 450"/>
                  <a:gd name="T50" fmla="*/ 1026 w 1800"/>
                  <a:gd name="T51" fmla="*/ 138 h 450"/>
                  <a:gd name="T52" fmla="*/ 906 w 1800"/>
                  <a:gd name="T53" fmla="*/ 96 h 450"/>
                  <a:gd name="T54" fmla="*/ 738 w 1800"/>
                  <a:gd name="T55" fmla="*/ 102 h 450"/>
                  <a:gd name="T56" fmla="*/ 588 w 1800"/>
                  <a:gd name="T57" fmla="*/ 186 h 450"/>
                  <a:gd name="T58" fmla="*/ 486 w 1800"/>
                  <a:gd name="T59" fmla="*/ 276 h 450"/>
                  <a:gd name="T60" fmla="*/ 342 w 1800"/>
                  <a:gd name="T61" fmla="*/ 408 h 450"/>
                  <a:gd name="T62" fmla="*/ 258 w 1800"/>
                  <a:gd name="T63" fmla="*/ 450 h 450"/>
                  <a:gd name="T64" fmla="*/ 90 w 1800"/>
                  <a:gd name="T65" fmla="*/ 432 h 450"/>
                  <a:gd name="T66" fmla="*/ 42 w 1800"/>
                  <a:gd name="T67" fmla="*/ 378 h 450"/>
                  <a:gd name="T68" fmla="*/ 18 w 1800"/>
                  <a:gd name="T69" fmla="*/ 324 h 450"/>
                  <a:gd name="T70" fmla="*/ 0 w 1800"/>
                  <a:gd name="T71" fmla="*/ 270 h 450"/>
                  <a:gd name="T72" fmla="*/ 42 w 1800"/>
                  <a:gd name="T73" fmla="*/ 180 h 450"/>
                  <a:gd name="T74" fmla="*/ 120 w 1800"/>
                  <a:gd name="T75" fmla="*/ 150 h 450"/>
                  <a:gd name="T76" fmla="*/ 186 w 1800"/>
                  <a:gd name="T77" fmla="*/ 162 h 450"/>
                  <a:gd name="T78" fmla="*/ 186 w 1800"/>
                  <a:gd name="T79" fmla="*/ 210 h 450"/>
                  <a:gd name="T80" fmla="*/ 162 w 1800"/>
                  <a:gd name="T81" fmla="*/ 246 h 4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0"/>
                  <a:gd name="T124" fmla="*/ 0 h 450"/>
                  <a:gd name="T125" fmla="*/ 1800 w 1800"/>
                  <a:gd name="T126" fmla="*/ 450 h 4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0" h="450">
                    <a:moveTo>
                      <a:pt x="162" y="246"/>
                    </a:moveTo>
                    <a:lnTo>
                      <a:pt x="150" y="252"/>
                    </a:lnTo>
                    <a:lnTo>
                      <a:pt x="84" y="282"/>
                    </a:lnTo>
                    <a:lnTo>
                      <a:pt x="96" y="336"/>
                    </a:lnTo>
                    <a:lnTo>
                      <a:pt x="144" y="372"/>
                    </a:lnTo>
                    <a:lnTo>
                      <a:pt x="216" y="378"/>
                    </a:lnTo>
                    <a:lnTo>
                      <a:pt x="300" y="324"/>
                    </a:lnTo>
                    <a:lnTo>
                      <a:pt x="420" y="228"/>
                    </a:lnTo>
                    <a:lnTo>
                      <a:pt x="552" y="96"/>
                    </a:lnTo>
                    <a:lnTo>
                      <a:pt x="702" y="30"/>
                    </a:lnTo>
                    <a:lnTo>
                      <a:pt x="846" y="0"/>
                    </a:lnTo>
                    <a:lnTo>
                      <a:pt x="978" y="24"/>
                    </a:lnTo>
                    <a:lnTo>
                      <a:pt x="1152" y="102"/>
                    </a:lnTo>
                    <a:lnTo>
                      <a:pt x="1284" y="186"/>
                    </a:lnTo>
                    <a:lnTo>
                      <a:pt x="1434" y="234"/>
                    </a:lnTo>
                    <a:lnTo>
                      <a:pt x="1548" y="228"/>
                    </a:lnTo>
                    <a:lnTo>
                      <a:pt x="1680" y="156"/>
                    </a:lnTo>
                    <a:lnTo>
                      <a:pt x="1758" y="90"/>
                    </a:lnTo>
                    <a:lnTo>
                      <a:pt x="1800" y="48"/>
                    </a:lnTo>
                    <a:lnTo>
                      <a:pt x="1770" y="126"/>
                    </a:lnTo>
                    <a:lnTo>
                      <a:pt x="1686" y="222"/>
                    </a:lnTo>
                    <a:lnTo>
                      <a:pt x="1560" y="294"/>
                    </a:lnTo>
                    <a:lnTo>
                      <a:pt x="1458" y="312"/>
                    </a:lnTo>
                    <a:lnTo>
                      <a:pt x="1296" y="282"/>
                    </a:lnTo>
                    <a:lnTo>
                      <a:pt x="1182" y="210"/>
                    </a:lnTo>
                    <a:lnTo>
                      <a:pt x="1026" y="138"/>
                    </a:lnTo>
                    <a:lnTo>
                      <a:pt x="906" y="96"/>
                    </a:lnTo>
                    <a:lnTo>
                      <a:pt x="738" y="102"/>
                    </a:lnTo>
                    <a:lnTo>
                      <a:pt x="588" y="186"/>
                    </a:lnTo>
                    <a:lnTo>
                      <a:pt x="486" y="276"/>
                    </a:lnTo>
                    <a:lnTo>
                      <a:pt x="342" y="408"/>
                    </a:lnTo>
                    <a:lnTo>
                      <a:pt x="258" y="450"/>
                    </a:lnTo>
                    <a:lnTo>
                      <a:pt x="90" y="432"/>
                    </a:lnTo>
                    <a:lnTo>
                      <a:pt x="42" y="378"/>
                    </a:lnTo>
                    <a:lnTo>
                      <a:pt x="18" y="324"/>
                    </a:lnTo>
                    <a:lnTo>
                      <a:pt x="0" y="270"/>
                    </a:lnTo>
                    <a:lnTo>
                      <a:pt x="42" y="180"/>
                    </a:lnTo>
                    <a:lnTo>
                      <a:pt x="120" y="150"/>
                    </a:lnTo>
                    <a:lnTo>
                      <a:pt x="186" y="162"/>
                    </a:lnTo>
                    <a:lnTo>
                      <a:pt x="186" y="210"/>
                    </a:lnTo>
                    <a:lnTo>
                      <a:pt x="162" y="2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18" name="Text Box 92"/>
          <p:cNvSpPr txBox="1">
            <a:spLocks noChangeArrowheads="1"/>
          </p:cNvSpPr>
          <p:nvPr/>
        </p:nvSpPr>
        <p:spPr bwMode="auto">
          <a:xfrm>
            <a:off x="6858000" y="63690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Quân ta chiếm </a:t>
            </a:r>
            <a:r>
              <a:rPr lang="vi-VN" sz="1400" b="1"/>
              <a:t>đ</a:t>
            </a:r>
            <a:r>
              <a:rPr lang="en-US" sz="1400" b="1"/>
              <a:t>ồn</a:t>
            </a:r>
          </a:p>
        </p:txBody>
      </p:sp>
      <p:sp>
        <p:nvSpPr>
          <p:cNvPr id="16419" name="AutoShape 101"/>
          <p:cNvSpPr>
            <a:spLocks noChangeArrowheads="1"/>
          </p:cNvSpPr>
          <p:nvPr/>
        </p:nvSpPr>
        <p:spPr bwMode="auto">
          <a:xfrm>
            <a:off x="2590800" y="6578600"/>
            <a:ext cx="3771900" cy="279400"/>
          </a:xfrm>
          <a:prstGeom prst="roundRect">
            <a:avLst>
              <a:gd name="adj" fmla="val 10282"/>
            </a:avLst>
          </a:prstGeom>
          <a:solidFill>
            <a:srgbClr val="000000">
              <a:alpha val="61176"/>
            </a:srgb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LƯỢC ĐỒ QUANG TRUNG ĐẠI PHÁ QUÂN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1.11111E-6 L -0.02032 -0.022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09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09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mph" presetSubtype="0" repeatCount="1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09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3" grpId="1" animBg="1"/>
      <p:bldP spid="40964" grpId="0" animBg="1"/>
      <p:bldP spid="40965" grpId="0" animBg="1"/>
      <p:bldP spid="40965" grpId="1" animBg="1"/>
      <p:bldP spid="40965" grpId="2" animBg="1"/>
      <p:bldP spid="40966" grpId="0" animBg="1"/>
      <p:bldP spid="40967" grpId="0" animBg="1"/>
      <p:bldP spid="40968" grpId="0" animBg="1"/>
      <p:bldP spid="40969" grpId="0" animBg="1"/>
      <p:bldP spid="40970" grpId="0" animBg="1"/>
      <p:bldP spid="40992" grpId="0" animBg="1"/>
      <p:bldP spid="40993" grpId="0" animBg="1"/>
      <p:bldP spid="40994" grpId="0" animBg="1"/>
      <p:bldP spid="40997" grpId="0"/>
      <p:bldP spid="40997" grpId="1"/>
      <p:bldP spid="40997" grpId="2"/>
      <p:bldP spid="40998" grpId="0"/>
      <p:bldP spid="40998" grpId="1"/>
      <p:bldP spid="40998" grpId="2"/>
      <p:bldP spid="40999" grpId="0" animBg="1"/>
      <p:bldP spid="41000" grpId="0"/>
      <p:bldP spid="41001" grpId="0"/>
      <p:bldP spid="41001" grpId="1"/>
      <p:bldP spid="41002" grpId="0" animBg="1"/>
      <p:bldP spid="41002" grpId="1" animBg="1"/>
      <p:bldP spid="41002" grpId="2" animBg="1"/>
      <p:bldP spid="41004" grpId="0"/>
      <p:bldP spid="41004" grpId="1"/>
      <p:bldP spid="41004" grpId="2"/>
      <p:bldP spid="41004" grpId="3"/>
      <p:bldP spid="41004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685800" y="304800"/>
            <a:ext cx="7696200" cy="65532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 cmpd="tri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17411" name="Picture 5" descr="xsgs_90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0"/>
            <a:ext cx="857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xsgs_90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09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1447800"/>
            <a:ext cx="9144000" cy="2514600"/>
            <a:chOff x="193" y="504"/>
            <a:chExt cx="4901" cy="1269"/>
          </a:xfrm>
        </p:grpSpPr>
        <p:grpSp>
          <p:nvGrpSpPr>
            <p:cNvPr id="18450" name="Group 16"/>
            <p:cNvGrpSpPr>
              <a:grpSpLocks/>
            </p:cNvGrpSpPr>
            <p:nvPr/>
          </p:nvGrpSpPr>
          <p:grpSpPr bwMode="auto">
            <a:xfrm rot="5400000">
              <a:off x="2009" y="-1312"/>
              <a:ext cx="1269" cy="4901"/>
              <a:chOff x="1400" y="648"/>
              <a:chExt cx="1537" cy="2388"/>
            </a:xfrm>
          </p:grpSpPr>
          <p:grpSp>
            <p:nvGrpSpPr>
              <p:cNvPr id="18452" name="Group 17"/>
              <p:cNvGrpSpPr>
                <a:grpSpLocks/>
              </p:cNvGrpSpPr>
              <p:nvPr/>
            </p:nvGrpSpPr>
            <p:grpSpPr bwMode="auto">
              <a:xfrm>
                <a:off x="1400" y="648"/>
                <a:ext cx="1537" cy="180"/>
                <a:chOff x="1400" y="648"/>
                <a:chExt cx="1576" cy="184"/>
              </a:xfrm>
            </p:grpSpPr>
            <p:sp>
              <p:nvSpPr>
                <p:cNvPr id="53266" name="Rectangle 18"/>
                <p:cNvSpPr>
                  <a:spLocks noChangeArrowheads="1"/>
                </p:cNvSpPr>
                <p:nvPr/>
              </p:nvSpPr>
              <p:spPr bwMode="auto">
                <a:xfrm>
                  <a:off x="1464" y="704"/>
                  <a:ext cx="1472" cy="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600">
                    <a:latin typeface="Arial"/>
                  </a:endParaRPr>
                </a:p>
              </p:txBody>
            </p:sp>
            <p:sp>
              <p:nvSpPr>
                <p:cNvPr id="53267" name="Oval 19"/>
                <p:cNvSpPr>
                  <a:spLocks noChangeArrowheads="1"/>
                </p:cNvSpPr>
                <p:nvPr/>
              </p:nvSpPr>
              <p:spPr bwMode="auto">
                <a:xfrm>
                  <a:off x="2912" y="648"/>
                  <a:ext cx="6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600">
                    <a:latin typeface="Arial"/>
                  </a:endParaRPr>
                </a:p>
              </p:txBody>
            </p:sp>
            <p:sp>
              <p:nvSpPr>
                <p:cNvPr id="53268" name="Oval 20"/>
                <p:cNvSpPr>
                  <a:spLocks noChangeArrowheads="1"/>
                </p:cNvSpPr>
                <p:nvPr/>
              </p:nvSpPr>
              <p:spPr bwMode="auto">
                <a:xfrm>
                  <a:off x="1400" y="648"/>
                  <a:ext cx="6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600">
                    <a:latin typeface="Arial"/>
                  </a:endParaRPr>
                </a:p>
              </p:txBody>
            </p:sp>
          </p:grpSp>
          <p:grpSp>
            <p:nvGrpSpPr>
              <p:cNvPr id="18453" name="Group 21"/>
              <p:cNvGrpSpPr>
                <a:grpSpLocks/>
              </p:cNvGrpSpPr>
              <p:nvPr/>
            </p:nvGrpSpPr>
            <p:grpSpPr bwMode="auto">
              <a:xfrm>
                <a:off x="1400" y="2856"/>
                <a:ext cx="1537" cy="180"/>
                <a:chOff x="1400" y="648"/>
                <a:chExt cx="1576" cy="184"/>
              </a:xfrm>
            </p:grpSpPr>
            <p:sp>
              <p:nvSpPr>
                <p:cNvPr id="53270" name="Rectangle 22"/>
                <p:cNvSpPr>
                  <a:spLocks noChangeArrowheads="1"/>
                </p:cNvSpPr>
                <p:nvPr/>
              </p:nvSpPr>
              <p:spPr bwMode="auto">
                <a:xfrm>
                  <a:off x="1464" y="704"/>
                  <a:ext cx="1472" cy="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600">
                    <a:latin typeface="Arial"/>
                  </a:endParaRPr>
                </a:p>
              </p:txBody>
            </p:sp>
            <p:sp>
              <p:nvSpPr>
                <p:cNvPr id="53271" name="Oval 23"/>
                <p:cNvSpPr>
                  <a:spLocks noChangeArrowheads="1"/>
                </p:cNvSpPr>
                <p:nvPr/>
              </p:nvSpPr>
              <p:spPr bwMode="auto">
                <a:xfrm>
                  <a:off x="2912" y="648"/>
                  <a:ext cx="6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600">
                    <a:latin typeface="Arial"/>
                  </a:endParaRPr>
                </a:p>
              </p:txBody>
            </p:sp>
            <p:sp>
              <p:nvSpPr>
                <p:cNvPr id="53272" name="Oval 24"/>
                <p:cNvSpPr>
                  <a:spLocks noChangeArrowheads="1"/>
                </p:cNvSpPr>
                <p:nvPr/>
              </p:nvSpPr>
              <p:spPr bwMode="auto">
                <a:xfrm>
                  <a:off x="1400" y="648"/>
                  <a:ext cx="6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600">
                    <a:latin typeface="Arial"/>
                  </a:endParaRPr>
                </a:p>
              </p:txBody>
            </p:sp>
          </p:grpSp>
          <p:sp>
            <p:nvSpPr>
              <p:cNvPr id="53273" name="Rectangle 25"/>
              <p:cNvSpPr>
                <a:spLocks noChangeArrowheads="1"/>
              </p:cNvSpPr>
              <p:nvPr/>
            </p:nvSpPr>
            <p:spPr bwMode="auto">
              <a:xfrm>
                <a:off x="1560" y="776"/>
                <a:ext cx="1216" cy="214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>
                      <a:alpha val="6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1" hangingPunct="1">
                  <a:defRPr/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  <p:sp>
          <p:nvSpPr>
            <p:cNvPr id="18451" name="Text Box 26"/>
            <p:cNvSpPr txBox="1">
              <a:spLocks noChangeArrowheads="1"/>
            </p:cNvSpPr>
            <p:nvPr/>
          </p:nvSpPr>
          <p:spPr bwMode="auto">
            <a:xfrm>
              <a:off x="576" y="976"/>
              <a:ext cx="423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      </a:t>
              </a:r>
            </a:p>
          </p:txBody>
        </p:sp>
      </p:grpSp>
      <p:sp>
        <p:nvSpPr>
          <p:cNvPr id="53252" name="AutoShape 4" descr="5%"/>
          <p:cNvSpPr>
            <a:spLocks noChangeArrowheads="1"/>
          </p:cNvSpPr>
          <p:nvPr/>
        </p:nvSpPr>
        <p:spPr bwMode="auto">
          <a:xfrm>
            <a:off x="1219200" y="2057400"/>
            <a:ext cx="6248400" cy="2743200"/>
          </a:xfrm>
          <a:prstGeom prst="cloudCallout">
            <a:avLst>
              <a:gd name="adj1" fmla="val -55032"/>
              <a:gd name="adj2" fmla="val 104282"/>
            </a:avLst>
          </a:prstGeom>
          <a:pattFill prst="pct5">
            <a:fgClr>
              <a:srgbClr val="00FF00"/>
            </a:fgClr>
            <a:bgClr>
              <a:schemeClr val="bg1"/>
            </a:bgClr>
          </a:pattFill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160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09800" y="2438400"/>
            <a:ext cx="4648200" cy="157003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1-Sự m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u trí cuả Quang Trung </a:t>
            </a:r>
            <a:r>
              <a:rPr lang="vi-VN" sz="2400" b="1">
                <a:solidFill>
                  <a:srgbClr val="0000FF"/>
                </a:solidFill>
              </a:rPr>
              <a:t>đư</a:t>
            </a:r>
            <a:r>
              <a:rPr lang="en-US" sz="2400" b="1">
                <a:solidFill>
                  <a:srgbClr val="0000FF"/>
                </a:solidFill>
              </a:rPr>
              <a:t>ợc thể hiện nh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 thế nào qua cách chọn thời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iểm và cách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ánh trong từng trận? </a:t>
            </a:r>
          </a:p>
        </p:txBody>
      </p:sp>
      <p:sp>
        <p:nvSpPr>
          <p:cNvPr id="53254" name="AutoShape 6" descr="BBFAQ">
            <a:hlinkClick r:id="rId3" action="ppaction://hlinksldjump" highlightClick="1">
              <a:snd r:embed="rId4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228600" y="0"/>
            <a:ext cx="990600" cy="1066800"/>
          </a:xfrm>
          <a:prstGeom prst="actionButtonBlank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- NGUYÊN NHÂN THẮNG LỢI </a:t>
            </a:r>
          </a:p>
        </p:txBody>
      </p:sp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5105400" y="76200"/>
            <a:ext cx="289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- Ý NGHĨA LỊCH SỬ</a:t>
            </a:r>
          </a:p>
        </p:txBody>
      </p:sp>
      <p:sp>
        <p:nvSpPr>
          <p:cNvPr id="53258" name="AutoShape 10" descr="Water droplets"/>
          <p:cNvSpPr>
            <a:spLocks noChangeArrowheads="1"/>
          </p:cNvSpPr>
          <p:nvPr/>
        </p:nvSpPr>
        <p:spPr bwMode="auto">
          <a:xfrm>
            <a:off x="2667000" y="3429000"/>
            <a:ext cx="5791200" cy="2057400"/>
          </a:xfrm>
          <a:prstGeom prst="cloudCallout">
            <a:avLst>
              <a:gd name="adj1" fmla="val -57319"/>
              <a:gd name="adj2" fmla="val 84954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2-Vậy, theo em vì sao quân ta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ánh thắng </a:t>
            </a:r>
            <a:r>
              <a:rPr lang="vi-VN" sz="2400" b="1">
                <a:solidFill>
                  <a:srgbClr val="0000FF"/>
                </a:solidFill>
              </a:rPr>
              <a:t>đư</a:t>
            </a:r>
            <a:r>
              <a:rPr lang="en-US" sz="2400" b="1">
                <a:solidFill>
                  <a:srgbClr val="0000FF"/>
                </a:solidFill>
              </a:rPr>
              <a:t>ợc quânThanh?</a:t>
            </a:r>
          </a:p>
        </p:txBody>
      </p:sp>
      <p:sp>
        <p:nvSpPr>
          <p:cNvPr id="53261" name="AutoShape 13" descr="80%"/>
          <p:cNvSpPr>
            <a:spLocks noChangeArrowheads="1"/>
          </p:cNvSpPr>
          <p:nvPr/>
        </p:nvSpPr>
        <p:spPr bwMode="auto">
          <a:xfrm>
            <a:off x="2819400" y="3429000"/>
            <a:ext cx="5638800" cy="2133600"/>
          </a:xfrm>
          <a:prstGeom prst="wedgeEllipseCallout">
            <a:avLst>
              <a:gd name="adj1" fmla="val -70130"/>
              <a:gd name="adj2" fmla="val 81324"/>
            </a:avLst>
          </a:prstGeom>
          <a:pattFill prst="pct80">
            <a:fgClr>
              <a:srgbClr val="3399FF"/>
            </a:fgClr>
            <a:bgClr>
              <a:srgbClr val="FF99FF"/>
            </a:bgClr>
          </a:patt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Cuộc kháng chiến chống quân Thanh có ý nghĩa gì </a:t>
            </a:r>
            <a:r>
              <a:rPr lang="vi-VN" sz="2000" b="1">
                <a:solidFill>
                  <a:schemeClr val="bg1"/>
                </a:solidFill>
              </a:rPr>
              <a:t>đ</a:t>
            </a:r>
            <a:r>
              <a:rPr lang="en-US" sz="2000" b="1">
                <a:solidFill>
                  <a:schemeClr val="bg1"/>
                </a:solidFill>
              </a:rPr>
              <a:t>ối với lịch sử chống giặc ngoại xâm của nhân dân ta?</a:t>
            </a:r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381000" y="4572000"/>
            <a:ext cx="8458200" cy="2286000"/>
          </a:xfrm>
          <a:prstGeom prst="horizontalScroll">
            <a:avLst>
              <a:gd name="adj" fmla="val 12500"/>
            </a:avLst>
          </a:prstGeom>
          <a:solidFill>
            <a:srgbClr val="FF0066"/>
          </a:solidFill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solidFill>
                  <a:schemeClr val="bg1"/>
                </a:solidFill>
              </a:rPr>
              <a:t>+ Đem lại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ộc lập tự do cho dân tộc. 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</a:rPr>
              <a:t>+ Khẳng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ịnh quyền tự chủ của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ất n</a:t>
            </a:r>
            <a:r>
              <a:rPr lang="vi-VN" sz="2400">
                <a:solidFill>
                  <a:schemeClr val="bg1"/>
                </a:solidFill>
              </a:rPr>
              <a:t>ư</a:t>
            </a:r>
            <a:r>
              <a:rPr lang="en-US" sz="2400">
                <a:solidFill>
                  <a:schemeClr val="bg1"/>
                </a:solidFill>
              </a:rPr>
              <a:t>ớc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</a:rPr>
              <a:t>+Tự hào về truyền thống chống ngoại xâm của dân tộc. </a:t>
            </a:r>
          </a:p>
        </p:txBody>
      </p:sp>
      <p:sp>
        <p:nvSpPr>
          <p:cNvPr id="18443" name="WordArt 34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3- NGUYÊN NHÂN THẮNG LỢI </a:t>
            </a:r>
          </a:p>
        </p:txBody>
      </p:sp>
      <p:sp>
        <p:nvSpPr>
          <p:cNvPr id="53283" name="WordArt 35"/>
          <p:cNvSpPr>
            <a:spLocks noChangeArrowheads="1" noChangeShapeType="1" noTextEdit="1"/>
          </p:cNvSpPr>
          <p:nvPr/>
        </p:nvSpPr>
        <p:spPr bwMode="auto">
          <a:xfrm>
            <a:off x="5105400" y="76200"/>
            <a:ext cx="289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- Ý NGHĨA LỊCH SỬ</a:t>
            </a:r>
          </a:p>
        </p:txBody>
      </p:sp>
      <p:sp>
        <p:nvSpPr>
          <p:cNvPr id="18445" name="AutoShape 36"/>
          <p:cNvSpPr>
            <a:spLocks noChangeArrowheads="1"/>
          </p:cNvSpPr>
          <p:nvPr/>
        </p:nvSpPr>
        <p:spPr bwMode="auto">
          <a:xfrm>
            <a:off x="2286000" y="2133600"/>
            <a:ext cx="6324600" cy="4953000"/>
          </a:xfrm>
          <a:prstGeom prst="irregularSeal2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/>
          </a:p>
        </p:txBody>
      </p:sp>
      <p:sp>
        <p:nvSpPr>
          <p:cNvPr id="53285" name="AutoShape 37"/>
          <p:cNvSpPr>
            <a:spLocks noChangeArrowheads="1"/>
          </p:cNvSpPr>
          <p:nvPr/>
        </p:nvSpPr>
        <p:spPr bwMode="auto">
          <a:xfrm>
            <a:off x="1371600" y="3505200"/>
            <a:ext cx="5943600" cy="2057400"/>
          </a:xfrm>
          <a:prstGeom prst="cloudCallout">
            <a:avLst>
              <a:gd name="adj1" fmla="val -40759"/>
              <a:gd name="adj2" fmla="val 143597"/>
            </a:avLst>
          </a:prstGeom>
          <a:solidFill>
            <a:srgbClr val="00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/>
              <a:t>Lòng quyết tâm </a:t>
            </a:r>
            <a:r>
              <a:rPr lang="vi-VN" sz="2000" b="1"/>
              <a:t>đ</a:t>
            </a:r>
            <a:r>
              <a:rPr lang="en-US" sz="2000" b="1"/>
              <a:t>ánh giặc </a:t>
            </a:r>
          </a:p>
          <a:p>
            <a:pPr eaLnBrk="1" hangingPunct="1"/>
            <a:r>
              <a:rPr lang="en-US" sz="2000" b="1"/>
              <a:t>của Quang Trung và quân sĩ </a:t>
            </a:r>
          </a:p>
          <a:p>
            <a:pPr eaLnBrk="1" hangingPunct="1"/>
            <a:r>
              <a:rPr lang="vi-VN" sz="2000" b="1"/>
              <a:t>đư</a:t>
            </a:r>
            <a:r>
              <a:rPr lang="en-US" sz="2000" b="1"/>
              <a:t>ợc thể hiện nh</a:t>
            </a:r>
            <a:r>
              <a:rPr lang="vi-VN" sz="2000" b="1"/>
              <a:t>ư</a:t>
            </a:r>
            <a:r>
              <a:rPr lang="en-US" sz="2000" b="1"/>
              <a:t> thế nào</a:t>
            </a:r>
            <a:r>
              <a:rPr lang="en-US" sz="1400" b="1"/>
              <a:t> ?</a:t>
            </a:r>
          </a:p>
        </p:txBody>
      </p:sp>
      <p:sp>
        <p:nvSpPr>
          <p:cNvPr id="53288" name="Text Box 40" descr="Trellis"/>
          <p:cNvSpPr txBox="1">
            <a:spLocks noChangeArrowheads="1"/>
          </p:cNvSpPr>
          <p:nvPr/>
        </p:nvSpPr>
        <p:spPr bwMode="auto">
          <a:xfrm>
            <a:off x="685800" y="2209800"/>
            <a:ext cx="8153400" cy="830263"/>
          </a:xfrm>
          <a:prstGeom prst="rect">
            <a:avLst/>
          </a:prstGeom>
          <a:pattFill prst="trellis">
            <a:fgClr>
              <a:srgbClr val="FFFF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33CC"/>
                </a:solidFill>
              </a:rPr>
              <a:t>-Hành quân từ Nam ra Bắc</a:t>
            </a:r>
          </a:p>
          <a:p>
            <a:pPr eaLnBrk="1" hangingPunct="1"/>
            <a:r>
              <a:rPr lang="en-US" sz="2400" b="1">
                <a:solidFill>
                  <a:srgbClr val="0033CC"/>
                </a:solidFill>
              </a:rPr>
              <a:t>- Đánh giặc vào </a:t>
            </a:r>
            <a:r>
              <a:rPr lang="vi-VN" sz="2400" b="1">
                <a:solidFill>
                  <a:srgbClr val="0033CC"/>
                </a:solidFill>
              </a:rPr>
              <a:t>đ</a:t>
            </a:r>
            <a:r>
              <a:rPr lang="en-US" sz="2400" b="1">
                <a:solidFill>
                  <a:srgbClr val="0033CC"/>
                </a:solidFill>
              </a:rPr>
              <a:t>úng dịp Tết Nguyên </a:t>
            </a:r>
            <a:r>
              <a:rPr lang="vi-VN" sz="2400" b="1">
                <a:solidFill>
                  <a:srgbClr val="0033CC"/>
                </a:solidFill>
              </a:rPr>
              <a:t>đ</a:t>
            </a:r>
            <a:r>
              <a:rPr lang="en-US" sz="2400" b="1">
                <a:solidFill>
                  <a:srgbClr val="0033CC"/>
                </a:solidFill>
              </a:rPr>
              <a:t>án</a:t>
            </a:r>
            <a:endParaRPr lang="en-US" sz="2400"/>
          </a:p>
        </p:txBody>
      </p:sp>
      <p:sp>
        <p:nvSpPr>
          <p:cNvPr id="53289" name="Text Box 41" descr="70%"/>
          <p:cNvSpPr txBox="1">
            <a:spLocks noChangeArrowheads="1"/>
          </p:cNvSpPr>
          <p:nvPr/>
        </p:nvSpPr>
        <p:spPr bwMode="auto">
          <a:xfrm>
            <a:off x="685800" y="2057400"/>
            <a:ext cx="7924800" cy="1262063"/>
          </a:xfrm>
          <a:prstGeom prst="rect">
            <a:avLst/>
          </a:prstGeom>
          <a:pattFill prst="pct70">
            <a:fgClr>
              <a:srgbClr val="00FF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33CC"/>
                </a:solidFill>
              </a:rPr>
              <a:t>         </a:t>
            </a:r>
            <a:r>
              <a:rPr lang="en-US" sz="2400" b="1">
                <a:solidFill>
                  <a:srgbClr val="0033CC"/>
                </a:solidFill>
              </a:rPr>
              <a:t>-Quân ta </a:t>
            </a:r>
            <a:r>
              <a:rPr lang="vi-VN" sz="2400" b="1">
                <a:solidFill>
                  <a:srgbClr val="0033CC"/>
                </a:solidFill>
              </a:rPr>
              <a:t>đ</a:t>
            </a:r>
            <a:r>
              <a:rPr lang="en-US" sz="2400" b="1">
                <a:solidFill>
                  <a:srgbClr val="0033CC"/>
                </a:solidFill>
              </a:rPr>
              <a:t>oàn kết, dũng cảm một lòng </a:t>
            </a:r>
            <a:r>
              <a:rPr lang="vi-VN" sz="2400" b="1">
                <a:solidFill>
                  <a:srgbClr val="0033CC"/>
                </a:solidFill>
              </a:rPr>
              <a:t>đ</a:t>
            </a:r>
            <a:r>
              <a:rPr lang="en-US" sz="2400" b="1">
                <a:solidFill>
                  <a:srgbClr val="0033CC"/>
                </a:solidFill>
              </a:rPr>
              <a:t>ánh giặc</a:t>
            </a:r>
          </a:p>
          <a:p>
            <a:pPr eaLnBrk="1" hangingPunct="1"/>
            <a:r>
              <a:rPr lang="en-US" sz="2400" b="1">
                <a:solidFill>
                  <a:srgbClr val="0033CC"/>
                </a:solidFill>
              </a:rPr>
              <a:t>      -Nhà vua sáng suốt chỉ huy.</a:t>
            </a:r>
          </a:p>
        </p:txBody>
      </p:sp>
      <p:sp>
        <p:nvSpPr>
          <p:cNvPr id="53293" name="Text Box 45"/>
          <p:cNvSpPr txBox="1">
            <a:spLocks noChangeArrowheads="1"/>
          </p:cNvSpPr>
          <p:nvPr/>
        </p:nvSpPr>
        <p:spPr bwMode="auto">
          <a:xfrm>
            <a:off x="685800" y="1906588"/>
            <a:ext cx="8001000" cy="1169987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/>
              <a:t>Chọn </a:t>
            </a:r>
            <a:r>
              <a:rPr lang="vi-VN" sz="2000"/>
              <a:t>đ</a:t>
            </a:r>
            <a:r>
              <a:rPr lang="en-US" sz="2000"/>
              <a:t>ánh vào dịp Tết Nguyên Đán, tấn công và </a:t>
            </a:r>
            <a:r>
              <a:rPr lang="vi-VN" sz="2000"/>
              <a:t>đ</a:t>
            </a:r>
            <a:r>
              <a:rPr lang="en-US" sz="2000"/>
              <a:t>ánh </a:t>
            </a:r>
            <a:r>
              <a:rPr lang="vi-VN" sz="2000"/>
              <a:t>đ</a:t>
            </a:r>
            <a:r>
              <a:rPr lang="en-US" sz="2000"/>
              <a:t>ồn vào lúc nửa </a:t>
            </a:r>
            <a:r>
              <a:rPr lang="vi-VN" sz="2000"/>
              <a:t>đ</a:t>
            </a:r>
            <a:r>
              <a:rPr lang="en-US" sz="2000"/>
              <a:t>êm và mờ sáng.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-Lựa chọn cách </a:t>
            </a:r>
            <a:r>
              <a:rPr lang="vi-VN" sz="2000"/>
              <a:t>đ</a:t>
            </a:r>
            <a:r>
              <a:rPr lang="en-US" sz="2000"/>
              <a:t>ánh phù hợp với từng </a:t>
            </a:r>
            <a:r>
              <a:rPr lang="vi-VN" sz="2000"/>
              <a:t>đ</a:t>
            </a:r>
            <a:r>
              <a:rPr lang="en-US" sz="2000"/>
              <a:t>ồn.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4584 0.11667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54167 0.5666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/>
      <p:bldP spid="53254" grpId="0" animBg="1"/>
      <p:bldP spid="53255" grpId="0" animBg="1"/>
      <p:bldP spid="53255" grpId="1" animBg="1"/>
      <p:bldP spid="53255" grpId="2" animBg="1"/>
      <p:bldP spid="53256" grpId="0" animBg="1"/>
      <p:bldP spid="53258" grpId="0" animBg="1"/>
      <p:bldP spid="53258" grpId="1" animBg="1"/>
      <p:bldP spid="53261" grpId="0" animBg="1"/>
      <p:bldP spid="53261" grpId="1" animBg="1"/>
      <p:bldP spid="53262" grpId="0" animBg="1"/>
      <p:bldP spid="53283" grpId="0" animBg="1"/>
      <p:bldP spid="53283" grpId="1" animBg="1"/>
      <p:bldP spid="53283" grpId="2" animBg="1"/>
      <p:bldP spid="53285" grpId="0" animBg="1"/>
      <p:bldP spid="53285" grpId="1" animBg="1"/>
      <p:bldP spid="53293" grpId="0" animBg="1"/>
      <p:bldP spid="5329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76200" y="2209800"/>
            <a:ext cx="9372600" cy="4191000"/>
            <a:chOff x="193" y="504"/>
            <a:chExt cx="4901" cy="1269"/>
          </a:xfrm>
        </p:grpSpPr>
        <p:grpSp>
          <p:nvGrpSpPr>
            <p:cNvPr id="19466" name="Group 5"/>
            <p:cNvGrpSpPr>
              <a:grpSpLocks/>
            </p:cNvGrpSpPr>
            <p:nvPr/>
          </p:nvGrpSpPr>
          <p:grpSpPr bwMode="auto">
            <a:xfrm rot="5400000">
              <a:off x="2009" y="-1312"/>
              <a:ext cx="1269" cy="4901"/>
              <a:chOff x="1400" y="648"/>
              <a:chExt cx="1537" cy="2388"/>
            </a:xfrm>
          </p:grpSpPr>
          <p:grpSp>
            <p:nvGrpSpPr>
              <p:cNvPr id="19468" name="Group 6"/>
              <p:cNvGrpSpPr>
                <a:grpSpLocks/>
              </p:cNvGrpSpPr>
              <p:nvPr/>
            </p:nvGrpSpPr>
            <p:grpSpPr bwMode="auto">
              <a:xfrm>
                <a:off x="1400" y="648"/>
                <a:ext cx="1537" cy="180"/>
                <a:chOff x="1400" y="648"/>
                <a:chExt cx="1576" cy="184"/>
              </a:xfrm>
            </p:grpSpPr>
            <p:sp>
              <p:nvSpPr>
                <p:cNvPr id="57351" name="Rectangle 7"/>
                <p:cNvSpPr>
                  <a:spLocks noChangeArrowheads="1"/>
                </p:cNvSpPr>
                <p:nvPr/>
              </p:nvSpPr>
              <p:spPr bwMode="auto">
                <a:xfrm>
                  <a:off x="1464" y="704"/>
                  <a:ext cx="1472" cy="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57352" name="Oval 8"/>
                <p:cNvSpPr>
                  <a:spLocks noChangeArrowheads="1"/>
                </p:cNvSpPr>
                <p:nvPr/>
              </p:nvSpPr>
              <p:spPr bwMode="auto">
                <a:xfrm>
                  <a:off x="2912" y="648"/>
                  <a:ext cx="6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57353" name="Oval 9"/>
                <p:cNvSpPr>
                  <a:spLocks noChangeArrowheads="1"/>
                </p:cNvSpPr>
                <p:nvPr/>
              </p:nvSpPr>
              <p:spPr bwMode="auto">
                <a:xfrm>
                  <a:off x="1400" y="648"/>
                  <a:ext cx="6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19469" name="Group 10"/>
              <p:cNvGrpSpPr>
                <a:grpSpLocks/>
              </p:cNvGrpSpPr>
              <p:nvPr/>
            </p:nvGrpSpPr>
            <p:grpSpPr bwMode="auto">
              <a:xfrm>
                <a:off x="1400" y="2856"/>
                <a:ext cx="1537" cy="180"/>
                <a:chOff x="1400" y="648"/>
                <a:chExt cx="1576" cy="184"/>
              </a:xfrm>
            </p:grpSpPr>
            <p:sp>
              <p:nvSpPr>
                <p:cNvPr id="57355" name="Rectangle 11"/>
                <p:cNvSpPr>
                  <a:spLocks noChangeArrowheads="1"/>
                </p:cNvSpPr>
                <p:nvPr/>
              </p:nvSpPr>
              <p:spPr bwMode="auto">
                <a:xfrm>
                  <a:off x="1464" y="704"/>
                  <a:ext cx="1472" cy="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57356" name="Oval 12"/>
                <p:cNvSpPr>
                  <a:spLocks noChangeArrowheads="1"/>
                </p:cNvSpPr>
                <p:nvPr/>
              </p:nvSpPr>
              <p:spPr bwMode="auto">
                <a:xfrm>
                  <a:off x="2912" y="648"/>
                  <a:ext cx="6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57357" name="Oval 13"/>
                <p:cNvSpPr>
                  <a:spLocks noChangeArrowheads="1"/>
                </p:cNvSpPr>
                <p:nvPr/>
              </p:nvSpPr>
              <p:spPr bwMode="auto">
                <a:xfrm>
                  <a:off x="1400" y="648"/>
                  <a:ext cx="6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>
                        <a:alpha val="66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Arial"/>
                  </a:endParaRPr>
                </a:p>
              </p:txBody>
            </p:sp>
          </p:grpSp>
          <p:sp>
            <p:nvSpPr>
              <p:cNvPr id="57358" name="Rectangle 14"/>
              <p:cNvSpPr>
                <a:spLocks noChangeArrowheads="1"/>
              </p:cNvSpPr>
              <p:nvPr/>
            </p:nvSpPr>
            <p:spPr bwMode="auto">
              <a:xfrm>
                <a:off x="1560" y="776"/>
                <a:ext cx="1216" cy="214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>
                      <a:alpha val="66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1" hangingPunct="1">
                  <a:defRPr/>
                </a:pPr>
                <a:endParaRPr 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</a:endParaRPr>
              </a:p>
            </p:txBody>
          </p:sp>
        </p:grpSp>
        <p:sp>
          <p:nvSpPr>
            <p:cNvPr id="19467" name="Text Box 15"/>
            <p:cNvSpPr txBox="1">
              <a:spLocks noChangeArrowheads="1"/>
            </p:cNvSpPr>
            <p:nvPr/>
          </p:nvSpPr>
          <p:spPr bwMode="auto">
            <a:xfrm>
              <a:off x="576" y="976"/>
              <a:ext cx="4231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lnSpc>
                  <a:spcPct val="120000"/>
                </a:lnSpc>
              </a:pPr>
              <a:r>
                <a:rPr lang="en-US" sz="1600" b="1">
                  <a:solidFill>
                    <a:srgbClr val="FFFF00"/>
                  </a:solidFill>
                </a:rPr>
                <a:t>      </a:t>
              </a:r>
            </a:p>
          </p:txBody>
        </p:sp>
      </p:grpSp>
      <p:sp>
        <p:nvSpPr>
          <p:cNvPr id="57360" name="Rectangle 16" descr="Sphere"/>
          <p:cNvSpPr>
            <a:spLocks noChangeArrowheads="1"/>
          </p:cNvSpPr>
          <p:nvPr/>
        </p:nvSpPr>
        <p:spPr bwMode="auto">
          <a:xfrm>
            <a:off x="457200" y="2970213"/>
            <a:ext cx="8229600" cy="2654300"/>
          </a:xfrm>
          <a:prstGeom prst="rect">
            <a:avLst/>
          </a:prstGeom>
          <a:pattFill prst="sphere">
            <a:fgClr>
              <a:srgbClr val="FFFF00"/>
            </a:fgClr>
            <a:bgClr>
              <a:srgbClr val="00FF00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   </a:t>
            </a:r>
            <a:r>
              <a:rPr lang="en-US" sz="2800" b="1">
                <a:solidFill>
                  <a:srgbClr val="0000FF"/>
                </a:solidFill>
              </a:rPr>
              <a:t>Quân Thanh xâm l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ợc n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ớc ta . Chúng chiếm Th</a:t>
            </a:r>
            <a:r>
              <a:rPr lang="vi-VN" sz="2800" b="1">
                <a:solidFill>
                  <a:srgbClr val="0000FF"/>
                </a:solidFill>
              </a:rPr>
              <a:t>ă</a:t>
            </a:r>
            <a:r>
              <a:rPr lang="en-US" sz="2800" b="1">
                <a:solidFill>
                  <a:srgbClr val="0000FF"/>
                </a:solidFill>
              </a:rPr>
              <a:t>ng Long.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   Nguyễn Huệ lên ngôi Hoàng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ế, kéo quân ra Bắc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ánh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uổi quân Thanh. Ở Hà Hồi, Ngọc Hồi, Đống Đa, ta thắng lớn. Quân Thanh ở Th</a:t>
            </a:r>
            <a:r>
              <a:rPr lang="vi-VN" sz="2800" b="1">
                <a:solidFill>
                  <a:srgbClr val="0000FF"/>
                </a:solidFill>
              </a:rPr>
              <a:t>ă</a:t>
            </a:r>
            <a:r>
              <a:rPr lang="en-US" sz="2800" b="1">
                <a:solidFill>
                  <a:srgbClr val="0000FF"/>
                </a:solidFill>
              </a:rPr>
              <a:t>ng Long hoảng loạn bỏ chạy về n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ớc.</a:t>
            </a:r>
          </a:p>
        </p:txBody>
      </p:sp>
      <p:sp>
        <p:nvSpPr>
          <p:cNvPr id="19460" name="WordArt 17"/>
          <p:cNvSpPr>
            <a:spLocks noChangeArrowheads="1" noChangeShapeType="1" noTextEdit="1"/>
          </p:cNvSpPr>
          <p:nvPr/>
        </p:nvSpPr>
        <p:spPr bwMode="auto">
          <a:xfrm>
            <a:off x="2819400" y="1905000"/>
            <a:ext cx="342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BÀI HỌC</a:t>
            </a:r>
          </a:p>
        </p:txBody>
      </p:sp>
      <p:pic>
        <p:nvPicPr>
          <p:cNvPr id="19461" name="Picture 20" descr="gardg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1722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33"/>
          <p:cNvSpPr>
            <a:spLocks noChangeArrowheads="1" noChangeShapeType="1" noTextEdit="1"/>
          </p:cNvSpPr>
          <p:nvPr/>
        </p:nvSpPr>
        <p:spPr bwMode="auto">
          <a:xfrm>
            <a:off x="3200400" y="457200"/>
            <a:ext cx="213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Lịch sử</a:t>
            </a:r>
          </a:p>
        </p:txBody>
      </p:sp>
      <p:sp>
        <p:nvSpPr>
          <p:cNvPr id="19463" name="WordArt 3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Quang Trung đại phá quân Thanh 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(Năm 1789)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4" name="Picture 41" descr="RINGTI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0400" y="0"/>
            <a:ext cx="863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2" descr="RINGTI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42039">
            <a:off x="0" y="0"/>
            <a:ext cx="863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>
            <p:ph type="body" idx="1"/>
          </p:nvPr>
        </p:nvSpPr>
        <p:spPr>
          <a:xfrm>
            <a:off x="0" y="76200"/>
            <a:ext cx="9144000" cy="6781800"/>
          </a:xfr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 lvl="4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116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556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7" descr="xsgs_906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810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8" descr="CRNRC4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3867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9" descr="xsgs_90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4375" y="0"/>
            <a:ext cx="809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0" descr="Lich s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81000"/>
            <a:ext cx="4876800" cy="6096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11" name="Picture 21" descr="CRNRC4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7000875" y="4495800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ao%20Tang%20Quang%20Trung%20-%20Anh%20Dao%20Tien%20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nual_bash_s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33400" y="3657600"/>
            <a:ext cx="17526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20-11</a:t>
            </a:r>
          </a:p>
        </p:txBody>
      </p:sp>
      <p:pic>
        <p:nvPicPr>
          <p:cNvPr id="4100" name="Picture 4" descr="jul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16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angela_looking_up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958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5214938"/>
            <a:ext cx="5353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</a:rPr>
              <a:t>Tôn s</a:t>
            </a:r>
            <a:r>
              <a:rPr lang="vi-VN" sz="4800" b="1">
                <a:solidFill>
                  <a:srgbClr val="0000FF"/>
                </a:solidFill>
              </a:rPr>
              <a:t>ư</a:t>
            </a:r>
            <a:r>
              <a:rPr lang="en-US" sz="4800" b="1">
                <a:solidFill>
                  <a:srgbClr val="0000FF"/>
                </a:solidFill>
              </a:rPr>
              <a:t> trọng </a:t>
            </a:r>
            <a:r>
              <a:rPr lang="vi-VN" sz="4800" b="1">
                <a:solidFill>
                  <a:srgbClr val="0000FF"/>
                </a:solidFill>
              </a:rPr>
              <a:t>đ</a:t>
            </a:r>
            <a:r>
              <a:rPr lang="en-US" sz="4800" b="1">
                <a:solidFill>
                  <a:srgbClr val="0000FF"/>
                </a:solidFill>
              </a:rPr>
              <a:t>ạo</a:t>
            </a:r>
            <a:r>
              <a:rPr lang="en-US"/>
              <a:t> 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286000" y="381000"/>
            <a:ext cx="6534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Quyết tâm DẠY TỐT-HỌC TỐT</a:t>
            </a:r>
          </a:p>
        </p:txBody>
      </p:sp>
      <p:pic>
        <p:nvPicPr>
          <p:cNvPr id="4104" name="Picture 8" descr="annual_bash_s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4105" name="Picture 9" descr="jul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16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angela_looking_up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958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200400" y="5214938"/>
            <a:ext cx="5353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</a:rPr>
              <a:t>Tôn s</a:t>
            </a:r>
            <a:r>
              <a:rPr lang="vi-VN" sz="4800" b="1">
                <a:solidFill>
                  <a:srgbClr val="0000FF"/>
                </a:solidFill>
              </a:rPr>
              <a:t>ư</a:t>
            </a:r>
            <a:r>
              <a:rPr lang="en-US" sz="4800" b="1">
                <a:solidFill>
                  <a:srgbClr val="0000FF"/>
                </a:solidFill>
              </a:rPr>
              <a:t> trọng </a:t>
            </a:r>
            <a:r>
              <a:rPr lang="vi-VN" sz="4800" b="1">
                <a:solidFill>
                  <a:srgbClr val="0000FF"/>
                </a:solidFill>
              </a:rPr>
              <a:t>đ</a:t>
            </a:r>
            <a:r>
              <a:rPr lang="en-US" sz="4800" b="1">
                <a:solidFill>
                  <a:srgbClr val="0000FF"/>
                </a:solidFill>
              </a:rPr>
              <a:t>ạo</a:t>
            </a:r>
            <a:r>
              <a:rPr lang="en-US"/>
              <a:t> </a:t>
            </a:r>
          </a:p>
        </p:txBody>
      </p:sp>
      <p:sp>
        <p:nvSpPr>
          <p:cNvPr id="51212" name="WordArt 12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6534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Quyết tâm DẠY TỐT-HỌC TỐT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8600" y="2057400"/>
            <a:ext cx="1905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600" b="1">
                <a:solidFill>
                  <a:srgbClr val="0000FF"/>
                </a:solidFill>
                <a:sym typeface="Wingdings" pitchFamily="2" charset="2"/>
              </a:rPr>
              <a:t>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85800" y="2743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TIỂU HỌC</a:t>
            </a:r>
            <a:r>
              <a:rPr lang="en-US"/>
              <a:t> 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447800" y="2743200"/>
            <a:ext cx="99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 TÂY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S</a:t>
            </a:r>
            <a:r>
              <a:rPr lang="vi-VN" sz="2000" b="1">
                <a:solidFill>
                  <a:srgbClr val="FF0066"/>
                </a:solidFill>
              </a:rPr>
              <a:t>Ơ</a:t>
            </a:r>
            <a:r>
              <a:rPr lang="en-US" sz="2000" b="1">
                <a:solidFill>
                  <a:srgbClr val="FF0066"/>
                </a:solidFill>
              </a:rPr>
              <a:t>N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28600" y="20574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800000"/>
                </a:solidFill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12" grpId="0" animBg="1"/>
      <p:bldP spid="51214" grpId="0"/>
      <p:bldP spid="512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IMG_05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467600" cy="6324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914400" y="6019800"/>
            <a:ext cx="4800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VƯỜN HOA QUANG TRUNG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G_05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IMG_0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MG_0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39200" cy="63246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 descr="DSC01148"/>
          <p:cNvSpPr>
            <a:spLocks noChangeArrowheads="1"/>
          </p:cNvSpPr>
          <p:nvPr/>
        </p:nvSpPr>
        <p:spPr bwMode="auto">
          <a:xfrm>
            <a:off x="469900" y="355600"/>
            <a:ext cx="8229600" cy="6172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01600" cmpd="thickThin">
            <a:pattFill prst="wdUpDiag">
              <a:fgClr>
                <a:srgbClr val="00FF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U LICH - THAM HIEM 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8305800" cy="6324600"/>
          </a:xfrm>
          <a:prstGeom prst="rect">
            <a:avLst/>
          </a:prstGeom>
          <a:noFill/>
          <a:ln w="57150">
            <a:solidFill>
              <a:srgbClr val="0000FF"/>
            </a:solidFill>
            <a:prstDash val="dash"/>
            <a:miter lim="800000"/>
            <a:headEnd/>
            <a:tailEnd/>
          </a:ln>
        </p:spPr>
      </p:pic>
      <p:pic>
        <p:nvPicPr>
          <p:cNvPr id="71696" name="MVI_1749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304800"/>
            <a:ext cx="81534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7" fill="hold"/>
                                        <p:tgtEl>
                                          <p:spTgt spid="716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69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16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9FF99"/>
          </a:fgClr>
          <a:bgClr>
            <a:srgbClr val="FF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5"/>
          <p:cNvSpPr>
            <a:spLocks noChangeArrowheads="1" noChangeShapeType="1" noTextEdit="1"/>
          </p:cNvSpPr>
          <p:nvPr/>
        </p:nvSpPr>
        <p:spPr bwMode="auto">
          <a:xfrm>
            <a:off x="1714500" y="5619750"/>
            <a:ext cx="60579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BIỂU DIỄN TRỐNG TRẬN TÂY SƠN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8675" name="Picture 7" descr="CRNRC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3867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Bieu dien trong tran Tay Son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8600"/>
            <a:ext cx="7315200" cy="5105400"/>
          </a:xfrm>
          <a:prstGeom prst="rect">
            <a:avLst/>
          </a:prstGeom>
          <a:noFill/>
          <a:ln w="76200">
            <a:pattFill prst="sphere">
              <a:fgClr>
                <a:srgbClr val="CC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86" fill="hold"/>
                                        <p:tgtEl>
                                          <p:spTgt spid="66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6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DU LICH - THAM HIEM 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4008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438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GIỚI THIỆU SÁCH</a:t>
            </a:r>
          </a:p>
        </p:txBody>
      </p:sp>
      <p:pic>
        <p:nvPicPr>
          <p:cNvPr id="82949" name="Picture 5" descr="Thhay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4343400" cy="51816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82950" name="Picture 6" descr="Thhay 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24000"/>
            <a:ext cx="4419600" cy="5334000"/>
          </a:xfrm>
          <a:prstGeom prst="rect">
            <a:avLst/>
          </a:prstGeom>
          <a:noFill/>
          <a:ln w="76200" cmpd="tri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30725" name="Picture 8" descr="Book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-457200"/>
            <a:ext cx="25908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6934200" y="22860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Kể chuyện Quang Trung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ml0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WordArt 4" descr="90%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8229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pct90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Tiết học kết thúc!</a:t>
            </a:r>
          </a:p>
        </p:txBody>
      </p:sp>
      <p:pic>
        <p:nvPicPr>
          <p:cNvPr id="31749" name="Picture 5" descr="CRNRC4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3867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CRNRC4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6848475" y="4724400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WordArt 7" descr="Solid diamond"/>
          <p:cNvSpPr>
            <a:spLocks noChangeArrowheads="1" noChangeShapeType="1" noTextEdit="1"/>
          </p:cNvSpPr>
          <p:nvPr/>
        </p:nvSpPr>
        <p:spPr bwMode="auto">
          <a:xfrm>
            <a:off x="228600" y="8610600"/>
            <a:ext cx="8640763" cy="1628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pattFill prst="solidDmnd">
                  <a:fgClr>
                    <a:srgbClr val="00FFFF"/>
                  </a:fgClr>
                  <a:bgClr>
                    <a:srgbClr val="FF0000"/>
                  </a:bgClr>
                </a:patt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CHÚC CÁC THẦY CÔ MẠNH KHỎE!</a:t>
            </a:r>
          </a:p>
        </p:txBody>
      </p:sp>
      <p:pic>
        <p:nvPicPr>
          <p:cNvPr id="83976" name="Bai hoc dau tien - Thanh Th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Bai hoc dau tien - Thanh Th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3400" y="61722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39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555 L 0 -0.8547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1536E-6 L 0.00017 -0.88043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0396" fill="hold"/>
                                        <p:tgtEl>
                                          <p:spTgt spid="839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6"/>
                </p:tgtEl>
              </p:cMediaNode>
            </p:audio>
            <p:audio>
              <p:cMediaNode numSld="28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7"/>
                </p:tgtEl>
              </p:cMediaNode>
            </p:audio>
          </p:childTnLst>
        </p:cTn>
      </p:par>
    </p:tnLst>
    <p:bldLst>
      <p:bldP spid="83972" grpId="0" animBg="1"/>
      <p:bldP spid="83972" grpId="1" animBg="1"/>
      <p:bldP spid="83972" grpId="2" animBg="1"/>
      <p:bldP spid="83975" grpId="0" animBg="1"/>
      <p:bldP spid="8397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49990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800" b="1">
                <a:solidFill>
                  <a:srgbClr val="009900"/>
                </a:solidFill>
              </a:rPr>
              <a:t>Xin chào tất cả các em !</a:t>
            </a:r>
            <a:r>
              <a:rPr lang="en-US" sz="4800" b="1"/>
              <a:t> </a:t>
            </a:r>
          </a:p>
          <a:p>
            <a:pPr eaLnBrk="1" hangingPunct="1"/>
            <a:endParaRPr lang="en-US" sz="4800" b="1"/>
          </a:p>
        </p:txBody>
      </p:sp>
      <p:pic>
        <p:nvPicPr>
          <p:cNvPr id="31748" name="Picture 4" descr="teacher_kids_wav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Anh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26574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blumen-pflanzen04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blumen-pflanzen051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10200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Book-09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1752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752600" y="6096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TIẾT HỌC XIN Đ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ỢC BẮT ĐẦU!</a:t>
            </a:r>
          </a:p>
        </p:txBody>
      </p:sp>
      <p:pic>
        <p:nvPicPr>
          <p:cNvPr id="5129" name="Picture 11" descr="magician_tapping_hat_hg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3581400"/>
            <a:ext cx="128587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2" descr="magician_tapping_hat_hg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352800"/>
            <a:ext cx="128587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7" grpId="1"/>
      <p:bldP spid="31753" grpId="0"/>
      <p:bldP spid="317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3124200" y="914400"/>
            <a:ext cx="236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Lịch sử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304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25908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99"/>
                </a:solidFill>
              </a:rPr>
              <a:t>1- N</a:t>
            </a:r>
            <a:r>
              <a:rPr lang="vi-VN" sz="4000">
                <a:solidFill>
                  <a:srgbClr val="000099"/>
                </a:solidFill>
              </a:rPr>
              <a:t>ă</a:t>
            </a:r>
            <a:r>
              <a:rPr lang="en-US" sz="4000">
                <a:solidFill>
                  <a:srgbClr val="000099"/>
                </a:solidFill>
              </a:rPr>
              <a:t>m 1786, Nguyễn Huệ kéo quân ra Bắc </a:t>
            </a:r>
            <a:r>
              <a:rPr lang="vi-VN" sz="4000">
                <a:solidFill>
                  <a:srgbClr val="000099"/>
                </a:solidFill>
              </a:rPr>
              <a:t>đ</a:t>
            </a:r>
            <a:r>
              <a:rPr lang="en-US" sz="4000">
                <a:solidFill>
                  <a:srgbClr val="000099"/>
                </a:solidFill>
              </a:rPr>
              <a:t>ể làm gì?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43434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99"/>
                </a:solidFill>
              </a:rPr>
              <a:t>2- Em hãy trình bày kết quả của việc nghĩa quân Tây S</a:t>
            </a:r>
            <a:r>
              <a:rPr lang="vi-VN" sz="4000">
                <a:solidFill>
                  <a:srgbClr val="000099"/>
                </a:solidFill>
              </a:rPr>
              <a:t>ơ</a:t>
            </a:r>
            <a:r>
              <a:rPr lang="en-US" sz="4000">
                <a:solidFill>
                  <a:srgbClr val="000099"/>
                </a:solidFill>
              </a:rPr>
              <a:t>n tiến ra Th</a:t>
            </a:r>
            <a:r>
              <a:rPr lang="vi-VN" sz="4000">
                <a:solidFill>
                  <a:srgbClr val="000099"/>
                </a:solidFill>
              </a:rPr>
              <a:t>ă</a:t>
            </a:r>
            <a:r>
              <a:rPr lang="en-US" sz="4000">
                <a:solidFill>
                  <a:srgbClr val="000099"/>
                </a:solidFill>
              </a:rPr>
              <a:t>ng Long.</a:t>
            </a:r>
          </a:p>
        </p:txBody>
      </p:sp>
      <p:pic>
        <p:nvPicPr>
          <p:cNvPr id="6150" name="Picture 10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2484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/>
      <p:bldP spid="30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CRNRC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3867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6" descr="CRNRC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-9525"/>
            <a:ext cx="2286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124200" y="914400"/>
            <a:ext cx="236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Lịch sử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Quang Trung đại phá quân Thanh 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(Năm 1789)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74" name="Picture 12" descr="dl_tree18.gif (6813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083300"/>
            <a:ext cx="6572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1148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0" y="1889125"/>
            <a:ext cx="4549775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1-Hoàn cảnh dẫn đến trận đánh</a:t>
            </a:r>
            <a:endParaRPr lang="en-US" sz="2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2541588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Hoạt </a:t>
            </a:r>
            <a:r>
              <a:rPr lang="vi-VN" sz="2400" b="1" u="sng">
                <a:solidFill>
                  <a:srgbClr val="FF0000"/>
                </a:solidFill>
              </a:rPr>
              <a:t>đ</a:t>
            </a:r>
            <a:r>
              <a:rPr lang="en-US" sz="2400" b="1" u="sng">
                <a:solidFill>
                  <a:srgbClr val="FF0000"/>
                </a:solidFill>
              </a:rPr>
              <a:t>ộng 1</a:t>
            </a:r>
            <a:r>
              <a:rPr lang="en-US" sz="2400"/>
              <a:t>: </a:t>
            </a:r>
            <a:r>
              <a:rPr lang="en-US" sz="2400" b="1">
                <a:solidFill>
                  <a:srgbClr val="000099"/>
                </a:solidFill>
              </a:rPr>
              <a:t>Thảo luận nhóm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1-</a:t>
            </a:r>
            <a:r>
              <a:rPr lang="en-US" sz="2400" b="1"/>
              <a:t> Vì sao quân Thanh sang xâm l</a:t>
            </a:r>
            <a:r>
              <a:rPr lang="vi-VN" sz="2400" b="1"/>
              <a:t>ư</a:t>
            </a:r>
            <a:r>
              <a:rPr lang="en-US" sz="2400" b="1"/>
              <a:t>ợc n</a:t>
            </a:r>
            <a:r>
              <a:rPr lang="vi-VN" sz="2400" b="1"/>
              <a:t>ư</a:t>
            </a:r>
            <a:r>
              <a:rPr lang="en-US" sz="2400" b="1"/>
              <a:t>ớc ta?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Tr</a:t>
            </a:r>
            <a:r>
              <a:rPr lang="vi-VN" sz="2400" b="1"/>
              <a:t>ư</a:t>
            </a:r>
            <a:r>
              <a:rPr lang="en-US" sz="2400" b="1"/>
              <a:t>ớc tình hình </a:t>
            </a:r>
            <a:r>
              <a:rPr lang="vi-VN" sz="2400" b="1"/>
              <a:t>đ</a:t>
            </a:r>
            <a:r>
              <a:rPr lang="en-US" sz="2400" b="1"/>
              <a:t>ó Nguyễn Huệ </a:t>
            </a:r>
            <a:r>
              <a:rPr lang="vi-VN" sz="2400" b="1"/>
              <a:t>đ</a:t>
            </a:r>
            <a:r>
              <a:rPr lang="en-US" sz="2400" b="1"/>
              <a:t>ã làm gì?</a:t>
            </a:r>
          </a:p>
        </p:txBody>
      </p:sp>
      <p:sp>
        <p:nvSpPr>
          <p:cNvPr id="4104" name="Text Box 8" descr="80%"/>
          <p:cNvSpPr txBox="1">
            <a:spLocks noChangeArrowheads="1"/>
          </p:cNvSpPr>
          <p:nvPr/>
        </p:nvSpPr>
        <p:spPr bwMode="auto">
          <a:xfrm>
            <a:off x="76200" y="4300538"/>
            <a:ext cx="8915400" cy="2092325"/>
          </a:xfrm>
          <a:prstGeom prst="rect">
            <a:avLst/>
          </a:prstGeom>
          <a:pattFill prst="pct80">
            <a:fgClr>
              <a:schemeClr val="folHlink"/>
            </a:fgClr>
            <a:bgClr>
              <a:schemeClr val="bg1"/>
            </a:bgClr>
          </a:patt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/>
              <a:t>   </a:t>
            </a:r>
            <a:r>
              <a:rPr lang="en-US" sz="2800" b="1">
                <a:solidFill>
                  <a:srgbClr val="000099"/>
                </a:solidFill>
              </a:rPr>
              <a:t>Cuối n</a:t>
            </a:r>
            <a:r>
              <a:rPr lang="vi-VN" sz="2800" b="1">
                <a:solidFill>
                  <a:srgbClr val="000099"/>
                </a:solidFill>
              </a:rPr>
              <a:t>ă</a:t>
            </a:r>
            <a:r>
              <a:rPr lang="en-US" sz="2800" b="1">
                <a:solidFill>
                  <a:srgbClr val="000099"/>
                </a:solidFill>
              </a:rPr>
              <a:t>m 1788, m</a:t>
            </a:r>
            <a:r>
              <a:rPr lang="vi-VN" sz="2800" b="1">
                <a:solidFill>
                  <a:srgbClr val="000099"/>
                </a:solidFill>
              </a:rPr>
              <a:t>ư</a:t>
            </a:r>
            <a:r>
              <a:rPr lang="en-US" sz="2800" b="1">
                <a:solidFill>
                  <a:srgbClr val="000099"/>
                </a:solidFill>
              </a:rPr>
              <a:t>ợn cớ giúp nhà Lê, quân Thanh xâm l</a:t>
            </a:r>
            <a:r>
              <a:rPr lang="vi-VN" sz="2800" b="1">
                <a:solidFill>
                  <a:srgbClr val="000099"/>
                </a:solidFill>
              </a:rPr>
              <a:t>ư</a:t>
            </a:r>
            <a:r>
              <a:rPr lang="en-US" sz="2800" b="1">
                <a:solidFill>
                  <a:srgbClr val="000099"/>
                </a:solidFill>
              </a:rPr>
              <a:t>ợc n</a:t>
            </a:r>
            <a:r>
              <a:rPr lang="vi-VN" sz="2800" b="1">
                <a:solidFill>
                  <a:srgbClr val="000099"/>
                </a:solidFill>
              </a:rPr>
              <a:t>ư</a:t>
            </a:r>
            <a:r>
              <a:rPr lang="en-US" sz="2800" b="1">
                <a:solidFill>
                  <a:srgbClr val="000099"/>
                </a:solidFill>
              </a:rPr>
              <a:t>ớc ta.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 Nguyễn Huệ lên ngôi Hoàng Đế, kéo quân ra Bắc </a:t>
            </a:r>
            <a:r>
              <a:rPr lang="vi-VN" sz="2800" b="1">
                <a:solidFill>
                  <a:srgbClr val="000099"/>
                </a:solidFill>
              </a:rPr>
              <a:t>đ</a:t>
            </a:r>
            <a:r>
              <a:rPr lang="en-US" sz="2800" b="1">
                <a:solidFill>
                  <a:srgbClr val="000099"/>
                </a:solidFill>
              </a:rPr>
              <a:t>ánh quân Thanh.</a:t>
            </a:r>
          </a:p>
        </p:txBody>
      </p:sp>
      <p:pic>
        <p:nvPicPr>
          <p:cNvPr id="8197" name="Picture 10" descr="RINGTI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0400" y="0"/>
            <a:ext cx="863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17"/>
          <p:cNvSpPr>
            <a:spLocks noChangeArrowheads="1" noChangeShapeType="1" noTextEdit="1"/>
          </p:cNvSpPr>
          <p:nvPr/>
        </p:nvSpPr>
        <p:spPr bwMode="auto">
          <a:xfrm>
            <a:off x="3200400" y="457200"/>
            <a:ext cx="213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Lịch sử</a:t>
            </a:r>
          </a:p>
        </p:txBody>
      </p:sp>
      <p:sp>
        <p:nvSpPr>
          <p:cNvPr id="8199" name="WordArt 18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Quang Trung đại phá quân Thanh </a:t>
            </a:r>
          </a:p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(Năm 1789)</a:t>
            </a:r>
            <a:endParaRPr lang="en-US" sz="32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0416 -0.2245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/>
      <p:bldP spid="4101" grpId="1"/>
      <p:bldP spid="4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FF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52400" y="381000"/>
            <a:ext cx="4343400" cy="586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4800600" y="457200"/>
            <a:ext cx="4191000" cy="5842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0" y="1933575"/>
            <a:ext cx="89535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2-Diễn biến trận Quang Trung đại phá Quân Thanh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3382963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Hoạt </a:t>
            </a:r>
            <a:r>
              <a:rPr lang="vi-VN" sz="2800" b="1" u="sng">
                <a:solidFill>
                  <a:srgbClr val="FF0000"/>
                </a:solidFill>
              </a:rPr>
              <a:t>đ</a:t>
            </a:r>
            <a:r>
              <a:rPr lang="en-US" sz="2800" b="1" u="sng">
                <a:solidFill>
                  <a:srgbClr val="FF0000"/>
                </a:solidFill>
              </a:rPr>
              <a:t>ộng 2</a:t>
            </a:r>
            <a:r>
              <a:rPr lang="en-US" sz="2800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0033CC"/>
                </a:solidFill>
              </a:rPr>
              <a:t>Thảo luận nhóm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91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38918" name="Text Box 6" descr="80%"/>
          <p:cNvSpPr txBox="1">
            <a:spLocks noChangeArrowheads="1"/>
          </p:cNvSpPr>
          <p:nvPr/>
        </p:nvSpPr>
        <p:spPr bwMode="auto">
          <a:xfrm>
            <a:off x="2362200" y="2719388"/>
            <a:ext cx="4572000" cy="461962"/>
          </a:xfrm>
          <a:prstGeom prst="rect">
            <a:avLst/>
          </a:prstGeom>
          <a:pattFill prst="pct80">
            <a:fgClr>
              <a:srgbClr val="FF99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TR</a:t>
            </a:r>
            <a:r>
              <a:rPr lang="vi-VN" sz="2400" b="1">
                <a:solidFill>
                  <a:srgbClr val="0033CC"/>
                </a:solidFill>
              </a:rPr>
              <a:t>Ư</a:t>
            </a:r>
            <a:r>
              <a:rPr lang="en-US" sz="2400" b="1">
                <a:solidFill>
                  <a:srgbClr val="0033CC"/>
                </a:solidFill>
              </a:rPr>
              <a:t>ỚC TRẬN ĐÁNH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2819400" y="4114800"/>
            <a:ext cx="5410200" cy="1981200"/>
          </a:xfrm>
          <a:prstGeom prst="cloudCallout">
            <a:avLst>
              <a:gd name="adj1" fmla="val -96653"/>
              <a:gd name="adj2" fmla="val 70833"/>
            </a:avLst>
          </a:prstGeom>
          <a:gradFill rotWithShape="1">
            <a:gsLst>
              <a:gs pos="0">
                <a:srgbClr val="FFFF00"/>
              </a:gs>
              <a:gs pos="100000">
                <a:srgbClr val="66FF66"/>
              </a:gs>
            </a:gsLst>
            <a:lin ang="5400000" scaled="1"/>
          </a:gradFill>
          <a:ln w="38100" cap="rnd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1"/>
              <a:t>    Vua Quang Trung tiến quân </a:t>
            </a:r>
            <a:r>
              <a:rPr lang="vi-VN" sz="2000" b="1"/>
              <a:t>đ</a:t>
            </a:r>
            <a:r>
              <a:rPr lang="en-US" sz="2000" b="1"/>
              <a:t>ến Tam Điệp khi nào? Tại </a:t>
            </a:r>
            <a:r>
              <a:rPr lang="vi-VN" sz="2000" b="1"/>
              <a:t>đ</a:t>
            </a:r>
            <a:r>
              <a:rPr lang="en-US" sz="2000" b="1"/>
              <a:t>ây ông </a:t>
            </a:r>
            <a:r>
              <a:rPr lang="vi-VN" sz="2000" b="1"/>
              <a:t>đ</a:t>
            </a:r>
            <a:r>
              <a:rPr lang="en-US" sz="2000" b="1"/>
              <a:t>ã làm gì?</a:t>
            </a:r>
          </a:p>
        </p:txBody>
      </p:sp>
      <p:pic>
        <p:nvPicPr>
          <p:cNvPr id="11271" name="Picture 9" descr="CRNRC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3867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WordArt 15"/>
          <p:cNvSpPr>
            <a:spLocks noChangeArrowheads="1" noChangeShapeType="1" noTextEdit="1"/>
          </p:cNvSpPr>
          <p:nvPr/>
        </p:nvSpPr>
        <p:spPr bwMode="auto">
          <a:xfrm>
            <a:off x="3200400" y="533400"/>
            <a:ext cx="213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Lịch sử</a:t>
            </a:r>
          </a:p>
        </p:txBody>
      </p:sp>
      <p:sp>
        <p:nvSpPr>
          <p:cNvPr id="11273" name="WordArt 16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Quang Trung đại phá quân Thanh </a:t>
            </a:r>
          </a:p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(Năm 1789)</a:t>
            </a:r>
            <a:endParaRPr lang="en-US" sz="32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7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/>
      <p:bldP spid="38918" grpId="0" animBg="1"/>
      <p:bldP spid="389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quang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Freeform 4"/>
          <p:cNvSpPr>
            <a:spLocks/>
          </p:cNvSpPr>
          <p:nvPr/>
        </p:nvSpPr>
        <p:spPr bwMode="auto">
          <a:xfrm>
            <a:off x="3276600" y="2146300"/>
            <a:ext cx="461963" cy="1358900"/>
          </a:xfrm>
          <a:custGeom>
            <a:avLst/>
            <a:gdLst>
              <a:gd name="T0" fmla="*/ 85685405 w 291"/>
              <a:gd name="T1" fmla="*/ 2147483646 h 856"/>
              <a:gd name="T2" fmla="*/ 85685405 w 291"/>
              <a:gd name="T3" fmla="*/ 887095000 h 856"/>
              <a:gd name="T4" fmla="*/ 597278471 w 291"/>
              <a:gd name="T5" fmla="*/ 115927188 h 856"/>
              <a:gd name="T6" fmla="*/ 551915610 w 291"/>
              <a:gd name="T7" fmla="*/ 78125638 h 856"/>
              <a:gd name="T8" fmla="*/ 733367056 w 291"/>
              <a:gd name="T9" fmla="*/ 0 h 856"/>
              <a:gd name="T10" fmla="*/ 713205784 w 291"/>
              <a:gd name="T11" fmla="*/ 189012513 h 856"/>
              <a:gd name="T12" fmla="*/ 650201016 w 291"/>
              <a:gd name="T13" fmla="*/ 158770638 h 856"/>
              <a:gd name="T14" fmla="*/ 216733672 w 291"/>
              <a:gd name="T15" fmla="*/ 907256250 h 856"/>
              <a:gd name="T16" fmla="*/ 317540031 w 291"/>
              <a:gd name="T17" fmla="*/ 2147173125 h 856"/>
              <a:gd name="T18" fmla="*/ 85685405 w 291"/>
              <a:gd name="T19" fmla="*/ 2147483646 h 8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1"/>
              <a:gd name="T31" fmla="*/ 0 h 856"/>
              <a:gd name="T32" fmla="*/ 291 w 291"/>
              <a:gd name="T33" fmla="*/ 856 h 8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1" h="856">
                <a:moveTo>
                  <a:pt x="34" y="856"/>
                </a:moveTo>
                <a:cubicBezTo>
                  <a:pt x="19" y="773"/>
                  <a:pt x="0" y="487"/>
                  <a:pt x="34" y="352"/>
                </a:cubicBezTo>
                <a:cubicBezTo>
                  <a:pt x="68" y="217"/>
                  <a:pt x="206" y="100"/>
                  <a:pt x="237" y="46"/>
                </a:cubicBezTo>
                <a:lnTo>
                  <a:pt x="219" y="31"/>
                </a:lnTo>
                <a:lnTo>
                  <a:pt x="291" y="0"/>
                </a:lnTo>
                <a:lnTo>
                  <a:pt x="283" y="75"/>
                </a:lnTo>
                <a:lnTo>
                  <a:pt x="258" y="63"/>
                </a:lnTo>
                <a:cubicBezTo>
                  <a:pt x="225" y="110"/>
                  <a:pt x="108" y="229"/>
                  <a:pt x="86" y="360"/>
                </a:cubicBezTo>
                <a:cubicBezTo>
                  <a:pt x="64" y="491"/>
                  <a:pt x="135" y="769"/>
                  <a:pt x="126" y="852"/>
                </a:cubicBezTo>
                <a:lnTo>
                  <a:pt x="34" y="85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3865563" y="2152650"/>
            <a:ext cx="319087" cy="1317625"/>
          </a:xfrm>
          <a:custGeom>
            <a:avLst/>
            <a:gdLst>
              <a:gd name="T0" fmla="*/ 88204537 w 201"/>
              <a:gd name="T1" fmla="*/ 2091729688 h 830"/>
              <a:gd name="T2" fmla="*/ 47882100 w 201"/>
              <a:gd name="T3" fmla="*/ 927417500 h 830"/>
              <a:gd name="T4" fmla="*/ 370461594 w 201"/>
              <a:gd name="T5" fmla="*/ 120967500 h 830"/>
              <a:gd name="T6" fmla="*/ 320058548 w 201"/>
              <a:gd name="T7" fmla="*/ 75604688 h 830"/>
              <a:gd name="T8" fmla="*/ 501509514 w 201"/>
              <a:gd name="T9" fmla="*/ 0 h 830"/>
              <a:gd name="T10" fmla="*/ 506549819 w 201"/>
              <a:gd name="T11" fmla="*/ 171370625 h 830"/>
              <a:gd name="T12" fmla="*/ 451106468 w 201"/>
              <a:gd name="T13" fmla="*/ 151209375 h 830"/>
              <a:gd name="T14" fmla="*/ 158768801 w 201"/>
              <a:gd name="T15" fmla="*/ 942538438 h 830"/>
              <a:gd name="T16" fmla="*/ 309977939 w 201"/>
              <a:gd name="T17" fmla="*/ 2031245938 h 830"/>
              <a:gd name="T18" fmla="*/ 88204537 w 201"/>
              <a:gd name="T19" fmla="*/ 2091729688 h 8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1"/>
              <a:gd name="T31" fmla="*/ 0 h 830"/>
              <a:gd name="T32" fmla="*/ 201 w 201"/>
              <a:gd name="T33" fmla="*/ 830 h 8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1" h="830">
                <a:moveTo>
                  <a:pt x="35" y="830"/>
                </a:moveTo>
                <a:cubicBezTo>
                  <a:pt x="18" y="757"/>
                  <a:pt x="0" y="498"/>
                  <a:pt x="19" y="368"/>
                </a:cubicBezTo>
                <a:cubicBezTo>
                  <a:pt x="38" y="238"/>
                  <a:pt x="129" y="104"/>
                  <a:pt x="147" y="48"/>
                </a:cubicBezTo>
                <a:lnTo>
                  <a:pt x="127" y="30"/>
                </a:lnTo>
                <a:lnTo>
                  <a:pt x="199" y="0"/>
                </a:lnTo>
                <a:lnTo>
                  <a:pt x="201" y="68"/>
                </a:lnTo>
                <a:lnTo>
                  <a:pt x="179" y="60"/>
                </a:lnTo>
                <a:cubicBezTo>
                  <a:pt x="156" y="111"/>
                  <a:pt x="72" y="250"/>
                  <a:pt x="63" y="374"/>
                </a:cubicBezTo>
                <a:cubicBezTo>
                  <a:pt x="54" y="498"/>
                  <a:pt x="128" y="730"/>
                  <a:pt x="123" y="806"/>
                </a:cubicBezTo>
                <a:lnTo>
                  <a:pt x="35" y="83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4219575" y="2184400"/>
            <a:ext cx="269875" cy="1308100"/>
          </a:xfrm>
          <a:custGeom>
            <a:avLst/>
            <a:gdLst>
              <a:gd name="T0" fmla="*/ 408265313 w 170"/>
              <a:gd name="T1" fmla="*/ 2076608750 h 824"/>
              <a:gd name="T2" fmla="*/ 307459063 w 170"/>
              <a:gd name="T3" fmla="*/ 977820625 h 824"/>
              <a:gd name="T4" fmla="*/ 138609388 w 170"/>
              <a:gd name="T5" fmla="*/ 161290000 h 824"/>
              <a:gd name="T6" fmla="*/ 211693125 w 170"/>
              <a:gd name="T7" fmla="*/ 151209375 h 824"/>
              <a:gd name="T8" fmla="*/ 60483750 w 170"/>
              <a:gd name="T9" fmla="*/ 0 h 824"/>
              <a:gd name="T10" fmla="*/ 0 w 170"/>
              <a:gd name="T11" fmla="*/ 206652813 h 824"/>
              <a:gd name="T12" fmla="*/ 70564375 w 170"/>
              <a:gd name="T13" fmla="*/ 166330313 h 824"/>
              <a:gd name="T14" fmla="*/ 211693125 w 170"/>
              <a:gd name="T15" fmla="*/ 987901250 h 824"/>
              <a:gd name="T16" fmla="*/ 181451250 w 170"/>
              <a:gd name="T17" fmla="*/ 2071568438 h 824"/>
              <a:gd name="T18" fmla="*/ 408265313 w 170"/>
              <a:gd name="T19" fmla="*/ 2076608750 h 8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0"/>
              <a:gd name="T31" fmla="*/ 0 h 824"/>
              <a:gd name="T32" fmla="*/ 170 w 170"/>
              <a:gd name="T33" fmla="*/ 824 h 8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0" h="824">
                <a:moveTo>
                  <a:pt x="162" y="824"/>
                </a:moveTo>
                <a:cubicBezTo>
                  <a:pt x="170" y="752"/>
                  <a:pt x="140" y="515"/>
                  <a:pt x="122" y="388"/>
                </a:cubicBezTo>
                <a:cubicBezTo>
                  <a:pt x="104" y="261"/>
                  <a:pt x="61" y="119"/>
                  <a:pt x="55" y="64"/>
                </a:cubicBezTo>
                <a:lnTo>
                  <a:pt x="84" y="60"/>
                </a:lnTo>
                <a:lnTo>
                  <a:pt x="24" y="0"/>
                </a:lnTo>
                <a:lnTo>
                  <a:pt x="0" y="82"/>
                </a:lnTo>
                <a:lnTo>
                  <a:pt x="28" y="66"/>
                </a:lnTo>
                <a:cubicBezTo>
                  <a:pt x="42" y="118"/>
                  <a:pt x="77" y="266"/>
                  <a:pt x="84" y="392"/>
                </a:cubicBezTo>
                <a:cubicBezTo>
                  <a:pt x="91" y="518"/>
                  <a:pt x="59" y="750"/>
                  <a:pt x="72" y="822"/>
                </a:cubicBezTo>
                <a:lnTo>
                  <a:pt x="162" y="824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5159375" y="4114800"/>
            <a:ext cx="920750" cy="442913"/>
          </a:xfrm>
          <a:custGeom>
            <a:avLst/>
            <a:gdLst>
              <a:gd name="T0" fmla="*/ 60483750 w 580"/>
              <a:gd name="T1" fmla="*/ 703125181 h 279"/>
              <a:gd name="T2" fmla="*/ 871974063 w 580"/>
              <a:gd name="T3" fmla="*/ 514112455 h 279"/>
              <a:gd name="T4" fmla="*/ 1378526263 w 580"/>
              <a:gd name="T5" fmla="*/ 118448271 h 279"/>
              <a:gd name="T6" fmla="*/ 1413808450 w 580"/>
              <a:gd name="T7" fmla="*/ 183972408 h 279"/>
              <a:gd name="T8" fmla="*/ 1461690625 w 580"/>
              <a:gd name="T9" fmla="*/ 0 h 279"/>
              <a:gd name="T10" fmla="*/ 1292840950 w 580"/>
              <a:gd name="T11" fmla="*/ 5040318 h 279"/>
              <a:gd name="T12" fmla="*/ 1348284388 w 580"/>
              <a:gd name="T13" fmla="*/ 57964453 h 279"/>
              <a:gd name="T14" fmla="*/ 829132200 w 580"/>
              <a:gd name="T15" fmla="*/ 428427046 h 279"/>
              <a:gd name="T16" fmla="*/ 0 w 580"/>
              <a:gd name="T17" fmla="*/ 567036590 h 279"/>
              <a:gd name="T18" fmla="*/ 60483750 w 580"/>
              <a:gd name="T19" fmla="*/ 703125181 h 2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0"/>
              <a:gd name="T31" fmla="*/ 0 h 279"/>
              <a:gd name="T32" fmla="*/ 580 w 580"/>
              <a:gd name="T33" fmla="*/ 279 h 2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0" h="279">
                <a:moveTo>
                  <a:pt x="24" y="279"/>
                </a:moveTo>
                <a:cubicBezTo>
                  <a:pt x="82" y="276"/>
                  <a:pt x="259" y="243"/>
                  <a:pt x="346" y="204"/>
                </a:cubicBezTo>
                <a:cubicBezTo>
                  <a:pt x="433" y="165"/>
                  <a:pt x="511" y="69"/>
                  <a:pt x="547" y="47"/>
                </a:cubicBezTo>
                <a:lnTo>
                  <a:pt x="561" y="73"/>
                </a:lnTo>
                <a:lnTo>
                  <a:pt x="580" y="0"/>
                </a:lnTo>
                <a:lnTo>
                  <a:pt x="513" y="2"/>
                </a:lnTo>
                <a:lnTo>
                  <a:pt x="535" y="23"/>
                </a:lnTo>
                <a:cubicBezTo>
                  <a:pt x="505" y="51"/>
                  <a:pt x="418" y="136"/>
                  <a:pt x="329" y="170"/>
                </a:cubicBezTo>
                <a:cubicBezTo>
                  <a:pt x="240" y="204"/>
                  <a:pt x="51" y="207"/>
                  <a:pt x="0" y="225"/>
                </a:cubicBezTo>
                <a:lnTo>
                  <a:pt x="24" y="279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5845175" y="2100263"/>
            <a:ext cx="1295400" cy="1938337"/>
          </a:xfrm>
          <a:custGeom>
            <a:avLst/>
            <a:gdLst>
              <a:gd name="T0" fmla="*/ 362902500 w 816"/>
              <a:gd name="T1" fmla="*/ 2147483646 h 1221"/>
              <a:gd name="T2" fmla="*/ 967740000 w 816"/>
              <a:gd name="T3" fmla="*/ 1141629693 h 1221"/>
              <a:gd name="T4" fmla="*/ 136088438 w 816"/>
              <a:gd name="T5" fmla="*/ 158769009 h 1221"/>
              <a:gd name="T6" fmla="*/ 120967500 w 816"/>
              <a:gd name="T7" fmla="*/ 287297738 h 1221"/>
              <a:gd name="T8" fmla="*/ 0 w 816"/>
              <a:gd name="T9" fmla="*/ 0 h 1221"/>
              <a:gd name="T10" fmla="*/ 309980013 w 816"/>
              <a:gd name="T11" fmla="*/ 75604668 h 1221"/>
              <a:gd name="T12" fmla="*/ 211693125 w 816"/>
              <a:gd name="T13" fmla="*/ 120967469 h 1221"/>
              <a:gd name="T14" fmla="*/ 929938450 w 816"/>
              <a:gd name="T15" fmla="*/ 688001685 h 1221"/>
              <a:gd name="T16" fmla="*/ 1209675000 w 816"/>
              <a:gd name="T17" fmla="*/ 1383564631 h 1221"/>
              <a:gd name="T18" fmla="*/ 1088707500 w 816"/>
              <a:gd name="T19" fmla="*/ 2147483646 h 1221"/>
              <a:gd name="T20" fmla="*/ 1678424063 w 816"/>
              <a:gd name="T21" fmla="*/ 1565015834 h 1221"/>
              <a:gd name="T22" fmla="*/ 1814512500 w 816"/>
              <a:gd name="T23" fmla="*/ 1020662224 h 1221"/>
              <a:gd name="T24" fmla="*/ 1693545000 w 816"/>
              <a:gd name="T25" fmla="*/ 1141629693 h 1221"/>
              <a:gd name="T26" fmla="*/ 1814512500 w 816"/>
              <a:gd name="T27" fmla="*/ 778727287 h 1221"/>
              <a:gd name="T28" fmla="*/ 2056447500 w 816"/>
              <a:gd name="T29" fmla="*/ 1020662224 h 1221"/>
              <a:gd name="T30" fmla="*/ 1935480000 w 816"/>
              <a:gd name="T31" fmla="*/ 1020662224 h 1221"/>
              <a:gd name="T32" fmla="*/ 1822073763 w 816"/>
              <a:gd name="T33" fmla="*/ 1610378635 h 1221"/>
              <a:gd name="T34" fmla="*/ 1209675000 w 816"/>
              <a:gd name="T35" fmla="*/ 2147483646 h 1221"/>
              <a:gd name="T36" fmla="*/ 725805000 w 816"/>
              <a:gd name="T37" fmla="*/ 2147483646 h 1221"/>
              <a:gd name="T38" fmla="*/ 362902500 w 816"/>
              <a:gd name="T39" fmla="*/ 2147483646 h 12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6"/>
              <a:gd name="T61" fmla="*/ 0 h 1221"/>
              <a:gd name="T62" fmla="*/ 816 w 816"/>
              <a:gd name="T63" fmla="*/ 1221 h 12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6" h="1221">
                <a:moveTo>
                  <a:pt x="144" y="1173"/>
                </a:moveTo>
                <a:cubicBezTo>
                  <a:pt x="276" y="905"/>
                  <a:pt x="399" y="638"/>
                  <a:pt x="384" y="453"/>
                </a:cubicBezTo>
                <a:cubicBezTo>
                  <a:pt x="369" y="268"/>
                  <a:pt x="110" y="120"/>
                  <a:pt x="54" y="63"/>
                </a:cubicBezTo>
                <a:lnTo>
                  <a:pt x="48" y="114"/>
                </a:lnTo>
                <a:lnTo>
                  <a:pt x="0" y="0"/>
                </a:lnTo>
                <a:lnTo>
                  <a:pt x="123" y="30"/>
                </a:lnTo>
                <a:lnTo>
                  <a:pt x="84" y="48"/>
                </a:lnTo>
                <a:cubicBezTo>
                  <a:pt x="125" y="88"/>
                  <a:pt x="303" y="190"/>
                  <a:pt x="369" y="273"/>
                </a:cubicBezTo>
                <a:cubicBezTo>
                  <a:pt x="435" y="356"/>
                  <a:pt x="470" y="447"/>
                  <a:pt x="480" y="549"/>
                </a:cubicBezTo>
                <a:cubicBezTo>
                  <a:pt x="490" y="651"/>
                  <a:pt x="401" y="873"/>
                  <a:pt x="432" y="885"/>
                </a:cubicBezTo>
                <a:lnTo>
                  <a:pt x="666" y="621"/>
                </a:lnTo>
                <a:cubicBezTo>
                  <a:pt x="714" y="541"/>
                  <a:pt x="719" y="433"/>
                  <a:pt x="720" y="405"/>
                </a:cubicBezTo>
                <a:lnTo>
                  <a:pt x="672" y="453"/>
                </a:lnTo>
                <a:lnTo>
                  <a:pt x="720" y="309"/>
                </a:lnTo>
                <a:lnTo>
                  <a:pt x="816" y="405"/>
                </a:lnTo>
                <a:lnTo>
                  <a:pt x="768" y="405"/>
                </a:lnTo>
                <a:cubicBezTo>
                  <a:pt x="753" y="444"/>
                  <a:pt x="771" y="543"/>
                  <a:pt x="723" y="639"/>
                </a:cubicBezTo>
                <a:cubicBezTo>
                  <a:pt x="675" y="735"/>
                  <a:pt x="552" y="884"/>
                  <a:pt x="480" y="981"/>
                </a:cubicBezTo>
                <a:cubicBezTo>
                  <a:pt x="408" y="1078"/>
                  <a:pt x="344" y="1189"/>
                  <a:pt x="288" y="1221"/>
                </a:cubicBezTo>
                <a:lnTo>
                  <a:pt x="144" y="117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5845175" y="1576388"/>
            <a:ext cx="1233488" cy="862012"/>
          </a:xfrm>
          <a:custGeom>
            <a:avLst/>
            <a:gdLst>
              <a:gd name="T0" fmla="*/ 1814513236 w 777"/>
              <a:gd name="T1" fmla="*/ 1368443256 h 543"/>
              <a:gd name="T2" fmla="*/ 884575996 w 777"/>
              <a:gd name="T3" fmla="*/ 446066604 h 543"/>
              <a:gd name="T4" fmla="*/ 120967549 w 777"/>
              <a:gd name="T5" fmla="*/ 158768958 h 543"/>
              <a:gd name="T6" fmla="*/ 120967549 w 777"/>
              <a:gd name="T7" fmla="*/ 279736388 h 543"/>
              <a:gd name="T8" fmla="*/ 0 w 777"/>
              <a:gd name="T9" fmla="*/ 37801528 h 543"/>
              <a:gd name="T10" fmla="*/ 287297929 w 777"/>
              <a:gd name="T11" fmla="*/ 0 h 543"/>
              <a:gd name="T12" fmla="*/ 166330380 w 777"/>
              <a:gd name="T13" fmla="*/ 68043386 h 543"/>
              <a:gd name="T14" fmla="*/ 982861336 w 777"/>
              <a:gd name="T15" fmla="*/ 393144147 h 543"/>
              <a:gd name="T16" fmla="*/ 1958162994 w 777"/>
              <a:gd name="T17" fmla="*/ 1194553370 h 543"/>
              <a:gd name="T18" fmla="*/ 1814513236 w 777"/>
              <a:gd name="T19" fmla="*/ 1368443256 h 5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7"/>
              <a:gd name="T31" fmla="*/ 0 h 543"/>
              <a:gd name="T32" fmla="*/ 777 w 777"/>
              <a:gd name="T33" fmla="*/ 543 h 5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7" h="543">
                <a:moveTo>
                  <a:pt x="720" y="543"/>
                </a:moveTo>
                <a:cubicBezTo>
                  <a:pt x="649" y="494"/>
                  <a:pt x="463" y="257"/>
                  <a:pt x="351" y="177"/>
                </a:cubicBezTo>
                <a:cubicBezTo>
                  <a:pt x="239" y="97"/>
                  <a:pt x="98" y="74"/>
                  <a:pt x="48" y="63"/>
                </a:cubicBezTo>
                <a:lnTo>
                  <a:pt x="48" y="111"/>
                </a:lnTo>
                <a:lnTo>
                  <a:pt x="0" y="15"/>
                </a:lnTo>
                <a:lnTo>
                  <a:pt x="114" y="0"/>
                </a:lnTo>
                <a:lnTo>
                  <a:pt x="66" y="27"/>
                </a:lnTo>
                <a:cubicBezTo>
                  <a:pt x="112" y="53"/>
                  <a:pt x="272" y="81"/>
                  <a:pt x="390" y="156"/>
                </a:cubicBezTo>
                <a:lnTo>
                  <a:pt x="777" y="474"/>
                </a:lnTo>
                <a:lnTo>
                  <a:pt x="720" y="54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4343400" y="3657600"/>
            <a:ext cx="720725" cy="488950"/>
          </a:xfrm>
          <a:custGeom>
            <a:avLst/>
            <a:gdLst>
              <a:gd name="T0" fmla="*/ 0 w 454"/>
              <a:gd name="T1" fmla="*/ 413305625 h 308"/>
              <a:gd name="T2" fmla="*/ 1088707500 w 454"/>
              <a:gd name="T3" fmla="*/ 776208125 h 308"/>
              <a:gd name="T4" fmla="*/ 1123989688 w 454"/>
              <a:gd name="T5" fmla="*/ 680442188 h 308"/>
              <a:gd name="T6" fmla="*/ 942538438 w 454"/>
              <a:gd name="T7" fmla="*/ 614918125 h 308"/>
              <a:gd name="T8" fmla="*/ 1093747813 w 454"/>
              <a:gd name="T9" fmla="*/ 282257500 h 308"/>
              <a:gd name="T10" fmla="*/ 1144150938 w 454"/>
              <a:gd name="T11" fmla="*/ 302418750 h 308"/>
              <a:gd name="T12" fmla="*/ 1098788125 w 454"/>
              <a:gd name="T13" fmla="*/ 110886875 h 308"/>
              <a:gd name="T14" fmla="*/ 907256250 w 454"/>
              <a:gd name="T15" fmla="*/ 191531875 h 308"/>
              <a:gd name="T16" fmla="*/ 987901250 w 454"/>
              <a:gd name="T17" fmla="*/ 221773750 h 308"/>
              <a:gd name="T18" fmla="*/ 836691875 w 454"/>
              <a:gd name="T19" fmla="*/ 564515000 h 308"/>
              <a:gd name="T20" fmla="*/ 453628125 w 454"/>
              <a:gd name="T21" fmla="*/ 423386250 h 308"/>
              <a:gd name="T22" fmla="*/ 594756875 w 454"/>
              <a:gd name="T23" fmla="*/ 120967500 h 308"/>
              <a:gd name="T24" fmla="*/ 685482500 w 454"/>
              <a:gd name="T25" fmla="*/ 146169063 h 308"/>
              <a:gd name="T26" fmla="*/ 635079375 w 454"/>
              <a:gd name="T27" fmla="*/ 0 h 308"/>
              <a:gd name="T28" fmla="*/ 428426563 w 454"/>
              <a:gd name="T29" fmla="*/ 40322500 h 308"/>
              <a:gd name="T30" fmla="*/ 514111875 w 454"/>
              <a:gd name="T31" fmla="*/ 75604688 h 308"/>
              <a:gd name="T32" fmla="*/ 352821875 w 454"/>
              <a:gd name="T33" fmla="*/ 388104063 h 308"/>
              <a:gd name="T34" fmla="*/ 55443438 w 454"/>
              <a:gd name="T35" fmla="*/ 282257500 h 308"/>
              <a:gd name="T36" fmla="*/ 0 w 454"/>
              <a:gd name="T37" fmla="*/ 413305625 h 3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4"/>
              <a:gd name="T58" fmla="*/ 0 h 308"/>
              <a:gd name="T59" fmla="*/ 454 w 454"/>
              <a:gd name="T60" fmla="*/ 308 h 3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4" h="308">
                <a:moveTo>
                  <a:pt x="0" y="164"/>
                </a:moveTo>
                <a:lnTo>
                  <a:pt x="432" y="308"/>
                </a:lnTo>
                <a:lnTo>
                  <a:pt x="446" y="270"/>
                </a:lnTo>
                <a:lnTo>
                  <a:pt x="374" y="244"/>
                </a:lnTo>
                <a:lnTo>
                  <a:pt x="434" y="112"/>
                </a:lnTo>
                <a:lnTo>
                  <a:pt x="454" y="120"/>
                </a:lnTo>
                <a:lnTo>
                  <a:pt x="436" y="44"/>
                </a:lnTo>
                <a:lnTo>
                  <a:pt x="360" y="76"/>
                </a:lnTo>
                <a:lnTo>
                  <a:pt x="392" y="88"/>
                </a:lnTo>
                <a:lnTo>
                  <a:pt x="332" y="224"/>
                </a:lnTo>
                <a:lnTo>
                  <a:pt x="180" y="168"/>
                </a:lnTo>
                <a:lnTo>
                  <a:pt x="236" y="48"/>
                </a:lnTo>
                <a:lnTo>
                  <a:pt x="272" y="58"/>
                </a:lnTo>
                <a:lnTo>
                  <a:pt x="252" y="0"/>
                </a:lnTo>
                <a:lnTo>
                  <a:pt x="170" y="16"/>
                </a:lnTo>
                <a:lnTo>
                  <a:pt x="204" y="30"/>
                </a:lnTo>
                <a:lnTo>
                  <a:pt x="140" y="154"/>
                </a:lnTo>
                <a:lnTo>
                  <a:pt x="22" y="112"/>
                </a:lnTo>
                <a:lnTo>
                  <a:pt x="0" y="164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3429000" y="4038600"/>
            <a:ext cx="1143000" cy="338138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/>
              <a:t>Tam  Điệp</a:t>
            </a:r>
          </a:p>
        </p:txBody>
      </p:sp>
      <p:sp>
        <p:nvSpPr>
          <p:cNvPr id="12299" name="WordArt 38"/>
          <p:cNvSpPr>
            <a:spLocks noChangeArrowheads="1" noChangeShapeType="1" noTextEdit="1"/>
          </p:cNvSpPr>
          <p:nvPr/>
        </p:nvSpPr>
        <p:spPr bwMode="auto">
          <a:xfrm>
            <a:off x="304800" y="914400"/>
            <a:ext cx="18288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TRƯỚC </a:t>
            </a:r>
          </a:p>
          <a:p>
            <a:pPr algn="ctr"/>
            <a:r>
              <a:rPr lang="vi-VN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TRẬN </a:t>
            </a:r>
          </a:p>
          <a:p>
            <a:pPr algn="ctr"/>
            <a:r>
              <a:rPr lang="vi-VN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ĐÁNH</a:t>
            </a:r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3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0" grpId="1" animBg="1"/>
      <p:bldP spid="14341" grpId="0" animBg="1"/>
      <p:bldP spid="14341" grpId="1" animBg="1"/>
      <p:bldP spid="14342" grpId="0" animBg="1"/>
      <p:bldP spid="14342" grpId="1" animBg="1"/>
      <p:bldP spid="14343" grpId="0" animBg="1"/>
      <p:bldP spid="14343" grpId="1" animBg="1"/>
      <p:bldP spid="14344" grpId="0" animBg="1"/>
      <p:bldP spid="14344" grpId="1" animBg="1"/>
      <p:bldP spid="14345" grpId="0" animBg="1"/>
      <p:bldP spid="14345" grpId="1" animBg="1"/>
      <p:bldP spid="14348" grpId="0" animBg="1"/>
      <p:bldP spid="14348" grpId="1" animBg="1"/>
      <p:bldP spid="14372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819</Words>
  <Application>Microsoft Office PowerPoint</Application>
  <PresentationFormat>On-screen Show (4:3)</PresentationFormat>
  <Paragraphs>127</Paragraphs>
  <Slides>28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.VnTime</vt:lpstr>
      <vt:lpstr>Wingdings</vt:lpstr>
      <vt:lpstr>.VnTimeH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X-Computer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Nhiem</dc:creator>
  <cp:lastModifiedBy>CSTeam</cp:lastModifiedBy>
  <cp:revision>178</cp:revision>
  <dcterms:created xsi:type="dcterms:W3CDTF">2008-02-18T07:35:48Z</dcterms:created>
  <dcterms:modified xsi:type="dcterms:W3CDTF">2016-06-30T01:16:51Z</dcterms:modified>
</cp:coreProperties>
</file>