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 id="281" r:id="rId4"/>
    <p:sldId id="282" r:id="rId5"/>
    <p:sldId id="283" r:id="rId6"/>
    <p:sldId id="284" r:id="rId7"/>
    <p:sldId id="285" r:id="rId8"/>
    <p:sldId id="287" r:id="rId9"/>
    <p:sldId id="276" r:id="rId10"/>
    <p:sldId id="290" r:id="rId11"/>
    <p:sldId id="289"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00"/>
    <a:srgbClr val="0033CC"/>
    <a:srgbClr val="FF0000"/>
    <a:srgbClr val="9900CC"/>
    <a:srgbClr val="66FFFF"/>
    <a:srgbClr val="FF0066"/>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3881" autoAdjust="0"/>
  </p:normalViewPr>
  <p:slideViewPr>
    <p:cSldViewPr>
      <p:cViewPr varScale="1">
        <p:scale>
          <a:sx n="40" d="100"/>
          <a:sy n="40" d="100"/>
        </p:scale>
        <p:origin x="-13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2400" smtClean="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grpSp>
      </p:grpSp>
      <p:sp>
        <p:nvSpPr>
          <p:cNvPr id="163859"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163860"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fld id="{2182740E-694F-4F12-B6D4-95272AAA09A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3405A51B-8D12-4BE5-A384-130E0F02A495}"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A31B5630-7DD8-44FA-9D94-E21263FB3FD3}"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6A88994A-D730-4096-B1AC-A4A6E8D6DE99}"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34A00808-CFBA-4E17-AD1A-AD932C063601}"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E90E2B03-8897-483D-BCBF-A1947261FFFB}"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9EC5DA17-D285-4D6B-BD13-37C74439A152}"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BC21DFCB-7742-45B4-BF54-D9B995DED4DC}" type="slidenum">
              <a:rPr lang="en-US"/>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BC64C1BC-B4EE-4DC1-B16F-6C9720E3C765}"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1758A3E7-8B5E-4FFF-A07C-2CE09D95144C}" type="slidenum">
              <a:rPr lang="en-US"/>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553376DA-0153-44D8-B42A-926EB9D6ADEA}"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E7DE419C-FABF-41B0-B776-7A904DC8E2FD}"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a:defRPr/>
            </a:pPr>
            <a:endParaRPr lang="en-US"/>
          </a:p>
        </p:txBody>
      </p:sp>
      <p:sp>
        <p:nvSpPr>
          <p:cNvPr id="16281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F2C795FC-1BAA-4696-940C-ABD6C65ECE52}" type="slidenum">
              <a:rPr lang="en-US"/>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2400" smtClean="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400" smtClean="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283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11"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2.wav"/><Relationship Id="rId7" Type="http://schemas.openxmlformats.org/officeDocument/2006/relationships/audio" Target="../media/audio6.wav"/><Relationship Id="rId2" Type="http://schemas.openxmlformats.org/officeDocument/2006/relationships/slideLayout" Target="../slideLayouts/slideLayout12.xml"/><Relationship Id="rId1" Type="http://schemas.openxmlformats.org/officeDocument/2006/relationships/audio" Target="../media/audio1.wav"/><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3.png"/><Relationship Id="rId4" Type="http://schemas.openxmlformats.org/officeDocument/2006/relationships/audio" Target="../media/audio3.wav"/><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28600" y="381000"/>
            <a:ext cx="8458200" cy="800100"/>
          </a:xfrm>
          <a:prstGeom prst="rect">
            <a:avLst/>
          </a:prstGeom>
          <a:noFill/>
          <a:ln w="9525">
            <a:noFill/>
            <a:miter lim="800000"/>
            <a:headEnd/>
            <a:tailEnd/>
          </a:ln>
        </p:spPr>
        <p:txBody>
          <a:bodyPr>
            <a:spAutoFit/>
          </a:bodyPr>
          <a:lstStyle/>
          <a:p>
            <a:pPr algn="ctr"/>
            <a:r>
              <a:rPr lang="en-US" sz="2800" u="sng">
                <a:solidFill>
                  <a:srgbClr val="0033CC"/>
                </a:solidFill>
              </a:rPr>
              <a:t>Khoa học</a:t>
            </a:r>
            <a:r>
              <a:rPr lang="en-US" sz="2800">
                <a:solidFill>
                  <a:srgbClr val="0033CC"/>
                </a:solidFill>
              </a:rPr>
              <a:t>:</a:t>
            </a:r>
          </a:p>
          <a:p>
            <a:endParaRPr lang="en-US">
              <a:solidFill>
                <a:srgbClr val="0033CC"/>
              </a:solidFill>
            </a:endParaRPr>
          </a:p>
        </p:txBody>
      </p:sp>
      <p:sp>
        <p:nvSpPr>
          <p:cNvPr id="128007" name="Text Box 7"/>
          <p:cNvSpPr txBox="1">
            <a:spLocks noChangeArrowheads="1"/>
          </p:cNvSpPr>
          <p:nvPr/>
        </p:nvSpPr>
        <p:spPr bwMode="auto">
          <a:xfrm>
            <a:off x="457200" y="1905000"/>
            <a:ext cx="8305800" cy="1006475"/>
          </a:xfrm>
          <a:prstGeom prst="rect">
            <a:avLst/>
          </a:prstGeom>
          <a:noFill/>
          <a:ln w="9525">
            <a:noFill/>
            <a:miter lim="800000"/>
            <a:headEnd/>
            <a:tailEnd/>
          </a:ln>
        </p:spPr>
        <p:txBody>
          <a:bodyPr>
            <a:spAutoFit/>
          </a:bodyPr>
          <a:lstStyle/>
          <a:p>
            <a:r>
              <a:rPr lang="en-US" sz="3200">
                <a:solidFill>
                  <a:srgbClr val="0000FF"/>
                </a:solidFill>
              </a:rPr>
              <a:t>    </a:t>
            </a:r>
            <a:r>
              <a:rPr lang="en-US" sz="2800" u="sng">
                <a:solidFill>
                  <a:srgbClr val="0000FF"/>
                </a:solidFill>
              </a:rPr>
              <a:t>Câu 1</a:t>
            </a:r>
            <a:r>
              <a:rPr lang="en-US" sz="2800">
                <a:solidFill>
                  <a:srgbClr val="0000FF"/>
                </a:solidFill>
              </a:rPr>
              <a:t>: Không khí có vai trò nh</a:t>
            </a:r>
            <a:r>
              <a:rPr lang="en-US" sz="2800">
                <a:solidFill>
                  <a:srgbClr val="3333CC"/>
                </a:solidFill>
              </a:rPr>
              <a:t>ư</a:t>
            </a:r>
            <a:r>
              <a:rPr lang="en-US" sz="2800">
                <a:solidFill>
                  <a:srgbClr val="0000FF"/>
                </a:solidFill>
              </a:rPr>
              <a:t> thế nào đối với đời sống thực vật ?</a:t>
            </a:r>
          </a:p>
        </p:txBody>
      </p:sp>
      <p:sp>
        <p:nvSpPr>
          <p:cNvPr id="128008" name="Text Box 8"/>
          <p:cNvSpPr txBox="1">
            <a:spLocks noChangeArrowheads="1"/>
          </p:cNvSpPr>
          <p:nvPr/>
        </p:nvSpPr>
        <p:spPr bwMode="auto">
          <a:xfrm>
            <a:off x="381000" y="2971800"/>
            <a:ext cx="8458200" cy="1006475"/>
          </a:xfrm>
          <a:prstGeom prst="rect">
            <a:avLst/>
          </a:prstGeom>
          <a:noFill/>
          <a:ln w="9525">
            <a:noFill/>
            <a:miter lim="800000"/>
            <a:headEnd/>
            <a:tailEnd/>
          </a:ln>
        </p:spPr>
        <p:txBody>
          <a:bodyPr>
            <a:spAutoFit/>
          </a:bodyPr>
          <a:lstStyle/>
          <a:p>
            <a:r>
              <a:rPr lang="en-US" sz="3200"/>
              <a:t>    </a:t>
            </a:r>
            <a:r>
              <a:rPr lang="en-US" sz="2800" u="sng">
                <a:solidFill>
                  <a:srgbClr val="0000FF"/>
                </a:solidFill>
              </a:rPr>
              <a:t>Câu 2</a:t>
            </a:r>
            <a:r>
              <a:rPr lang="en-US" sz="2800">
                <a:solidFill>
                  <a:srgbClr val="0000FF"/>
                </a:solidFill>
              </a:rPr>
              <a:t>: Trong quá trình quang hợp, thực vật hút khí gì và thải ra khí gì ? </a:t>
            </a:r>
            <a:endParaRPr lang="en-US"/>
          </a:p>
        </p:txBody>
      </p:sp>
      <p:sp>
        <p:nvSpPr>
          <p:cNvPr id="128009" name="Text Box 9"/>
          <p:cNvSpPr txBox="1">
            <a:spLocks noChangeArrowheads="1"/>
          </p:cNvSpPr>
          <p:nvPr/>
        </p:nvSpPr>
        <p:spPr bwMode="auto">
          <a:xfrm>
            <a:off x="381000" y="4038600"/>
            <a:ext cx="7924800" cy="1006475"/>
          </a:xfrm>
          <a:prstGeom prst="rect">
            <a:avLst/>
          </a:prstGeom>
          <a:noFill/>
          <a:ln w="9525">
            <a:noFill/>
            <a:miter lim="800000"/>
            <a:headEnd/>
            <a:tailEnd/>
          </a:ln>
        </p:spPr>
        <p:txBody>
          <a:bodyPr>
            <a:spAutoFit/>
          </a:bodyPr>
          <a:lstStyle/>
          <a:p>
            <a:r>
              <a:rPr lang="en-US" sz="3200">
                <a:solidFill>
                  <a:srgbClr val="0000FF"/>
                </a:solidFill>
              </a:rPr>
              <a:t>    </a:t>
            </a:r>
            <a:r>
              <a:rPr lang="en-US" sz="2800" u="sng">
                <a:solidFill>
                  <a:srgbClr val="0000FF"/>
                </a:solidFill>
              </a:rPr>
              <a:t>Câu 3:</a:t>
            </a:r>
            <a:r>
              <a:rPr lang="en-US" sz="2800">
                <a:solidFill>
                  <a:srgbClr val="0000FF"/>
                </a:solidFill>
              </a:rPr>
              <a:t> Trong quá trình hô hấp, thực vật hút khí gì và thải ra khí gì ?</a:t>
            </a:r>
            <a:endParaRPr lang="en-US"/>
          </a:p>
        </p:txBody>
      </p:sp>
      <p:sp>
        <p:nvSpPr>
          <p:cNvPr id="128010" name="Text Box 10"/>
          <p:cNvSpPr txBox="1">
            <a:spLocks noChangeArrowheads="1"/>
          </p:cNvSpPr>
          <p:nvPr/>
        </p:nvSpPr>
        <p:spPr bwMode="auto">
          <a:xfrm>
            <a:off x="990600" y="1295400"/>
            <a:ext cx="3962400" cy="519113"/>
          </a:xfrm>
          <a:prstGeom prst="rect">
            <a:avLst/>
          </a:prstGeom>
          <a:noFill/>
          <a:ln w="9525">
            <a:noFill/>
            <a:miter lim="800000"/>
            <a:headEnd/>
            <a:tailEnd/>
          </a:ln>
        </p:spPr>
        <p:txBody>
          <a:bodyPr>
            <a:spAutoFit/>
          </a:bodyPr>
          <a:lstStyle/>
          <a:p>
            <a:r>
              <a:rPr lang="en-US" sz="2800" u="sng">
                <a:solidFill>
                  <a:srgbClr val="FF3300"/>
                </a:solidFill>
              </a:rPr>
              <a:t>Kiểm tra bài cũ:</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010"/>
                                        </p:tgtEl>
                                        <p:attrNameLst>
                                          <p:attrName>style.visibility</p:attrName>
                                        </p:attrNameLst>
                                      </p:cBhvr>
                                      <p:to>
                                        <p:strVal val="visible"/>
                                      </p:to>
                                    </p:set>
                                    <p:anim calcmode="lin" valueType="num">
                                      <p:cBhvr>
                                        <p:cTn id="7" dur="1000" fill="hold"/>
                                        <p:tgtEl>
                                          <p:spTgt spid="128010"/>
                                        </p:tgtEl>
                                        <p:attrNameLst>
                                          <p:attrName>ppt_x</p:attrName>
                                        </p:attrNameLst>
                                      </p:cBhvr>
                                      <p:tavLst>
                                        <p:tav tm="0">
                                          <p:val>
                                            <p:strVal val="#ppt_x-.2"/>
                                          </p:val>
                                        </p:tav>
                                        <p:tav tm="100000">
                                          <p:val>
                                            <p:strVal val="#ppt_x"/>
                                          </p:val>
                                        </p:tav>
                                      </p:tavLst>
                                    </p:anim>
                                    <p:anim calcmode="lin" valueType="num">
                                      <p:cBhvr>
                                        <p:cTn id="8" dur="1000" fill="hold"/>
                                        <p:tgtEl>
                                          <p:spTgt spid="1280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0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8007"/>
                                        </p:tgtEl>
                                        <p:attrNameLst>
                                          <p:attrName>style.visibility</p:attrName>
                                        </p:attrNameLst>
                                      </p:cBhvr>
                                      <p:to>
                                        <p:strVal val="visible"/>
                                      </p:to>
                                    </p:set>
                                    <p:anim calcmode="discrete" valueType="clr">
                                      <p:cBhvr override="childStyle">
                                        <p:cTn id="14" dur="80"/>
                                        <p:tgtEl>
                                          <p:spTgt spid="12800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8007"/>
                                        </p:tgtEl>
                                        <p:attrNameLst>
                                          <p:attrName>fillcolor</p:attrName>
                                        </p:attrNameLst>
                                      </p:cBhvr>
                                      <p:tavLst>
                                        <p:tav tm="0">
                                          <p:val>
                                            <p:clrVal>
                                              <a:schemeClr val="accent2"/>
                                            </p:clrVal>
                                          </p:val>
                                        </p:tav>
                                        <p:tav tm="50000">
                                          <p:val>
                                            <p:clrVal>
                                              <a:schemeClr val="hlink"/>
                                            </p:clrVal>
                                          </p:val>
                                        </p:tav>
                                      </p:tavLst>
                                    </p:anim>
                                    <p:set>
                                      <p:cBhvr>
                                        <p:cTn id="16" dur="80"/>
                                        <p:tgtEl>
                                          <p:spTgt spid="12800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8008"/>
                                        </p:tgtEl>
                                        <p:attrNameLst>
                                          <p:attrName>style.visibility</p:attrName>
                                        </p:attrNameLst>
                                      </p:cBhvr>
                                      <p:to>
                                        <p:strVal val="visible"/>
                                      </p:to>
                                    </p:set>
                                    <p:anim calcmode="discrete" valueType="clr">
                                      <p:cBhvr override="childStyle">
                                        <p:cTn id="21" dur="80"/>
                                        <p:tgtEl>
                                          <p:spTgt spid="12800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8008"/>
                                        </p:tgtEl>
                                        <p:attrNameLst>
                                          <p:attrName>fillcolor</p:attrName>
                                        </p:attrNameLst>
                                      </p:cBhvr>
                                      <p:tavLst>
                                        <p:tav tm="0">
                                          <p:val>
                                            <p:clrVal>
                                              <a:schemeClr val="accent2"/>
                                            </p:clrVal>
                                          </p:val>
                                        </p:tav>
                                        <p:tav tm="50000">
                                          <p:val>
                                            <p:clrVal>
                                              <a:schemeClr val="hlink"/>
                                            </p:clrVal>
                                          </p:val>
                                        </p:tav>
                                      </p:tavLst>
                                    </p:anim>
                                    <p:set>
                                      <p:cBhvr>
                                        <p:cTn id="23" dur="80"/>
                                        <p:tgtEl>
                                          <p:spTgt spid="12800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8009"/>
                                        </p:tgtEl>
                                        <p:attrNameLst>
                                          <p:attrName>style.visibility</p:attrName>
                                        </p:attrNameLst>
                                      </p:cBhvr>
                                      <p:to>
                                        <p:strVal val="visible"/>
                                      </p:to>
                                    </p:set>
                                    <p:anim calcmode="discrete" valueType="clr">
                                      <p:cBhvr override="childStyle">
                                        <p:cTn id="28" dur="80"/>
                                        <p:tgtEl>
                                          <p:spTgt spid="12800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8009"/>
                                        </p:tgtEl>
                                        <p:attrNameLst>
                                          <p:attrName>fillcolor</p:attrName>
                                        </p:attrNameLst>
                                      </p:cBhvr>
                                      <p:tavLst>
                                        <p:tav tm="0">
                                          <p:val>
                                            <p:clrVal>
                                              <a:schemeClr val="accent2"/>
                                            </p:clrVal>
                                          </p:val>
                                        </p:tav>
                                        <p:tav tm="50000">
                                          <p:val>
                                            <p:clrVal>
                                              <a:schemeClr val="hlink"/>
                                            </p:clrVal>
                                          </p:val>
                                        </p:tav>
                                      </p:tavLst>
                                    </p:anim>
                                    <p:set>
                                      <p:cBhvr>
                                        <p:cTn id="30" dur="80"/>
                                        <p:tgtEl>
                                          <p:spTgt spid="1280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p:bldP spid="128008" grpId="0"/>
      <p:bldP spid="128009" grpId="0"/>
      <p:bldP spid="1280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AutoShape 4"/>
          <p:cNvSpPr>
            <a:spLocks noChangeArrowheads="1"/>
          </p:cNvSpPr>
          <p:nvPr/>
        </p:nvSpPr>
        <p:spPr bwMode="auto">
          <a:xfrm>
            <a:off x="0" y="-228600"/>
            <a:ext cx="8991600" cy="7086600"/>
          </a:xfrm>
          <a:prstGeom prst="horizontalScroll">
            <a:avLst>
              <a:gd name="adj" fmla="val 12500"/>
            </a:avLst>
          </a:prstGeom>
          <a:solidFill>
            <a:schemeClr val="folHlink"/>
          </a:solidFill>
          <a:ln w="9525">
            <a:solidFill>
              <a:schemeClr val="tx1"/>
            </a:solidFill>
            <a:round/>
            <a:headEnd/>
            <a:tailEnd/>
          </a:ln>
        </p:spPr>
        <p:txBody>
          <a:bodyPr wrap="none" anchor="ctr"/>
          <a:lstStyle/>
          <a:p>
            <a:pPr algn="ctr"/>
            <a:r>
              <a:rPr lang="en-US" sz="2800">
                <a:solidFill>
                  <a:srgbClr val="0000FF"/>
                </a:solidFill>
              </a:rPr>
              <a:t>-Về nhà học bài.</a:t>
            </a:r>
          </a:p>
          <a:p>
            <a:pPr algn="ctr"/>
            <a:r>
              <a:rPr lang="en-US" sz="2800">
                <a:solidFill>
                  <a:srgbClr val="0000FF"/>
                </a:solidFill>
              </a:rPr>
              <a:t>-Vẽ và trình bày lại sơ đồ trao đổi khí </a:t>
            </a:r>
          </a:p>
          <a:p>
            <a:pPr algn="ctr"/>
            <a:r>
              <a:rPr lang="en-US" sz="2800">
                <a:solidFill>
                  <a:srgbClr val="0000FF"/>
                </a:solidFill>
              </a:rPr>
              <a:t>và trao đổi thức ăn ở thực vật.</a:t>
            </a:r>
          </a:p>
          <a:p>
            <a:pPr algn="ctr"/>
            <a:r>
              <a:rPr lang="en-US" sz="2800">
                <a:solidFill>
                  <a:srgbClr val="0000FF"/>
                </a:solidFill>
              </a:rPr>
              <a:t>-Chuẩn bị bài:Thực vật </a:t>
            </a:r>
          </a:p>
          <a:p>
            <a:pPr algn="ctr"/>
            <a:r>
              <a:rPr lang="en-US" sz="2800">
                <a:solidFill>
                  <a:srgbClr val="0000FF"/>
                </a:solidFill>
              </a:rPr>
              <a:t>cần gì để sống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additive="base">
                                        <p:cTn id="7" dur="5000" fill="hold"/>
                                        <p:tgtEl>
                                          <p:spTgt spid="158724"/>
                                        </p:tgtEl>
                                        <p:attrNameLst>
                                          <p:attrName>ppt_x</p:attrName>
                                        </p:attrNameLst>
                                      </p:cBhvr>
                                      <p:tavLst>
                                        <p:tav tm="0">
                                          <p:val>
                                            <p:strVal val="#ppt_x"/>
                                          </p:val>
                                        </p:tav>
                                        <p:tav tm="100000">
                                          <p:val>
                                            <p:strVal val="#ppt_x"/>
                                          </p:val>
                                        </p:tav>
                                      </p:tavLst>
                                    </p:anim>
                                    <p:anim calcmode="lin" valueType="num">
                                      <p:cBhvr additive="base">
                                        <p:cTn id="8" dur="5000" fill="hold"/>
                                        <p:tgtEl>
                                          <p:spTgt spid="158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00000297"/>
          <p:cNvPicPr>
            <a:picLocks noChangeAspect="1" noChangeArrowheads="1"/>
          </p:cNvPicPr>
          <p:nvPr/>
        </p:nvPicPr>
        <p:blipFill>
          <a:blip r:embed="rId2"/>
          <a:srcRect/>
          <a:stretch>
            <a:fillRect/>
          </a:stretch>
        </p:blipFill>
        <p:spPr bwMode="auto">
          <a:xfrm>
            <a:off x="0" y="152400"/>
            <a:ext cx="8991600" cy="6705600"/>
          </a:xfrm>
          <a:prstGeom prst="rect">
            <a:avLst/>
          </a:prstGeom>
          <a:noFill/>
          <a:ln w="9525">
            <a:noFill/>
            <a:miter lim="800000"/>
            <a:headEnd/>
            <a:tailEnd/>
          </a:ln>
        </p:spPr>
      </p:pic>
      <p:sp>
        <p:nvSpPr>
          <p:cNvPr id="157701" name="WordArt 5"/>
          <p:cNvSpPr>
            <a:spLocks noChangeArrowheads="1" noChangeShapeType="1" noTextEdit="1"/>
          </p:cNvSpPr>
          <p:nvPr/>
        </p:nvSpPr>
        <p:spPr bwMode="auto">
          <a:xfrm>
            <a:off x="1981200" y="4038600"/>
            <a:ext cx="5257800" cy="762000"/>
          </a:xfrm>
          <a:prstGeom prst="rect">
            <a:avLst/>
          </a:prstGeom>
        </p:spPr>
        <p:txBody>
          <a:bodyPr wrap="none" fromWordArt="1">
            <a:prstTxWarp prst="textPlain">
              <a:avLst>
                <a:gd name="adj" fmla="val 50000"/>
              </a:avLst>
            </a:prstTxWarp>
          </a:bodyPr>
          <a:lstStyle/>
          <a:p>
            <a:pPr algn="ctr"/>
            <a:r>
              <a:rPr lang="pt-BR" sz="3600" b="1" i="1" kern="10">
                <a:ln w="9525">
                  <a:solidFill>
                    <a:srgbClr val="FFFF00"/>
                  </a:solidFill>
                  <a:round/>
                  <a:headEnd/>
                  <a:tailEnd/>
                </a:ln>
                <a:solidFill>
                  <a:srgbClr val="FF00FF"/>
                </a:solidFill>
                <a:effectLst>
                  <a:outerShdw dist="35921" dir="2700000" algn="ctr" rotWithShape="0">
                    <a:srgbClr val="C0C0C0">
                      <a:alpha val="79999"/>
                    </a:srgbClr>
                  </a:outerShdw>
                </a:effectLst>
                <a:latin typeface="Arial"/>
                <a:cs typeface="Arial"/>
              </a:rPr>
              <a:t>CHÚC CÁC EM HỌC TỐT</a:t>
            </a:r>
            <a:endParaRPr lang="en-US" sz="3600" b="1" i="1" kern="10">
              <a:ln w="9525">
                <a:solidFill>
                  <a:srgbClr val="FFFF00"/>
                </a:solidFill>
                <a:round/>
                <a:headEnd/>
                <a:tailEnd/>
              </a:ln>
              <a:solidFill>
                <a:srgbClr val="FF00FF"/>
              </a:solidFill>
              <a:effectLst>
                <a:outerShdw dist="35921" dir="2700000" algn="ctr" rotWithShape="0">
                  <a:srgbClr val="C0C0C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57701"/>
                                        </p:tgtEl>
                                        <p:attrNameLst>
                                          <p:attrName>style.visibility</p:attrName>
                                        </p:attrNameLst>
                                      </p:cBhvr>
                                      <p:to>
                                        <p:strVal val="visible"/>
                                      </p:to>
                                    </p:set>
                                    <p:anim calcmode="lin" valueType="num">
                                      <p:cBhvr>
                                        <p:cTn id="7" dur="3000" fill="hold"/>
                                        <p:tgtEl>
                                          <p:spTgt spid="157701"/>
                                        </p:tgtEl>
                                        <p:attrNameLst>
                                          <p:attrName>ppt_w</p:attrName>
                                        </p:attrNameLst>
                                      </p:cBhvr>
                                      <p:tavLst>
                                        <p:tav tm="0">
                                          <p:val>
                                            <p:fltVal val="0"/>
                                          </p:val>
                                        </p:tav>
                                        <p:tav tm="100000">
                                          <p:val>
                                            <p:strVal val="#ppt_w"/>
                                          </p:val>
                                        </p:tav>
                                      </p:tavLst>
                                    </p:anim>
                                    <p:anim calcmode="lin" valueType="num">
                                      <p:cBhvr>
                                        <p:cTn id="8" dur="3000" fill="hold"/>
                                        <p:tgtEl>
                                          <p:spTgt spid="157701"/>
                                        </p:tgtEl>
                                        <p:attrNameLst>
                                          <p:attrName>ppt_h</p:attrName>
                                        </p:attrNameLst>
                                      </p:cBhvr>
                                      <p:tavLst>
                                        <p:tav tm="0">
                                          <p:val>
                                            <p:fltVal val="0"/>
                                          </p:val>
                                        </p:tav>
                                        <p:tav tm="100000">
                                          <p:val>
                                            <p:strVal val="#ppt_h"/>
                                          </p:val>
                                        </p:tav>
                                      </p:tavLst>
                                    </p:anim>
                                    <p:anim calcmode="lin" valueType="num">
                                      <p:cBhvr>
                                        <p:cTn id="9" dur="3000" fill="hold"/>
                                        <p:tgtEl>
                                          <p:spTgt spid="157701"/>
                                        </p:tgtEl>
                                        <p:attrNameLst>
                                          <p:attrName>style.rotation</p:attrName>
                                        </p:attrNameLst>
                                      </p:cBhvr>
                                      <p:tavLst>
                                        <p:tav tm="0">
                                          <p:val>
                                            <p:fltVal val="90"/>
                                          </p:val>
                                        </p:tav>
                                        <p:tav tm="100000">
                                          <p:val>
                                            <p:fltVal val="0"/>
                                          </p:val>
                                        </p:tav>
                                      </p:tavLst>
                                    </p:anim>
                                    <p:animEffect transition="in" filter="fade">
                                      <p:cBhvr>
                                        <p:cTn id="10" dur="3000"/>
                                        <p:tgtEl>
                                          <p:spTgt spid="15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WordArt 5"/>
          <p:cNvSpPr>
            <a:spLocks noChangeArrowheads="1" noChangeShapeType="1" noTextEdit="1"/>
          </p:cNvSpPr>
          <p:nvPr/>
        </p:nvSpPr>
        <p:spPr bwMode="auto">
          <a:xfrm>
            <a:off x="2362200" y="152400"/>
            <a:ext cx="4295775" cy="762000"/>
          </a:xfrm>
          <a:prstGeom prst="rect">
            <a:avLst/>
          </a:prstGeom>
        </p:spPr>
        <p:txBody>
          <a:bodyPr wrap="none" fromWordArt="1">
            <a:prstTxWarp prst="textPlain">
              <a:avLst>
                <a:gd name="adj" fmla="val 50000"/>
              </a:avLst>
            </a:prstTxWarp>
          </a:bodyPr>
          <a:lstStyle/>
          <a:p>
            <a:pPr algn="ctr"/>
            <a:r>
              <a:rPr lang="vi-VN"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                 </a:t>
            </a:r>
          </a:p>
          <a:p>
            <a:pPr algn="ctr"/>
            <a:r>
              <a:rPr lang="vi-VN"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Trao đổi chất ở thực vật</a:t>
            </a:r>
            <a:endParaRPr lang="en-US"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endParaRPr>
          </a:p>
        </p:txBody>
      </p:sp>
      <p:sp>
        <p:nvSpPr>
          <p:cNvPr id="129030" name="Text Box 6"/>
          <p:cNvSpPr txBox="1">
            <a:spLocks noChangeArrowheads="1"/>
          </p:cNvSpPr>
          <p:nvPr/>
        </p:nvSpPr>
        <p:spPr bwMode="auto">
          <a:xfrm>
            <a:off x="533400" y="1004888"/>
            <a:ext cx="7010400" cy="461962"/>
          </a:xfrm>
          <a:prstGeom prst="rect">
            <a:avLst/>
          </a:prstGeom>
          <a:noFill/>
          <a:ln w="9525">
            <a:noFill/>
            <a:miter lim="800000"/>
            <a:headEnd/>
            <a:tailEnd/>
          </a:ln>
        </p:spPr>
        <p:txBody>
          <a:bodyPr>
            <a:spAutoFit/>
          </a:bodyPr>
          <a:lstStyle/>
          <a:p>
            <a:r>
              <a:rPr lang="en-US" sz="2400" b="1">
                <a:solidFill>
                  <a:srgbClr val="0033CC"/>
                </a:solidFill>
              </a:rPr>
              <a:t>1/ </a:t>
            </a:r>
            <a:r>
              <a:rPr lang="en-US" sz="2400" b="1" u="sng">
                <a:solidFill>
                  <a:srgbClr val="0033CC"/>
                </a:solidFill>
              </a:rPr>
              <a:t>Thế nào là sự trao đổi chất ở thực vật?</a:t>
            </a:r>
            <a:endParaRPr lang="en-US" sz="1600">
              <a:solidFill>
                <a:srgbClr val="0033CC"/>
              </a:solidFill>
            </a:endParaRPr>
          </a:p>
        </p:txBody>
      </p:sp>
      <p:pic>
        <p:nvPicPr>
          <p:cNvPr id="129031" name="Picture 7" descr="982EF5E7"/>
          <p:cNvPicPr>
            <a:picLocks noChangeAspect="1" noChangeArrowheads="1"/>
          </p:cNvPicPr>
          <p:nvPr/>
        </p:nvPicPr>
        <p:blipFill>
          <a:blip r:embed="rId2"/>
          <a:srcRect l="15591" t="25027" r="36559" b="14111"/>
          <a:stretch>
            <a:fillRect/>
          </a:stretch>
        </p:blipFill>
        <p:spPr bwMode="auto">
          <a:xfrm>
            <a:off x="228600" y="1752600"/>
            <a:ext cx="3886200" cy="4800600"/>
          </a:xfrm>
          <a:prstGeom prst="rect">
            <a:avLst/>
          </a:prstGeom>
          <a:solidFill>
            <a:srgbClr val="FF3300"/>
          </a:solidFill>
          <a:ln w="38100">
            <a:solidFill>
              <a:srgbClr val="0000FF"/>
            </a:solidFill>
            <a:miter lim="800000"/>
            <a:headEnd/>
            <a:tailEnd/>
          </a:ln>
        </p:spPr>
      </p:pic>
      <p:sp>
        <p:nvSpPr>
          <p:cNvPr id="129032" name="Line 8"/>
          <p:cNvSpPr>
            <a:spLocks noChangeShapeType="1"/>
          </p:cNvSpPr>
          <p:nvPr/>
        </p:nvSpPr>
        <p:spPr bwMode="auto">
          <a:xfrm flipH="1" flipV="1">
            <a:off x="3657600" y="2286000"/>
            <a:ext cx="304800" cy="533400"/>
          </a:xfrm>
          <a:prstGeom prst="line">
            <a:avLst/>
          </a:prstGeom>
          <a:noFill/>
          <a:ln w="38100">
            <a:solidFill>
              <a:srgbClr val="CC0099"/>
            </a:solidFill>
            <a:round/>
            <a:headEnd/>
            <a:tailEnd type="triangle" w="med" len="med"/>
          </a:ln>
        </p:spPr>
        <p:txBody>
          <a:bodyPr/>
          <a:lstStyle/>
          <a:p>
            <a:endParaRPr lang="en-US"/>
          </a:p>
        </p:txBody>
      </p:sp>
      <p:sp>
        <p:nvSpPr>
          <p:cNvPr id="129033" name="Line 9"/>
          <p:cNvSpPr>
            <a:spLocks noChangeShapeType="1"/>
          </p:cNvSpPr>
          <p:nvPr/>
        </p:nvSpPr>
        <p:spPr bwMode="auto">
          <a:xfrm flipH="1">
            <a:off x="1447800" y="5638800"/>
            <a:ext cx="533400" cy="152400"/>
          </a:xfrm>
          <a:prstGeom prst="line">
            <a:avLst/>
          </a:prstGeom>
          <a:noFill/>
          <a:ln w="38100">
            <a:solidFill>
              <a:srgbClr val="CC0099"/>
            </a:solidFill>
            <a:round/>
            <a:headEnd/>
            <a:tailEnd type="triangle" w="med" len="med"/>
          </a:ln>
        </p:spPr>
        <p:txBody>
          <a:bodyPr/>
          <a:lstStyle/>
          <a:p>
            <a:endParaRPr lang="en-US"/>
          </a:p>
        </p:txBody>
      </p:sp>
      <p:sp>
        <p:nvSpPr>
          <p:cNvPr id="129034" name="Line 10"/>
          <p:cNvSpPr>
            <a:spLocks noChangeShapeType="1"/>
          </p:cNvSpPr>
          <p:nvPr/>
        </p:nvSpPr>
        <p:spPr bwMode="auto">
          <a:xfrm flipH="1">
            <a:off x="2971800" y="6019800"/>
            <a:ext cx="381000" cy="219075"/>
          </a:xfrm>
          <a:prstGeom prst="line">
            <a:avLst/>
          </a:prstGeom>
          <a:noFill/>
          <a:ln w="38100">
            <a:solidFill>
              <a:srgbClr val="CC0099"/>
            </a:solidFill>
            <a:round/>
            <a:headEnd/>
            <a:tailEnd type="triangle" w="med" len="med"/>
          </a:ln>
        </p:spPr>
        <p:txBody>
          <a:bodyPr/>
          <a:lstStyle/>
          <a:p>
            <a:endParaRPr lang="en-US"/>
          </a:p>
        </p:txBody>
      </p:sp>
      <p:sp>
        <p:nvSpPr>
          <p:cNvPr id="129035" name="Text Box 11"/>
          <p:cNvSpPr txBox="1">
            <a:spLocks noChangeArrowheads="1"/>
          </p:cNvSpPr>
          <p:nvPr/>
        </p:nvSpPr>
        <p:spPr bwMode="auto">
          <a:xfrm>
            <a:off x="4343400" y="1752600"/>
            <a:ext cx="4648200" cy="1200150"/>
          </a:xfrm>
          <a:prstGeom prst="rect">
            <a:avLst/>
          </a:prstGeom>
          <a:noFill/>
          <a:ln w="9525">
            <a:noFill/>
            <a:miter lim="800000"/>
            <a:headEnd/>
            <a:tailEnd/>
          </a:ln>
        </p:spPr>
        <p:txBody>
          <a:bodyPr>
            <a:spAutoFit/>
          </a:bodyPr>
          <a:lstStyle/>
          <a:p>
            <a:r>
              <a:rPr lang="en-US" sz="2400">
                <a:solidFill>
                  <a:srgbClr val="0000FF"/>
                </a:solidFill>
              </a:rPr>
              <a:t>- Quan sát tranh, em hãy cho biết cây xanh sống đ</a:t>
            </a:r>
            <a:r>
              <a:rPr lang="en-US" sz="2400">
                <a:solidFill>
                  <a:srgbClr val="0033CC"/>
                </a:solidFill>
              </a:rPr>
              <a:t>ư</a:t>
            </a:r>
            <a:r>
              <a:rPr lang="en-US" sz="2400">
                <a:solidFill>
                  <a:srgbClr val="0000FF"/>
                </a:solidFill>
              </a:rPr>
              <a:t>ợc là nhờ những yếu tố</a:t>
            </a:r>
            <a:r>
              <a:rPr lang="en-US" sz="1600"/>
              <a:t> </a:t>
            </a:r>
            <a:r>
              <a:rPr lang="en-US" sz="2400">
                <a:solidFill>
                  <a:srgbClr val="0000FF"/>
                </a:solidFill>
              </a:rPr>
              <a:t>nào ?</a:t>
            </a:r>
          </a:p>
        </p:txBody>
      </p:sp>
      <p:sp>
        <p:nvSpPr>
          <p:cNvPr id="129036" name="Text Box 12"/>
          <p:cNvSpPr txBox="1">
            <a:spLocks noChangeArrowheads="1"/>
          </p:cNvSpPr>
          <p:nvPr/>
        </p:nvSpPr>
        <p:spPr bwMode="auto">
          <a:xfrm>
            <a:off x="4724400" y="3810000"/>
            <a:ext cx="2057400" cy="461963"/>
          </a:xfrm>
          <a:prstGeom prst="rect">
            <a:avLst/>
          </a:prstGeom>
          <a:noFill/>
          <a:ln w="9525">
            <a:noFill/>
            <a:miter lim="800000"/>
            <a:headEnd/>
            <a:tailEnd/>
          </a:ln>
        </p:spPr>
        <p:txBody>
          <a:bodyPr>
            <a:spAutoFit/>
          </a:bodyPr>
          <a:lstStyle/>
          <a:p>
            <a:r>
              <a:rPr lang="en-US" sz="2400">
                <a:solidFill>
                  <a:srgbClr val="990099"/>
                </a:solidFill>
              </a:rPr>
              <a:t>* Ánh sáng.</a:t>
            </a:r>
            <a:endParaRPr lang="en-US" sz="1600"/>
          </a:p>
        </p:txBody>
      </p:sp>
      <p:sp>
        <p:nvSpPr>
          <p:cNvPr id="129037" name="Text Box 13"/>
          <p:cNvSpPr txBox="1">
            <a:spLocks noChangeArrowheads="1"/>
          </p:cNvSpPr>
          <p:nvPr/>
        </p:nvSpPr>
        <p:spPr bwMode="auto">
          <a:xfrm>
            <a:off x="4724400" y="4191000"/>
            <a:ext cx="1600200" cy="461963"/>
          </a:xfrm>
          <a:prstGeom prst="rect">
            <a:avLst/>
          </a:prstGeom>
          <a:noFill/>
          <a:ln w="9525">
            <a:noFill/>
            <a:miter lim="800000"/>
            <a:headEnd/>
            <a:tailEnd/>
          </a:ln>
        </p:spPr>
        <p:txBody>
          <a:bodyPr>
            <a:spAutoFit/>
          </a:bodyPr>
          <a:lstStyle/>
          <a:p>
            <a:r>
              <a:rPr lang="en-US" sz="2400">
                <a:solidFill>
                  <a:srgbClr val="990099"/>
                </a:solidFill>
              </a:rPr>
              <a:t>* N</a:t>
            </a:r>
            <a:r>
              <a:rPr lang="en-US" sz="2400">
                <a:solidFill>
                  <a:srgbClr val="9900CC"/>
                </a:solidFill>
              </a:rPr>
              <a:t>ư</a:t>
            </a:r>
            <a:r>
              <a:rPr lang="en-US" sz="2400">
                <a:solidFill>
                  <a:srgbClr val="990099"/>
                </a:solidFill>
              </a:rPr>
              <a:t>ớc.</a:t>
            </a:r>
          </a:p>
        </p:txBody>
      </p:sp>
      <p:sp>
        <p:nvSpPr>
          <p:cNvPr id="129038" name="Text Box 14"/>
          <p:cNvSpPr txBox="1">
            <a:spLocks noChangeArrowheads="1"/>
          </p:cNvSpPr>
          <p:nvPr/>
        </p:nvSpPr>
        <p:spPr bwMode="auto">
          <a:xfrm>
            <a:off x="4724400" y="4572000"/>
            <a:ext cx="4267200" cy="461963"/>
          </a:xfrm>
          <a:prstGeom prst="rect">
            <a:avLst/>
          </a:prstGeom>
          <a:noFill/>
          <a:ln w="9525">
            <a:noFill/>
            <a:miter lim="800000"/>
            <a:headEnd/>
            <a:tailEnd/>
          </a:ln>
        </p:spPr>
        <p:txBody>
          <a:bodyPr>
            <a:spAutoFit/>
          </a:bodyPr>
          <a:lstStyle/>
          <a:p>
            <a:r>
              <a:rPr lang="en-US" sz="2400">
                <a:solidFill>
                  <a:srgbClr val="990099"/>
                </a:solidFill>
              </a:rPr>
              <a:t>* Chất khoáng c</a:t>
            </a:r>
            <a:r>
              <a:rPr lang="en-US" sz="2400">
                <a:solidFill>
                  <a:srgbClr val="9900CC"/>
                </a:solidFill>
              </a:rPr>
              <a:t>ó </a:t>
            </a:r>
            <a:r>
              <a:rPr lang="en-US" sz="2400">
                <a:solidFill>
                  <a:srgbClr val="990099"/>
                </a:solidFill>
              </a:rPr>
              <a:t>trong đất.</a:t>
            </a:r>
          </a:p>
        </p:txBody>
      </p:sp>
      <p:sp>
        <p:nvSpPr>
          <p:cNvPr id="129039" name="Text Box 15"/>
          <p:cNvSpPr txBox="1">
            <a:spLocks noChangeArrowheads="1"/>
          </p:cNvSpPr>
          <p:nvPr/>
        </p:nvSpPr>
        <p:spPr bwMode="auto">
          <a:xfrm>
            <a:off x="4724400" y="4953000"/>
            <a:ext cx="4267200" cy="830263"/>
          </a:xfrm>
          <a:prstGeom prst="rect">
            <a:avLst/>
          </a:prstGeom>
          <a:noFill/>
          <a:ln w="9525">
            <a:noFill/>
            <a:miter lim="800000"/>
            <a:headEnd/>
            <a:tailEnd/>
          </a:ln>
        </p:spPr>
        <p:txBody>
          <a:bodyPr>
            <a:spAutoFit/>
          </a:bodyPr>
          <a:lstStyle/>
          <a:p>
            <a:r>
              <a:rPr lang="en-US" sz="2400">
                <a:solidFill>
                  <a:srgbClr val="990099"/>
                </a:solidFill>
              </a:rPr>
              <a:t>* Khí các-bô-níc và khí ô-xi có trong không khí.</a:t>
            </a:r>
            <a:endParaRPr lang="en-US" sz="1600"/>
          </a:p>
        </p:txBody>
      </p:sp>
      <p:sp>
        <p:nvSpPr>
          <p:cNvPr id="129040" name="Text Box 16"/>
          <p:cNvSpPr txBox="1">
            <a:spLocks noChangeArrowheads="1"/>
          </p:cNvSpPr>
          <p:nvPr/>
        </p:nvSpPr>
        <p:spPr bwMode="auto">
          <a:xfrm>
            <a:off x="4267200" y="3200400"/>
            <a:ext cx="4648200" cy="461963"/>
          </a:xfrm>
          <a:prstGeom prst="rect">
            <a:avLst/>
          </a:prstGeom>
          <a:noFill/>
          <a:ln w="9525">
            <a:noFill/>
            <a:miter lim="800000"/>
            <a:headEnd/>
            <a:tailEnd/>
          </a:ln>
        </p:spPr>
        <p:txBody>
          <a:bodyPr>
            <a:spAutoFit/>
          </a:bodyPr>
          <a:lstStyle/>
          <a:p>
            <a:r>
              <a:rPr lang="en-US" sz="2400">
                <a:solidFill>
                  <a:srgbClr val="990099"/>
                </a:solidFill>
              </a:rPr>
              <a:t>- Cây xanh sống đ</a:t>
            </a:r>
            <a:r>
              <a:rPr lang="en-US" sz="2400">
                <a:solidFill>
                  <a:srgbClr val="9900CC"/>
                </a:solidFill>
              </a:rPr>
              <a:t>ư</a:t>
            </a:r>
            <a:r>
              <a:rPr lang="en-US" sz="2400">
                <a:solidFill>
                  <a:srgbClr val="990099"/>
                </a:solidFill>
              </a:rPr>
              <a:t>ợc là nhờ:</a:t>
            </a:r>
          </a:p>
        </p:txBody>
      </p:sp>
      <p:sp>
        <p:nvSpPr>
          <p:cNvPr id="4110" name="Text Box 19"/>
          <p:cNvSpPr txBox="1">
            <a:spLocks noChangeArrowheads="1"/>
          </p:cNvSpPr>
          <p:nvPr/>
        </p:nvSpPr>
        <p:spPr bwMode="auto">
          <a:xfrm>
            <a:off x="228600" y="0"/>
            <a:ext cx="8458200" cy="708025"/>
          </a:xfrm>
          <a:prstGeom prst="rect">
            <a:avLst/>
          </a:prstGeom>
          <a:noFill/>
          <a:ln w="9525">
            <a:noFill/>
            <a:miter lim="800000"/>
            <a:headEnd/>
            <a:tailEnd/>
          </a:ln>
        </p:spPr>
        <p:txBody>
          <a:bodyPr>
            <a:spAutoFit/>
          </a:bodyPr>
          <a:lstStyle/>
          <a:p>
            <a:pPr algn="ctr"/>
            <a:r>
              <a:rPr lang="en-US" sz="2400" u="sng">
                <a:solidFill>
                  <a:srgbClr val="0033CC"/>
                </a:solidFill>
              </a:rPr>
              <a:t>Khoa học</a:t>
            </a:r>
            <a:r>
              <a:rPr lang="en-US" sz="2400">
                <a:solidFill>
                  <a:srgbClr val="0033CC"/>
                </a:solidFill>
              </a:rPr>
              <a:t>:</a:t>
            </a:r>
          </a:p>
          <a:p>
            <a:endParaRPr lang="en-US" sz="160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 calcmode="lin" valueType="num">
                                      <p:cBhvr>
                                        <p:cTn id="7" dur="1000" fill="hold"/>
                                        <p:tgtEl>
                                          <p:spTgt spid="129029"/>
                                        </p:tgtEl>
                                        <p:attrNameLst>
                                          <p:attrName>ppt_x</p:attrName>
                                        </p:attrNameLst>
                                      </p:cBhvr>
                                      <p:tavLst>
                                        <p:tav tm="0">
                                          <p:val>
                                            <p:strVal val="#ppt_x-.2"/>
                                          </p:val>
                                        </p:tav>
                                        <p:tav tm="100000">
                                          <p:val>
                                            <p:strVal val="#ppt_x"/>
                                          </p:val>
                                        </p:tav>
                                      </p:tavLst>
                                    </p:anim>
                                    <p:anim calcmode="lin" valueType="num">
                                      <p:cBhvr>
                                        <p:cTn id="8" dur="1000" fill="hold"/>
                                        <p:tgtEl>
                                          <p:spTgt spid="1290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90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9030"/>
                                        </p:tgtEl>
                                        <p:attrNameLst>
                                          <p:attrName>style.visibility</p:attrName>
                                        </p:attrNameLst>
                                      </p:cBhvr>
                                      <p:to>
                                        <p:strVal val="visible"/>
                                      </p:to>
                                    </p:set>
                                    <p:anim calcmode="discrete" valueType="clr">
                                      <p:cBhvr override="childStyle">
                                        <p:cTn id="14" dur="80"/>
                                        <p:tgtEl>
                                          <p:spTgt spid="12903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9030"/>
                                        </p:tgtEl>
                                        <p:attrNameLst>
                                          <p:attrName>fillcolor</p:attrName>
                                        </p:attrNameLst>
                                      </p:cBhvr>
                                      <p:tavLst>
                                        <p:tav tm="0">
                                          <p:val>
                                            <p:clrVal>
                                              <a:schemeClr val="accent2"/>
                                            </p:clrVal>
                                          </p:val>
                                        </p:tav>
                                        <p:tav tm="50000">
                                          <p:val>
                                            <p:clrVal>
                                              <a:schemeClr val="hlink"/>
                                            </p:clrVal>
                                          </p:val>
                                        </p:tav>
                                      </p:tavLst>
                                    </p:anim>
                                    <p:set>
                                      <p:cBhvr>
                                        <p:cTn id="16" dur="80"/>
                                        <p:tgtEl>
                                          <p:spTgt spid="12903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129031"/>
                                        </p:tgtEl>
                                        <p:attrNameLst>
                                          <p:attrName>style.visibility</p:attrName>
                                        </p:attrNameLst>
                                      </p:cBhvr>
                                      <p:to>
                                        <p:strVal val="visible"/>
                                      </p:to>
                                    </p:set>
                                    <p:animEffect transition="in" filter="wedge">
                                      <p:cBhvr>
                                        <p:cTn id="21" dur="2000"/>
                                        <p:tgtEl>
                                          <p:spTgt spid="1290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129035"/>
                                        </p:tgtEl>
                                        <p:attrNameLst>
                                          <p:attrName>style.visibility</p:attrName>
                                        </p:attrNameLst>
                                      </p:cBhvr>
                                      <p:to>
                                        <p:strVal val="visible"/>
                                      </p:to>
                                    </p:set>
                                    <p:animEffect transition="in" filter="barn(inHorizontal)">
                                      <p:cBhvr>
                                        <p:cTn id="26" dur="500"/>
                                        <p:tgtEl>
                                          <p:spTgt spid="12903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29040"/>
                                        </p:tgtEl>
                                        <p:attrNameLst>
                                          <p:attrName>style.visibility</p:attrName>
                                        </p:attrNameLst>
                                      </p:cBhvr>
                                      <p:to>
                                        <p:strVal val="visible"/>
                                      </p:to>
                                    </p:set>
                                    <p:animEffect transition="in" filter="box(in)">
                                      <p:cBhvr>
                                        <p:cTn id="31" dur="500"/>
                                        <p:tgtEl>
                                          <p:spTgt spid="12904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29036"/>
                                        </p:tgtEl>
                                        <p:attrNameLst>
                                          <p:attrName>style.visibility</p:attrName>
                                        </p:attrNameLst>
                                      </p:cBhvr>
                                      <p:to>
                                        <p:strVal val="visible"/>
                                      </p:to>
                                    </p:set>
                                    <p:anim calcmode="discrete" valueType="clr">
                                      <p:cBhvr override="childStyle">
                                        <p:cTn id="36" dur="80"/>
                                        <p:tgtEl>
                                          <p:spTgt spid="129036"/>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29036"/>
                                        </p:tgtEl>
                                        <p:attrNameLst>
                                          <p:attrName>fillcolor</p:attrName>
                                        </p:attrNameLst>
                                      </p:cBhvr>
                                      <p:tavLst>
                                        <p:tav tm="0">
                                          <p:val>
                                            <p:clrVal>
                                              <a:schemeClr val="accent2"/>
                                            </p:clrVal>
                                          </p:val>
                                        </p:tav>
                                        <p:tav tm="50000">
                                          <p:val>
                                            <p:clrVal>
                                              <a:schemeClr val="hlink"/>
                                            </p:clrVal>
                                          </p:val>
                                        </p:tav>
                                      </p:tavLst>
                                    </p:anim>
                                    <p:set>
                                      <p:cBhvr>
                                        <p:cTn id="38" dur="80"/>
                                        <p:tgtEl>
                                          <p:spTgt spid="129036"/>
                                        </p:tgtEl>
                                        <p:attrNameLst>
                                          <p:attrName>fill.type</p:attrName>
                                        </p:attrNameLst>
                                      </p:cBhvr>
                                      <p:to>
                                        <p:strVal val="solid"/>
                                      </p:to>
                                    </p:set>
                                  </p:childTnLst>
                                </p:cTn>
                              </p:par>
                            </p:childTnLst>
                          </p:cTn>
                        </p:par>
                        <p:par>
                          <p:cTn id="39" fill="hold" nodeType="afterGroup">
                            <p:stCondLst>
                              <p:cond delay="400"/>
                            </p:stCondLst>
                            <p:childTnLst>
                              <p:par>
                                <p:cTn id="40" presetID="4" presetClass="entr" presetSubtype="16" fill="hold" grpId="0" nodeType="afterEffect">
                                  <p:stCondLst>
                                    <p:cond delay="0"/>
                                  </p:stCondLst>
                                  <p:childTnLst>
                                    <p:set>
                                      <p:cBhvr>
                                        <p:cTn id="41" dur="1" fill="hold">
                                          <p:stCondLst>
                                            <p:cond delay="0"/>
                                          </p:stCondLst>
                                        </p:cTn>
                                        <p:tgtEl>
                                          <p:spTgt spid="129032"/>
                                        </p:tgtEl>
                                        <p:attrNameLst>
                                          <p:attrName>style.visibility</p:attrName>
                                        </p:attrNameLst>
                                      </p:cBhvr>
                                      <p:to>
                                        <p:strVal val="visible"/>
                                      </p:to>
                                    </p:set>
                                    <p:animEffect transition="in" filter="box(in)">
                                      <p:cBhvr>
                                        <p:cTn id="42" dur="500"/>
                                        <p:tgtEl>
                                          <p:spTgt spid="1290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29037"/>
                                        </p:tgtEl>
                                        <p:attrNameLst>
                                          <p:attrName>style.visibility</p:attrName>
                                        </p:attrNameLst>
                                      </p:cBhvr>
                                      <p:to>
                                        <p:strVal val="visible"/>
                                      </p:to>
                                    </p:set>
                                    <p:anim calcmode="discrete" valueType="clr">
                                      <p:cBhvr override="childStyle">
                                        <p:cTn id="47" dur="80"/>
                                        <p:tgtEl>
                                          <p:spTgt spid="129037"/>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29037"/>
                                        </p:tgtEl>
                                        <p:attrNameLst>
                                          <p:attrName>fillcolor</p:attrName>
                                        </p:attrNameLst>
                                      </p:cBhvr>
                                      <p:tavLst>
                                        <p:tav tm="0">
                                          <p:val>
                                            <p:clrVal>
                                              <a:schemeClr val="accent2"/>
                                            </p:clrVal>
                                          </p:val>
                                        </p:tav>
                                        <p:tav tm="50000">
                                          <p:val>
                                            <p:clrVal>
                                              <a:schemeClr val="hlink"/>
                                            </p:clrVal>
                                          </p:val>
                                        </p:tav>
                                      </p:tavLst>
                                    </p:anim>
                                    <p:set>
                                      <p:cBhvr>
                                        <p:cTn id="49" dur="80"/>
                                        <p:tgtEl>
                                          <p:spTgt spid="129037"/>
                                        </p:tgtEl>
                                        <p:attrNameLst>
                                          <p:attrName>fill.type</p:attrName>
                                        </p:attrNameLst>
                                      </p:cBhvr>
                                      <p:to>
                                        <p:strVal val="solid"/>
                                      </p:to>
                                    </p:set>
                                  </p:childTnLst>
                                </p:cTn>
                              </p:par>
                            </p:childTnLst>
                          </p:cTn>
                        </p:par>
                        <p:par>
                          <p:cTn id="50" fill="hold" nodeType="afterGroup">
                            <p:stCondLst>
                              <p:cond delay="280"/>
                            </p:stCondLst>
                            <p:childTnLst>
                              <p:par>
                                <p:cTn id="51" presetID="4" presetClass="entr" presetSubtype="16" fill="hold" grpId="0" nodeType="afterEffect">
                                  <p:stCondLst>
                                    <p:cond delay="0"/>
                                  </p:stCondLst>
                                  <p:childTnLst>
                                    <p:set>
                                      <p:cBhvr>
                                        <p:cTn id="52" dur="1" fill="hold">
                                          <p:stCondLst>
                                            <p:cond delay="0"/>
                                          </p:stCondLst>
                                        </p:cTn>
                                        <p:tgtEl>
                                          <p:spTgt spid="129033"/>
                                        </p:tgtEl>
                                        <p:attrNameLst>
                                          <p:attrName>style.visibility</p:attrName>
                                        </p:attrNameLst>
                                      </p:cBhvr>
                                      <p:to>
                                        <p:strVal val="visible"/>
                                      </p:to>
                                    </p:set>
                                    <p:animEffect transition="in" filter="box(in)">
                                      <p:cBhvr>
                                        <p:cTn id="53" dur="500"/>
                                        <p:tgtEl>
                                          <p:spTgt spid="1290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129038"/>
                                        </p:tgtEl>
                                        <p:attrNameLst>
                                          <p:attrName>style.visibility</p:attrName>
                                        </p:attrNameLst>
                                      </p:cBhvr>
                                      <p:to>
                                        <p:strVal val="visible"/>
                                      </p:to>
                                    </p:set>
                                    <p:anim calcmode="discrete" valueType="clr">
                                      <p:cBhvr override="childStyle">
                                        <p:cTn id="58" dur="80"/>
                                        <p:tgtEl>
                                          <p:spTgt spid="129038"/>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29038"/>
                                        </p:tgtEl>
                                        <p:attrNameLst>
                                          <p:attrName>fillcolor</p:attrName>
                                        </p:attrNameLst>
                                      </p:cBhvr>
                                      <p:tavLst>
                                        <p:tav tm="0">
                                          <p:val>
                                            <p:clrVal>
                                              <a:schemeClr val="accent2"/>
                                            </p:clrVal>
                                          </p:val>
                                        </p:tav>
                                        <p:tav tm="50000">
                                          <p:val>
                                            <p:clrVal>
                                              <a:schemeClr val="hlink"/>
                                            </p:clrVal>
                                          </p:val>
                                        </p:tav>
                                      </p:tavLst>
                                    </p:anim>
                                    <p:set>
                                      <p:cBhvr>
                                        <p:cTn id="60" dur="80"/>
                                        <p:tgtEl>
                                          <p:spTgt spid="129038"/>
                                        </p:tgtEl>
                                        <p:attrNameLst>
                                          <p:attrName>fill.type</p:attrName>
                                        </p:attrNameLst>
                                      </p:cBhvr>
                                      <p:to>
                                        <p:strVal val="solid"/>
                                      </p:to>
                                    </p:set>
                                  </p:childTnLst>
                                </p:cTn>
                              </p:par>
                            </p:childTnLst>
                          </p:cTn>
                        </p:par>
                        <p:par>
                          <p:cTn id="61" fill="hold" nodeType="afterGroup">
                            <p:stCondLst>
                              <p:cond delay="920"/>
                            </p:stCondLst>
                            <p:childTnLst>
                              <p:par>
                                <p:cTn id="62" presetID="4" presetClass="entr" presetSubtype="16" fill="hold" grpId="0" nodeType="afterEffect">
                                  <p:stCondLst>
                                    <p:cond delay="0"/>
                                  </p:stCondLst>
                                  <p:childTnLst>
                                    <p:set>
                                      <p:cBhvr>
                                        <p:cTn id="63" dur="1" fill="hold">
                                          <p:stCondLst>
                                            <p:cond delay="0"/>
                                          </p:stCondLst>
                                        </p:cTn>
                                        <p:tgtEl>
                                          <p:spTgt spid="129034"/>
                                        </p:tgtEl>
                                        <p:attrNameLst>
                                          <p:attrName>style.visibility</p:attrName>
                                        </p:attrNameLst>
                                      </p:cBhvr>
                                      <p:to>
                                        <p:strVal val="visible"/>
                                      </p:to>
                                    </p:set>
                                    <p:animEffect transition="in" filter="box(in)">
                                      <p:cBhvr>
                                        <p:cTn id="64" dur="500"/>
                                        <p:tgtEl>
                                          <p:spTgt spid="12903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29039"/>
                                        </p:tgtEl>
                                        <p:attrNameLst>
                                          <p:attrName>style.visibility</p:attrName>
                                        </p:attrNameLst>
                                      </p:cBhvr>
                                      <p:to>
                                        <p:strVal val="visible"/>
                                      </p:to>
                                    </p:set>
                                    <p:anim calcmode="discrete" valueType="clr">
                                      <p:cBhvr override="childStyle">
                                        <p:cTn id="69" dur="80"/>
                                        <p:tgtEl>
                                          <p:spTgt spid="129039"/>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29039"/>
                                        </p:tgtEl>
                                        <p:attrNameLst>
                                          <p:attrName>fillcolor</p:attrName>
                                        </p:attrNameLst>
                                      </p:cBhvr>
                                      <p:tavLst>
                                        <p:tav tm="0">
                                          <p:val>
                                            <p:clrVal>
                                              <a:schemeClr val="accent2"/>
                                            </p:clrVal>
                                          </p:val>
                                        </p:tav>
                                        <p:tav tm="50000">
                                          <p:val>
                                            <p:clrVal>
                                              <a:schemeClr val="hlink"/>
                                            </p:clrVal>
                                          </p:val>
                                        </p:tav>
                                      </p:tavLst>
                                    </p:anim>
                                    <p:set>
                                      <p:cBhvr>
                                        <p:cTn id="71" dur="80"/>
                                        <p:tgtEl>
                                          <p:spTgt spid="1290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P spid="129030" grpId="0"/>
      <p:bldP spid="129032" grpId="0" animBg="1"/>
      <p:bldP spid="129033" grpId="0" animBg="1"/>
      <p:bldP spid="129034" grpId="0" animBg="1"/>
      <p:bldP spid="129035" grpId="0"/>
      <p:bldP spid="129036" grpId="0"/>
      <p:bldP spid="129037" grpId="0"/>
      <p:bldP spid="129038" grpId="0"/>
      <p:bldP spid="129039" grpId="0"/>
      <p:bldP spid="1290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28600" y="530225"/>
            <a:ext cx="8458200" cy="706438"/>
          </a:xfrm>
          <a:prstGeom prst="rect">
            <a:avLst/>
          </a:prstGeom>
          <a:noFill/>
          <a:ln w="9525">
            <a:noFill/>
            <a:miter lim="800000"/>
            <a:headEnd/>
            <a:tailEnd/>
          </a:ln>
        </p:spPr>
        <p:txBody>
          <a:bodyPr>
            <a:spAutoFit/>
          </a:bodyPr>
          <a:lstStyle/>
          <a:p>
            <a:r>
              <a:rPr lang="en-US" sz="2400" u="sng">
                <a:solidFill>
                  <a:srgbClr val="0033CC"/>
                </a:solidFill>
              </a:rPr>
              <a:t>Khoa học</a:t>
            </a:r>
            <a:r>
              <a:rPr lang="en-US" sz="2400">
                <a:solidFill>
                  <a:srgbClr val="0033CC"/>
                </a:solidFill>
              </a:rPr>
              <a:t>:</a:t>
            </a:r>
          </a:p>
          <a:p>
            <a:endParaRPr lang="en-US" sz="1600">
              <a:solidFill>
                <a:srgbClr val="0033CC"/>
              </a:solidFill>
            </a:endParaRPr>
          </a:p>
        </p:txBody>
      </p:sp>
      <p:sp>
        <p:nvSpPr>
          <p:cNvPr id="5123" name="WordArt 6"/>
          <p:cNvSpPr>
            <a:spLocks noChangeArrowheads="1" noChangeShapeType="1" noTextEdit="1"/>
          </p:cNvSpPr>
          <p:nvPr/>
        </p:nvSpPr>
        <p:spPr bwMode="auto">
          <a:xfrm>
            <a:off x="2514600" y="0"/>
            <a:ext cx="4600575" cy="990600"/>
          </a:xfrm>
          <a:prstGeom prst="rect">
            <a:avLst/>
          </a:prstGeom>
        </p:spPr>
        <p:txBody>
          <a:bodyPr wrap="none" fromWordArt="1">
            <a:prstTxWarp prst="textPlain">
              <a:avLst>
                <a:gd name="adj" fmla="val 50000"/>
              </a:avLst>
            </a:prstTxWarp>
          </a:bodyPr>
          <a:lstStyle/>
          <a:p>
            <a:pPr algn="ctr"/>
            <a:r>
              <a:rPr lang="vi-VN"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                 </a:t>
            </a:r>
          </a:p>
          <a:p>
            <a:pPr algn="ctr"/>
            <a:r>
              <a:rPr lang="vi-VN"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Trao đổi chất ở thực vật</a:t>
            </a:r>
            <a:endParaRPr lang="en-US"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endParaRPr>
          </a:p>
        </p:txBody>
      </p:sp>
      <p:sp>
        <p:nvSpPr>
          <p:cNvPr id="5124" name="Text Box 7"/>
          <p:cNvSpPr txBox="1">
            <a:spLocks noChangeArrowheads="1"/>
          </p:cNvSpPr>
          <p:nvPr/>
        </p:nvSpPr>
        <p:spPr bwMode="auto">
          <a:xfrm>
            <a:off x="533400" y="966788"/>
            <a:ext cx="7848600" cy="461962"/>
          </a:xfrm>
          <a:prstGeom prst="rect">
            <a:avLst/>
          </a:prstGeom>
          <a:noFill/>
          <a:ln w="9525">
            <a:noFill/>
            <a:miter lim="800000"/>
            <a:headEnd/>
            <a:tailEnd/>
          </a:ln>
        </p:spPr>
        <p:txBody>
          <a:bodyPr>
            <a:spAutoFit/>
          </a:bodyPr>
          <a:lstStyle/>
          <a:p>
            <a:r>
              <a:rPr lang="en-US" sz="2400" b="1" i="1">
                <a:solidFill>
                  <a:srgbClr val="0033CC"/>
                </a:solidFill>
              </a:rPr>
              <a:t>1/ </a:t>
            </a:r>
            <a:r>
              <a:rPr lang="en-US" sz="2400" b="1" i="1" u="sng">
                <a:solidFill>
                  <a:srgbClr val="0033CC"/>
                </a:solidFill>
              </a:rPr>
              <a:t>Thế nào là quá trình  trao đổi chất ở thực vật?</a:t>
            </a:r>
            <a:endParaRPr lang="en-US" sz="1600">
              <a:solidFill>
                <a:srgbClr val="0033CC"/>
              </a:solidFill>
            </a:endParaRPr>
          </a:p>
        </p:txBody>
      </p:sp>
      <p:sp>
        <p:nvSpPr>
          <p:cNvPr id="130056" name="Text Box 8"/>
          <p:cNvSpPr txBox="1">
            <a:spLocks noChangeArrowheads="1"/>
          </p:cNvSpPr>
          <p:nvPr/>
        </p:nvSpPr>
        <p:spPr bwMode="auto">
          <a:xfrm>
            <a:off x="457200" y="1447800"/>
            <a:ext cx="7620000" cy="830263"/>
          </a:xfrm>
          <a:prstGeom prst="rect">
            <a:avLst/>
          </a:prstGeom>
          <a:noFill/>
          <a:ln w="9525">
            <a:noFill/>
            <a:miter lim="800000"/>
            <a:headEnd/>
            <a:tailEnd/>
          </a:ln>
        </p:spPr>
        <p:txBody>
          <a:bodyPr>
            <a:spAutoFit/>
          </a:bodyPr>
          <a:lstStyle/>
          <a:p>
            <a:r>
              <a:rPr lang="en-US" sz="2400">
                <a:solidFill>
                  <a:srgbClr val="0033CC"/>
                </a:solidFill>
              </a:rPr>
              <a:t>-Trong quá trình sống, cây phải th</a:t>
            </a:r>
            <a:r>
              <a:rPr lang="en-US" sz="2400">
                <a:solidFill>
                  <a:srgbClr val="0000FF"/>
                </a:solidFill>
              </a:rPr>
              <a:t>ư</a:t>
            </a:r>
            <a:r>
              <a:rPr lang="en-US" sz="2400">
                <a:solidFill>
                  <a:srgbClr val="0033CC"/>
                </a:solidFill>
              </a:rPr>
              <a:t>ờng xuyên lấy từ môi tr</a:t>
            </a:r>
            <a:r>
              <a:rPr lang="en-US" sz="2400">
                <a:solidFill>
                  <a:srgbClr val="0000FF"/>
                </a:solidFill>
              </a:rPr>
              <a:t>ư</a:t>
            </a:r>
            <a:r>
              <a:rPr lang="en-US" sz="2400">
                <a:solidFill>
                  <a:srgbClr val="0033CC"/>
                </a:solidFill>
              </a:rPr>
              <a:t>ờng và thải ra môi tr</a:t>
            </a:r>
            <a:r>
              <a:rPr lang="en-US" sz="2400">
                <a:solidFill>
                  <a:srgbClr val="0000FF"/>
                </a:solidFill>
              </a:rPr>
              <a:t>ư</a:t>
            </a:r>
            <a:r>
              <a:rPr lang="en-US" sz="2400">
                <a:solidFill>
                  <a:srgbClr val="0033CC"/>
                </a:solidFill>
              </a:rPr>
              <a:t>ờng những gì ?</a:t>
            </a:r>
          </a:p>
        </p:txBody>
      </p:sp>
      <p:sp>
        <p:nvSpPr>
          <p:cNvPr id="130057" name="Text Box 9"/>
          <p:cNvSpPr txBox="1">
            <a:spLocks noChangeArrowheads="1"/>
          </p:cNvSpPr>
          <p:nvPr/>
        </p:nvSpPr>
        <p:spPr bwMode="auto">
          <a:xfrm>
            <a:off x="533400" y="2514600"/>
            <a:ext cx="7467600" cy="461963"/>
          </a:xfrm>
          <a:prstGeom prst="rect">
            <a:avLst/>
          </a:prstGeom>
          <a:noFill/>
          <a:ln w="9525">
            <a:noFill/>
            <a:miter lim="800000"/>
            <a:headEnd/>
            <a:tailEnd/>
          </a:ln>
        </p:spPr>
        <p:txBody>
          <a:bodyPr>
            <a:spAutoFit/>
          </a:bodyPr>
          <a:lstStyle/>
          <a:p>
            <a:r>
              <a:rPr lang="en-US" sz="2400">
                <a:solidFill>
                  <a:srgbClr val="990099"/>
                </a:solidFill>
              </a:rPr>
              <a:t>* Trong quá trình sống, cây th</a:t>
            </a:r>
            <a:r>
              <a:rPr lang="en-US" sz="2400">
                <a:solidFill>
                  <a:srgbClr val="9900CC"/>
                </a:solidFill>
              </a:rPr>
              <a:t>ư</a:t>
            </a:r>
            <a:r>
              <a:rPr lang="en-US" sz="2400">
                <a:solidFill>
                  <a:srgbClr val="990099"/>
                </a:solidFill>
              </a:rPr>
              <a:t>ờng xuyên phải:</a:t>
            </a:r>
          </a:p>
        </p:txBody>
      </p:sp>
      <p:sp>
        <p:nvSpPr>
          <p:cNvPr id="130058" name="Text Box 10"/>
          <p:cNvSpPr txBox="1">
            <a:spLocks noChangeArrowheads="1"/>
          </p:cNvSpPr>
          <p:nvPr/>
        </p:nvSpPr>
        <p:spPr bwMode="auto">
          <a:xfrm>
            <a:off x="762000" y="3994150"/>
            <a:ext cx="7315200" cy="830263"/>
          </a:xfrm>
          <a:prstGeom prst="rect">
            <a:avLst/>
          </a:prstGeom>
          <a:noFill/>
          <a:ln w="9525">
            <a:noFill/>
            <a:miter lim="800000"/>
            <a:headEnd/>
            <a:tailEnd/>
          </a:ln>
        </p:spPr>
        <p:txBody>
          <a:bodyPr>
            <a:spAutoFit/>
          </a:bodyPr>
          <a:lstStyle/>
          <a:p>
            <a:r>
              <a:rPr lang="en-US" sz="2400">
                <a:solidFill>
                  <a:srgbClr val="990099"/>
                </a:solidFill>
              </a:rPr>
              <a:t>-Thải ra môi tr</a:t>
            </a:r>
            <a:r>
              <a:rPr lang="en-US" sz="2400">
                <a:solidFill>
                  <a:srgbClr val="9900CC"/>
                </a:solidFill>
              </a:rPr>
              <a:t>ư</a:t>
            </a:r>
            <a:r>
              <a:rPr lang="en-US" sz="2400">
                <a:solidFill>
                  <a:srgbClr val="990099"/>
                </a:solidFill>
              </a:rPr>
              <a:t>ờng khí các-bô-níc, h</a:t>
            </a:r>
            <a:r>
              <a:rPr lang="en-US" sz="2400">
                <a:solidFill>
                  <a:srgbClr val="9900CC"/>
                </a:solidFill>
              </a:rPr>
              <a:t>ơ</a:t>
            </a:r>
            <a:r>
              <a:rPr lang="en-US" sz="2400">
                <a:solidFill>
                  <a:srgbClr val="990099"/>
                </a:solidFill>
              </a:rPr>
              <a:t>i n</a:t>
            </a:r>
            <a:r>
              <a:rPr lang="en-US" sz="2400">
                <a:solidFill>
                  <a:srgbClr val="9900CC"/>
                </a:solidFill>
              </a:rPr>
              <a:t>ư</a:t>
            </a:r>
            <a:r>
              <a:rPr lang="en-US" sz="2400">
                <a:solidFill>
                  <a:srgbClr val="990099"/>
                </a:solidFill>
              </a:rPr>
              <a:t>ớc, khí ô-xi và các chất khoáng khác.</a:t>
            </a:r>
          </a:p>
        </p:txBody>
      </p:sp>
      <p:sp>
        <p:nvSpPr>
          <p:cNvPr id="130059" name="Text Box 11"/>
          <p:cNvSpPr txBox="1">
            <a:spLocks noChangeArrowheads="1"/>
          </p:cNvSpPr>
          <p:nvPr/>
        </p:nvSpPr>
        <p:spPr bwMode="auto">
          <a:xfrm>
            <a:off x="914400" y="5181600"/>
            <a:ext cx="7696200" cy="830263"/>
          </a:xfrm>
          <a:prstGeom prst="rect">
            <a:avLst/>
          </a:prstGeom>
          <a:noFill/>
          <a:ln w="9525">
            <a:noFill/>
            <a:miter lim="800000"/>
            <a:headEnd/>
            <a:tailEnd/>
          </a:ln>
        </p:spPr>
        <p:txBody>
          <a:bodyPr>
            <a:spAutoFit/>
          </a:bodyPr>
          <a:lstStyle/>
          <a:p>
            <a:r>
              <a:rPr lang="en-US" sz="2400" b="1" i="1">
                <a:solidFill>
                  <a:srgbClr val="3333CC"/>
                </a:solidFill>
              </a:rPr>
              <a:t>* Quá trình trên được gọi là quá trình trao đổi chất của thực vật.</a:t>
            </a:r>
          </a:p>
        </p:txBody>
      </p:sp>
      <p:sp>
        <p:nvSpPr>
          <p:cNvPr id="130060" name="Text Box 12"/>
          <p:cNvSpPr txBox="1">
            <a:spLocks noChangeArrowheads="1"/>
          </p:cNvSpPr>
          <p:nvPr/>
        </p:nvSpPr>
        <p:spPr bwMode="auto">
          <a:xfrm>
            <a:off x="838200" y="3079750"/>
            <a:ext cx="7620000" cy="830263"/>
          </a:xfrm>
          <a:prstGeom prst="rect">
            <a:avLst/>
          </a:prstGeom>
          <a:noFill/>
          <a:ln w="9525">
            <a:noFill/>
            <a:miter lim="800000"/>
            <a:headEnd/>
            <a:tailEnd/>
          </a:ln>
        </p:spPr>
        <p:txBody>
          <a:bodyPr>
            <a:spAutoFit/>
          </a:bodyPr>
          <a:lstStyle/>
          <a:p>
            <a:r>
              <a:rPr lang="en-US" sz="2400">
                <a:solidFill>
                  <a:srgbClr val="9900CC"/>
                </a:solidFill>
              </a:rPr>
              <a:t>-</a:t>
            </a:r>
            <a:r>
              <a:rPr lang="en-US" sz="2400">
                <a:solidFill>
                  <a:srgbClr val="990099"/>
                </a:solidFill>
              </a:rPr>
              <a:t>Lấy từ môi tr</a:t>
            </a:r>
            <a:r>
              <a:rPr lang="en-US" sz="2400">
                <a:solidFill>
                  <a:srgbClr val="9900CC"/>
                </a:solidFill>
              </a:rPr>
              <a:t>ư</a:t>
            </a:r>
            <a:r>
              <a:rPr lang="en-US" sz="2400">
                <a:solidFill>
                  <a:srgbClr val="990099"/>
                </a:solidFill>
              </a:rPr>
              <a:t>ờng các chất khoáng có trong đất, n</a:t>
            </a:r>
            <a:r>
              <a:rPr lang="en-US" sz="2400">
                <a:solidFill>
                  <a:srgbClr val="9900CC"/>
                </a:solidFill>
              </a:rPr>
              <a:t>ư</a:t>
            </a:r>
            <a:r>
              <a:rPr lang="en-US" sz="2400">
                <a:solidFill>
                  <a:srgbClr val="990099"/>
                </a:solidFill>
              </a:rPr>
              <a:t>ớc, khí các-bô-níc, khí ô-xi.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0056"/>
                                        </p:tgtEl>
                                        <p:attrNameLst>
                                          <p:attrName>style.visibility</p:attrName>
                                        </p:attrNameLst>
                                      </p:cBhvr>
                                      <p:to>
                                        <p:strVal val="visible"/>
                                      </p:to>
                                    </p:set>
                                    <p:animEffect transition="in" filter="barn(inHorizontal)">
                                      <p:cBhvr>
                                        <p:cTn id="7" dur="500"/>
                                        <p:tgtEl>
                                          <p:spTgt spid="130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0057"/>
                                        </p:tgtEl>
                                        <p:attrNameLst>
                                          <p:attrName>style.visibility</p:attrName>
                                        </p:attrNameLst>
                                      </p:cBhvr>
                                      <p:to>
                                        <p:strVal val="visible"/>
                                      </p:to>
                                    </p:set>
                                    <p:animEffect transition="in" filter="diamond(in)">
                                      <p:cBhvr>
                                        <p:cTn id="12" dur="2000"/>
                                        <p:tgtEl>
                                          <p:spTgt spid="1300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30060"/>
                                        </p:tgtEl>
                                        <p:attrNameLst>
                                          <p:attrName>style.visibility</p:attrName>
                                        </p:attrNameLst>
                                      </p:cBhvr>
                                      <p:to>
                                        <p:strVal val="visible"/>
                                      </p:to>
                                    </p:set>
                                    <p:anim calcmode="discrete" valueType="clr">
                                      <p:cBhvr override="childStyle">
                                        <p:cTn id="17" dur="80"/>
                                        <p:tgtEl>
                                          <p:spTgt spid="13006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30060"/>
                                        </p:tgtEl>
                                        <p:attrNameLst>
                                          <p:attrName>fillcolor</p:attrName>
                                        </p:attrNameLst>
                                      </p:cBhvr>
                                      <p:tavLst>
                                        <p:tav tm="0">
                                          <p:val>
                                            <p:clrVal>
                                              <a:schemeClr val="accent2"/>
                                            </p:clrVal>
                                          </p:val>
                                        </p:tav>
                                        <p:tav tm="50000">
                                          <p:val>
                                            <p:clrVal>
                                              <a:schemeClr val="hlink"/>
                                            </p:clrVal>
                                          </p:val>
                                        </p:tav>
                                      </p:tavLst>
                                    </p:anim>
                                    <p:set>
                                      <p:cBhvr>
                                        <p:cTn id="19" dur="80"/>
                                        <p:tgtEl>
                                          <p:spTgt spid="130060"/>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30058"/>
                                        </p:tgtEl>
                                        <p:attrNameLst>
                                          <p:attrName>style.visibility</p:attrName>
                                        </p:attrNameLst>
                                      </p:cBhvr>
                                      <p:to>
                                        <p:strVal val="visible"/>
                                      </p:to>
                                    </p:set>
                                    <p:anim calcmode="discrete" valueType="clr">
                                      <p:cBhvr override="childStyle">
                                        <p:cTn id="24" dur="80"/>
                                        <p:tgtEl>
                                          <p:spTgt spid="13005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0058"/>
                                        </p:tgtEl>
                                        <p:attrNameLst>
                                          <p:attrName>fillcolor</p:attrName>
                                        </p:attrNameLst>
                                      </p:cBhvr>
                                      <p:tavLst>
                                        <p:tav tm="0">
                                          <p:val>
                                            <p:clrVal>
                                              <a:schemeClr val="accent2"/>
                                            </p:clrVal>
                                          </p:val>
                                        </p:tav>
                                        <p:tav tm="50000">
                                          <p:val>
                                            <p:clrVal>
                                              <a:schemeClr val="hlink"/>
                                            </p:clrVal>
                                          </p:val>
                                        </p:tav>
                                      </p:tavLst>
                                    </p:anim>
                                    <p:set>
                                      <p:cBhvr>
                                        <p:cTn id="26" dur="80"/>
                                        <p:tgtEl>
                                          <p:spTgt spid="130058"/>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30059"/>
                                        </p:tgtEl>
                                        <p:attrNameLst>
                                          <p:attrName>style.visibility</p:attrName>
                                        </p:attrNameLst>
                                      </p:cBhvr>
                                      <p:to>
                                        <p:strVal val="visible"/>
                                      </p:to>
                                    </p:set>
                                    <p:anim calcmode="lin" valueType="num">
                                      <p:cBhvr>
                                        <p:cTn id="31" dur="1000" fill="hold"/>
                                        <p:tgtEl>
                                          <p:spTgt spid="130059"/>
                                        </p:tgtEl>
                                        <p:attrNameLst>
                                          <p:attrName>ppt_w</p:attrName>
                                        </p:attrNameLst>
                                      </p:cBhvr>
                                      <p:tavLst>
                                        <p:tav tm="0">
                                          <p:val>
                                            <p:strVal val="#ppt_w+.3"/>
                                          </p:val>
                                        </p:tav>
                                        <p:tav tm="100000">
                                          <p:val>
                                            <p:strVal val="#ppt_w"/>
                                          </p:val>
                                        </p:tav>
                                      </p:tavLst>
                                    </p:anim>
                                    <p:anim calcmode="lin" valueType="num">
                                      <p:cBhvr>
                                        <p:cTn id="32" dur="1000" fill="hold"/>
                                        <p:tgtEl>
                                          <p:spTgt spid="130059"/>
                                        </p:tgtEl>
                                        <p:attrNameLst>
                                          <p:attrName>ppt_h</p:attrName>
                                        </p:attrNameLst>
                                      </p:cBhvr>
                                      <p:tavLst>
                                        <p:tav tm="0">
                                          <p:val>
                                            <p:strVal val="#ppt_h"/>
                                          </p:val>
                                        </p:tav>
                                        <p:tav tm="100000">
                                          <p:val>
                                            <p:strVal val="#ppt_h"/>
                                          </p:val>
                                        </p:tav>
                                      </p:tavLst>
                                    </p:anim>
                                    <p:animEffect transition="in" filter="fade">
                                      <p:cBhvr>
                                        <p:cTn id="33" dur="1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6" grpId="0"/>
      <p:bldP spid="130057" grpId="0"/>
      <p:bldP spid="130058" grpId="0"/>
      <p:bldP spid="130059" grpId="0"/>
      <p:bldP spid="1300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79388" y="430213"/>
            <a:ext cx="8458200" cy="708025"/>
          </a:xfrm>
          <a:prstGeom prst="rect">
            <a:avLst/>
          </a:prstGeom>
          <a:noFill/>
          <a:ln w="9525">
            <a:noFill/>
            <a:miter lim="800000"/>
            <a:headEnd/>
            <a:tailEnd/>
          </a:ln>
        </p:spPr>
        <p:txBody>
          <a:bodyPr>
            <a:spAutoFit/>
          </a:bodyPr>
          <a:lstStyle/>
          <a:p>
            <a:r>
              <a:rPr lang="en-US" sz="2400" u="sng">
                <a:solidFill>
                  <a:srgbClr val="0033CC"/>
                </a:solidFill>
              </a:rPr>
              <a:t>Khoa học</a:t>
            </a:r>
            <a:r>
              <a:rPr lang="en-US" sz="2400">
                <a:solidFill>
                  <a:srgbClr val="0033CC"/>
                </a:solidFill>
              </a:rPr>
              <a:t>:</a:t>
            </a:r>
          </a:p>
          <a:p>
            <a:endParaRPr lang="en-US" sz="1600">
              <a:solidFill>
                <a:srgbClr val="0033CC"/>
              </a:solidFill>
            </a:endParaRPr>
          </a:p>
        </p:txBody>
      </p:sp>
      <p:sp>
        <p:nvSpPr>
          <p:cNvPr id="6147" name="WordArt 6"/>
          <p:cNvSpPr>
            <a:spLocks noChangeArrowheads="1" noChangeShapeType="1" noTextEdit="1"/>
          </p:cNvSpPr>
          <p:nvPr/>
        </p:nvSpPr>
        <p:spPr bwMode="auto">
          <a:xfrm>
            <a:off x="2590800" y="0"/>
            <a:ext cx="4295775" cy="914400"/>
          </a:xfrm>
          <a:prstGeom prst="rect">
            <a:avLst/>
          </a:prstGeom>
        </p:spPr>
        <p:txBody>
          <a:bodyPr wrap="none" fromWordArt="1">
            <a:prstTxWarp prst="textPlain">
              <a:avLst>
                <a:gd name="adj" fmla="val 50000"/>
              </a:avLst>
            </a:prstTxWarp>
          </a:bodyPr>
          <a:lstStyle/>
          <a:p>
            <a:pPr algn="ctr"/>
            <a:r>
              <a:rPr lang="vi-VN"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                 </a:t>
            </a:r>
          </a:p>
          <a:p>
            <a:pPr algn="ctr"/>
            <a:r>
              <a:rPr lang="vi-VN"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Trao đổi chất ở thực vật</a:t>
            </a:r>
            <a:endParaRPr lang="en-US"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endParaRPr>
          </a:p>
        </p:txBody>
      </p:sp>
      <p:sp>
        <p:nvSpPr>
          <p:cNvPr id="6148" name="Text Box 7"/>
          <p:cNvSpPr txBox="1">
            <a:spLocks noChangeArrowheads="1"/>
          </p:cNvSpPr>
          <p:nvPr/>
        </p:nvSpPr>
        <p:spPr bwMode="auto">
          <a:xfrm>
            <a:off x="457200" y="1449388"/>
            <a:ext cx="7848600" cy="461962"/>
          </a:xfrm>
          <a:prstGeom prst="rect">
            <a:avLst/>
          </a:prstGeom>
          <a:noFill/>
          <a:ln w="9525">
            <a:noFill/>
            <a:miter lim="800000"/>
            <a:headEnd/>
            <a:tailEnd/>
          </a:ln>
        </p:spPr>
        <p:txBody>
          <a:bodyPr>
            <a:spAutoFit/>
          </a:bodyPr>
          <a:lstStyle/>
          <a:p>
            <a:r>
              <a:rPr lang="en-US" sz="2400" b="1" i="1">
                <a:solidFill>
                  <a:srgbClr val="3333CC"/>
                </a:solidFill>
              </a:rPr>
              <a:t>1/ </a:t>
            </a:r>
            <a:r>
              <a:rPr lang="en-US" sz="2400" b="1" i="1" u="sng">
                <a:solidFill>
                  <a:srgbClr val="3333CC"/>
                </a:solidFill>
              </a:rPr>
              <a:t>Thế nào là quá trình  trao đổi chất ở thực vật?</a:t>
            </a:r>
            <a:endParaRPr lang="en-US" sz="1600">
              <a:solidFill>
                <a:srgbClr val="3333CC"/>
              </a:solidFill>
            </a:endParaRPr>
          </a:p>
        </p:txBody>
      </p:sp>
      <p:sp>
        <p:nvSpPr>
          <p:cNvPr id="131080" name="Text Box 8"/>
          <p:cNvSpPr txBox="1">
            <a:spLocks noChangeArrowheads="1"/>
          </p:cNvSpPr>
          <p:nvPr/>
        </p:nvSpPr>
        <p:spPr bwMode="auto">
          <a:xfrm>
            <a:off x="838200" y="2211388"/>
            <a:ext cx="7772400" cy="1631950"/>
          </a:xfrm>
          <a:prstGeom prst="rect">
            <a:avLst/>
          </a:prstGeom>
          <a:noFill/>
          <a:ln w="9525">
            <a:noFill/>
            <a:miter lim="800000"/>
            <a:headEnd/>
            <a:tailEnd/>
          </a:ln>
        </p:spPr>
        <p:txBody>
          <a:bodyPr>
            <a:spAutoFit/>
          </a:bodyPr>
          <a:lstStyle/>
          <a:p>
            <a:r>
              <a:rPr lang="en-US" sz="2800">
                <a:solidFill>
                  <a:srgbClr val="0000FF"/>
                </a:solidFill>
              </a:rPr>
              <a:t>    </a:t>
            </a:r>
            <a:r>
              <a:rPr lang="en-US" sz="2400">
                <a:solidFill>
                  <a:srgbClr val="9900CC"/>
                </a:solidFill>
              </a:rPr>
              <a:t>Quá trình trao đổi chất ở thực vật là quá trình cây xanh lấy từ môi trường các chất khoáng, khí các-bô-níc, khí ô-xi, nước, và thải ra môi trường khí các-bô-níc, khí ô-xi, hơi nước và các chất khoáng khác.</a:t>
            </a:r>
            <a:r>
              <a:rPr lang="en-US" sz="2400" b="1">
                <a:solidFill>
                  <a:srgbClr val="9900CC"/>
                </a:solidFill>
              </a:rPr>
              <a:t> </a:t>
            </a:r>
          </a:p>
        </p:txBody>
      </p:sp>
      <p:grpSp>
        <p:nvGrpSpPr>
          <p:cNvPr id="2" name="Group 9"/>
          <p:cNvGrpSpPr>
            <a:grpSpLocks/>
          </p:cNvGrpSpPr>
          <p:nvPr/>
        </p:nvGrpSpPr>
        <p:grpSpPr bwMode="auto">
          <a:xfrm>
            <a:off x="609600" y="2211388"/>
            <a:ext cx="8001000" cy="2513012"/>
            <a:chOff x="384" y="1056"/>
            <a:chExt cx="5040" cy="1584"/>
          </a:xfrm>
        </p:grpSpPr>
        <p:sp>
          <p:nvSpPr>
            <p:cNvPr id="6151" name="Line 10"/>
            <p:cNvSpPr>
              <a:spLocks noChangeShapeType="1"/>
            </p:cNvSpPr>
            <p:nvPr/>
          </p:nvSpPr>
          <p:spPr bwMode="auto">
            <a:xfrm>
              <a:off x="384" y="1056"/>
              <a:ext cx="5040" cy="0"/>
            </a:xfrm>
            <a:prstGeom prst="line">
              <a:avLst/>
            </a:prstGeom>
            <a:noFill/>
            <a:ln w="38100">
              <a:solidFill>
                <a:srgbClr val="800080"/>
              </a:solidFill>
              <a:round/>
              <a:headEnd/>
              <a:tailEnd/>
            </a:ln>
          </p:spPr>
          <p:txBody>
            <a:bodyPr/>
            <a:lstStyle/>
            <a:p>
              <a:endParaRPr lang="en-US"/>
            </a:p>
          </p:txBody>
        </p:sp>
        <p:sp>
          <p:nvSpPr>
            <p:cNvPr id="6152" name="Line 11"/>
            <p:cNvSpPr>
              <a:spLocks noChangeShapeType="1"/>
            </p:cNvSpPr>
            <p:nvPr/>
          </p:nvSpPr>
          <p:spPr bwMode="auto">
            <a:xfrm>
              <a:off x="384" y="1056"/>
              <a:ext cx="0" cy="1584"/>
            </a:xfrm>
            <a:prstGeom prst="line">
              <a:avLst/>
            </a:prstGeom>
            <a:noFill/>
            <a:ln w="38100">
              <a:solidFill>
                <a:srgbClr val="800080"/>
              </a:solidFill>
              <a:round/>
              <a:headEnd/>
              <a:tailEnd/>
            </a:ln>
          </p:spPr>
          <p:txBody>
            <a:bodyPr/>
            <a:lstStyle/>
            <a:p>
              <a:endParaRPr lang="en-US"/>
            </a:p>
          </p:txBody>
        </p:sp>
        <p:sp>
          <p:nvSpPr>
            <p:cNvPr id="6153" name="Line 12"/>
            <p:cNvSpPr>
              <a:spLocks noChangeShapeType="1"/>
            </p:cNvSpPr>
            <p:nvPr/>
          </p:nvSpPr>
          <p:spPr bwMode="auto">
            <a:xfrm>
              <a:off x="384" y="2640"/>
              <a:ext cx="5040" cy="0"/>
            </a:xfrm>
            <a:prstGeom prst="line">
              <a:avLst/>
            </a:prstGeom>
            <a:noFill/>
            <a:ln w="38100">
              <a:solidFill>
                <a:srgbClr val="800080"/>
              </a:solidFill>
              <a:round/>
              <a:headEnd/>
              <a:tailEnd/>
            </a:ln>
          </p:spPr>
          <p:txBody>
            <a:bodyPr/>
            <a:lstStyle/>
            <a:p>
              <a:endParaRPr lang="en-US"/>
            </a:p>
          </p:txBody>
        </p:sp>
        <p:sp>
          <p:nvSpPr>
            <p:cNvPr id="6154" name="Line 13"/>
            <p:cNvSpPr>
              <a:spLocks noChangeShapeType="1"/>
            </p:cNvSpPr>
            <p:nvPr/>
          </p:nvSpPr>
          <p:spPr bwMode="auto">
            <a:xfrm>
              <a:off x="5424" y="1056"/>
              <a:ext cx="0" cy="1584"/>
            </a:xfrm>
            <a:prstGeom prst="line">
              <a:avLst/>
            </a:prstGeom>
            <a:noFill/>
            <a:ln w="38100">
              <a:solidFill>
                <a:srgbClr val="80008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1080"/>
                                        </p:tgtEl>
                                        <p:attrNameLst>
                                          <p:attrName>style.visibility</p:attrName>
                                        </p:attrNameLst>
                                      </p:cBhvr>
                                      <p:to>
                                        <p:strVal val="visible"/>
                                      </p:to>
                                    </p:set>
                                    <p:animEffect transition="in" filter="strips(downLeft)">
                                      <p:cBhvr>
                                        <p:cTn id="10" dur="5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228600" y="0"/>
            <a:ext cx="8458200" cy="1077913"/>
          </a:xfrm>
          <a:prstGeom prst="rect">
            <a:avLst/>
          </a:prstGeom>
          <a:noFill/>
          <a:ln w="9525">
            <a:noFill/>
            <a:miter lim="800000"/>
            <a:headEnd/>
            <a:tailEnd/>
          </a:ln>
        </p:spPr>
        <p:txBody>
          <a:bodyPr>
            <a:spAutoFit/>
          </a:bodyPr>
          <a:lstStyle/>
          <a:p>
            <a:endParaRPr lang="en-US" sz="2400" u="sng">
              <a:solidFill>
                <a:srgbClr val="0033CC"/>
              </a:solidFill>
            </a:endParaRPr>
          </a:p>
          <a:p>
            <a:r>
              <a:rPr lang="en-US" sz="2400" u="sng">
                <a:solidFill>
                  <a:srgbClr val="0033CC"/>
                </a:solidFill>
              </a:rPr>
              <a:t>Khoa học</a:t>
            </a:r>
            <a:r>
              <a:rPr lang="en-US" sz="2400">
                <a:solidFill>
                  <a:srgbClr val="0033CC"/>
                </a:solidFill>
              </a:rPr>
              <a:t>:</a:t>
            </a:r>
          </a:p>
          <a:p>
            <a:endParaRPr lang="en-US" sz="1600">
              <a:solidFill>
                <a:srgbClr val="0033CC"/>
              </a:solidFill>
            </a:endParaRPr>
          </a:p>
        </p:txBody>
      </p:sp>
      <p:sp>
        <p:nvSpPr>
          <p:cNvPr id="7171" name="WordArt 7"/>
          <p:cNvSpPr>
            <a:spLocks noChangeArrowheads="1" noChangeShapeType="1" noTextEdit="1"/>
          </p:cNvSpPr>
          <p:nvPr/>
        </p:nvSpPr>
        <p:spPr bwMode="auto">
          <a:xfrm>
            <a:off x="2590800" y="0"/>
            <a:ext cx="4295775" cy="914400"/>
          </a:xfrm>
          <a:prstGeom prst="rect">
            <a:avLst/>
          </a:prstGeom>
        </p:spPr>
        <p:txBody>
          <a:bodyPr wrap="none" fromWordArt="1">
            <a:prstTxWarp prst="textPlain">
              <a:avLst>
                <a:gd name="adj" fmla="val 50000"/>
              </a:avLst>
            </a:prstTxWarp>
          </a:bodyPr>
          <a:lstStyle/>
          <a:p>
            <a:pPr algn="ctr"/>
            <a:r>
              <a:rPr lang="vi-VN"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                 </a:t>
            </a:r>
          </a:p>
          <a:p>
            <a:pPr algn="ctr"/>
            <a:r>
              <a:rPr lang="vi-VN"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Trao đổi chất ở thực vật</a:t>
            </a:r>
            <a:endParaRPr lang="en-US"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endParaRPr>
          </a:p>
        </p:txBody>
      </p:sp>
      <p:sp>
        <p:nvSpPr>
          <p:cNvPr id="7172" name="Text Box 8"/>
          <p:cNvSpPr txBox="1">
            <a:spLocks noChangeArrowheads="1"/>
          </p:cNvSpPr>
          <p:nvPr/>
        </p:nvSpPr>
        <p:spPr bwMode="auto">
          <a:xfrm>
            <a:off x="381000" y="990600"/>
            <a:ext cx="8382000" cy="461963"/>
          </a:xfrm>
          <a:prstGeom prst="rect">
            <a:avLst/>
          </a:prstGeom>
          <a:noFill/>
          <a:ln w="9525">
            <a:noFill/>
            <a:miter lim="800000"/>
            <a:headEnd/>
            <a:tailEnd/>
          </a:ln>
        </p:spPr>
        <p:txBody>
          <a:bodyPr>
            <a:spAutoFit/>
          </a:bodyPr>
          <a:lstStyle/>
          <a:p>
            <a:r>
              <a:rPr lang="en-US" sz="2400" b="1" i="1">
                <a:solidFill>
                  <a:srgbClr val="3333CC"/>
                </a:solidFill>
              </a:rPr>
              <a:t>2/ </a:t>
            </a:r>
            <a:r>
              <a:rPr lang="en-US" sz="2400" b="1" i="1" u="sng">
                <a:solidFill>
                  <a:srgbClr val="3333CC"/>
                </a:solidFill>
              </a:rPr>
              <a:t>Sự trao đổi chất giữa thực vật và môi trường</a:t>
            </a:r>
            <a:r>
              <a:rPr lang="en-US" sz="2400" b="1" i="1">
                <a:solidFill>
                  <a:srgbClr val="3333CC"/>
                </a:solidFill>
              </a:rPr>
              <a:t>:</a:t>
            </a:r>
          </a:p>
        </p:txBody>
      </p:sp>
      <p:sp>
        <p:nvSpPr>
          <p:cNvPr id="132105" name="Text Box 9"/>
          <p:cNvSpPr txBox="1">
            <a:spLocks noChangeArrowheads="1"/>
          </p:cNvSpPr>
          <p:nvPr/>
        </p:nvSpPr>
        <p:spPr bwMode="auto">
          <a:xfrm>
            <a:off x="304800" y="1447800"/>
            <a:ext cx="5867400" cy="461963"/>
          </a:xfrm>
          <a:prstGeom prst="rect">
            <a:avLst/>
          </a:prstGeom>
          <a:noFill/>
          <a:ln w="9525">
            <a:noFill/>
            <a:miter lim="800000"/>
            <a:headEnd/>
            <a:tailEnd/>
          </a:ln>
        </p:spPr>
        <p:txBody>
          <a:bodyPr>
            <a:spAutoFit/>
          </a:bodyPr>
          <a:lstStyle/>
          <a:p>
            <a:r>
              <a:rPr lang="en-US" sz="2400">
                <a:solidFill>
                  <a:srgbClr val="9900CC"/>
                </a:solidFill>
              </a:rPr>
              <a:t>    a) </a:t>
            </a:r>
            <a:r>
              <a:rPr lang="en-US" sz="2400" u="sng">
                <a:solidFill>
                  <a:srgbClr val="9900CC"/>
                </a:solidFill>
              </a:rPr>
              <a:t>Sự trao đổi khí ở thực vật:</a:t>
            </a:r>
            <a:endParaRPr lang="en-US" sz="1600"/>
          </a:p>
        </p:txBody>
      </p:sp>
      <p:sp>
        <p:nvSpPr>
          <p:cNvPr id="132106" name="Text Box 10"/>
          <p:cNvSpPr txBox="1">
            <a:spLocks noChangeArrowheads="1"/>
          </p:cNvSpPr>
          <p:nvPr/>
        </p:nvSpPr>
        <p:spPr bwMode="auto">
          <a:xfrm>
            <a:off x="228600" y="2057400"/>
            <a:ext cx="6400800" cy="461963"/>
          </a:xfrm>
          <a:prstGeom prst="rect">
            <a:avLst/>
          </a:prstGeom>
          <a:noFill/>
          <a:ln w="9525">
            <a:noFill/>
            <a:miter lim="800000"/>
            <a:headEnd/>
            <a:tailEnd/>
          </a:ln>
        </p:spPr>
        <p:txBody>
          <a:bodyPr>
            <a:spAutoFit/>
          </a:bodyPr>
          <a:lstStyle/>
          <a:p>
            <a:r>
              <a:rPr lang="en-US" sz="2400">
                <a:solidFill>
                  <a:srgbClr val="0000FF"/>
                </a:solidFill>
              </a:rPr>
              <a:t>-Trong hô hấp thực vật hấp thụ khí gì ?</a:t>
            </a:r>
            <a:endParaRPr lang="en-US" sz="1600"/>
          </a:p>
        </p:txBody>
      </p:sp>
      <p:sp>
        <p:nvSpPr>
          <p:cNvPr id="132107" name="Text Box 11"/>
          <p:cNvSpPr txBox="1">
            <a:spLocks noChangeArrowheads="1"/>
          </p:cNvSpPr>
          <p:nvPr/>
        </p:nvSpPr>
        <p:spPr bwMode="auto">
          <a:xfrm>
            <a:off x="609600" y="1981200"/>
            <a:ext cx="6248400" cy="461963"/>
          </a:xfrm>
          <a:prstGeom prst="rect">
            <a:avLst/>
          </a:prstGeom>
          <a:noFill/>
          <a:ln w="9525">
            <a:noFill/>
            <a:miter lim="800000"/>
            <a:headEnd/>
            <a:tailEnd/>
          </a:ln>
        </p:spPr>
        <p:txBody>
          <a:bodyPr>
            <a:spAutoFit/>
          </a:bodyPr>
          <a:lstStyle/>
          <a:p>
            <a:r>
              <a:rPr lang="en-US" sz="2400">
                <a:solidFill>
                  <a:srgbClr val="0000FF"/>
                </a:solidFill>
              </a:rPr>
              <a:t>-Trong hô hấp thực vật thải ra khí gì ?</a:t>
            </a:r>
            <a:endParaRPr lang="en-US" sz="1600"/>
          </a:p>
        </p:txBody>
      </p:sp>
      <p:grpSp>
        <p:nvGrpSpPr>
          <p:cNvPr id="2" name="Group 12"/>
          <p:cNvGrpSpPr>
            <a:grpSpLocks/>
          </p:cNvGrpSpPr>
          <p:nvPr/>
        </p:nvGrpSpPr>
        <p:grpSpPr bwMode="auto">
          <a:xfrm>
            <a:off x="533400" y="2825750"/>
            <a:ext cx="8153400" cy="1797050"/>
            <a:chOff x="336" y="624"/>
            <a:chExt cx="5136" cy="1056"/>
          </a:xfrm>
        </p:grpSpPr>
        <p:sp>
          <p:nvSpPr>
            <p:cNvPr id="7185" name="Line 13"/>
            <p:cNvSpPr>
              <a:spLocks noChangeShapeType="1"/>
            </p:cNvSpPr>
            <p:nvPr/>
          </p:nvSpPr>
          <p:spPr bwMode="auto">
            <a:xfrm flipV="1">
              <a:off x="336" y="624"/>
              <a:ext cx="0" cy="1056"/>
            </a:xfrm>
            <a:prstGeom prst="line">
              <a:avLst/>
            </a:prstGeom>
            <a:noFill/>
            <a:ln w="57150">
              <a:solidFill>
                <a:srgbClr val="FF0000"/>
              </a:solidFill>
              <a:round/>
              <a:headEnd/>
              <a:tailEnd/>
            </a:ln>
          </p:spPr>
          <p:txBody>
            <a:bodyPr/>
            <a:lstStyle/>
            <a:p>
              <a:endParaRPr lang="en-US"/>
            </a:p>
          </p:txBody>
        </p:sp>
        <p:sp>
          <p:nvSpPr>
            <p:cNvPr id="7186" name="Line 14"/>
            <p:cNvSpPr>
              <a:spLocks noChangeShapeType="1"/>
            </p:cNvSpPr>
            <p:nvPr/>
          </p:nvSpPr>
          <p:spPr bwMode="auto">
            <a:xfrm>
              <a:off x="336" y="624"/>
              <a:ext cx="5136" cy="0"/>
            </a:xfrm>
            <a:prstGeom prst="line">
              <a:avLst/>
            </a:prstGeom>
            <a:noFill/>
            <a:ln w="57150">
              <a:solidFill>
                <a:srgbClr val="FF0000"/>
              </a:solidFill>
              <a:round/>
              <a:headEnd/>
              <a:tailEnd/>
            </a:ln>
          </p:spPr>
          <p:txBody>
            <a:bodyPr/>
            <a:lstStyle/>
            <a:p>
              <a:endParaRPr lang="en-US"/>
            </a:p>
          </p:txBody>
        </p:sp>
        <p:sp>
          <p:nvSpPr>
            <p:cNvPr id="7187" name="Line 15"/>
            <p:cNvSpPr>
              <a:spLocks noChangeShapeType="1"/>
            </p:cNvSpPr>
            <p:nvPr/>
          </p:nvSpPr>
          <p:spPr bwMode="auto">
            <a:xfrm>
              <a:off x="336" y="1680"/>
              <a:ext cx="5136" cy="0"/>
            </a:xfrm>
            <a:prstGeom prst="line">
              <a:avLst/>
            </a:prstGeom>
            <a:noFill/>
            <a:ln w="57150">
              <a:solidFill>
                <a:srgbClr val="FF0000"/>
              </a:solidFill>
              <a:round/>
              <a:headEnd/>
              <a:tailEnd/>
            </a:ln>
          </p:spPr>
          <p:txBody>
            <a:bodyPr/>
            <a:lstStyle/>
            <a:p>
              <a:endParaRPr lang="en-US"/>
            </a:p>
          </p:txBody>
        </p:sp>
        <p:sp>
          <p:nvSpPr>
            <p:cNvPr id="7188" name="Line 16"/>
            <p:cNvSpPr>
              <a:spLocks noChangeShapeType="1"/>
            </p:cNvSpPr>
            <p:nvPr/>
          </p:nvSpPr>
          <p:spPr bwMode="auto">
            <a:xfrm>
              <a:off x="5472" y="624"/>
              <a:ext cx="0" cy="1056"/>
            </a:xfrm>
            <a:prstGeom prst="line">
              <a:avLst/>
            </a:prstGeom>
            <a:noFill/>
            <a:ln w="57150">
              <a:solidFill>
                <a:srgbClr val="FF0000"/>
              </a:solidFill>
              <a:round/>
              <a:headEnd/>
              <a:tailEnd/>
            </a:ln>
          </p:spPr>
          <p:txBody>
            <a:bodyPr/>
            <a:lstStyle/>
            <a:p>
              <a:endParaRPr lang="en-US"/>
            </a:p>
          </p:txBody>
        </p:sp>
      </p:grpSp>
      <p:sp>
        <p:nvSpPr>
          <p:cNvPr id="132113" name="AutoShape 17"/>
          <p:cNvSpPr>
            <a:spLocks noChangeArrowheads="1"/>
          </p:cNvSpPr>
          <p:nvPr/>
        </p:nvSpPr>
        <p:spPr bwMode="auto">
          <a:xfrm>
            <a:off x="3886200" y="3673475"/>
            <a:ext cx="1600200" cy="468313"/>
          </a:xfrm>
          <a:prstGeom prst="flowChartTerminator">
            <a:avLst/>
          </a:prstGeom>
          <a:solidFill>
            <a:srgbClr val="CCFFCC"/>
          </a:solidFill>
          <a:ln w="28575">
            <a:solidFill>
              <a:srgbClr val="0000FF"/>
            </a:solidFill>
            <a:miter lim="800000"/>
            <a:headEnd/>
            <a:tailEnd/>
          </a:ln>
        </p:spPr>
        <p:txBody>
          <a:bodyPr wrap="none" anchor="ctr"/>
          <a:lstStyle/>
          <a:p>
            <a:pPr algn="ctr"/>
            <a:r>
              <a:rPr lang="en-US" b="1">
                <a:solidFill>
                  <a:srgbClr val="0033CC"/>
                </a:solidFill>
              </a:rPr>
              <a:t>THỰC VẬT</a:t>
            </a:r>
            <a:endParaRPr lang="en-US" sz="1600">
              <a:solidFill>
                <a:srgbClr val="0033CC"/>
              </a:solidFill>
            </a:endParaRPr>
          </a:p>
        </p:txBody>
      </p:sp>
      <p:sp>
        <p:nvSpPr>
          <p:cNvPr id="132114" name="Text Box 18"/>
          <p:cNvSpPr txBox="1">
            <a:spLocks noChangeArrowheads="1"/>
          </p:cNvSpPr>
          <p:nvPr/>
        </p:nvSpPr>
        <p:spPr bwMode="auto">
          <a:xfrm>
            <a:off x="6629400" y="2924175"/>
            <a:ext cx="1752600" cy="461963"/>
          </a:xfrm>
          <a:prstGeom prst="rect">
            <a:avLst/>
          </a:prstGeom>
          <a:noFill/>
          <a:ln w="9525">
            <a:noFill/>
            <a:miter lim="800000"/>
            <a:headEnd/>
            <a:tailEnd/>
          </a:ln>
        </p:spPr>
        <p:txBody>
          <a:bodyPr>
            <a:spAutoFit/>
          </a:bodyPr>
          <a:lstStyle/>
          <a:p>
            <a:r>
              <a:rPr lang="en-US" sz="2400" b="1" u="sng">
                <a:solidFill>
                  <a:srgbClr val="0033CC"/>
                </a:solidFill>
              </a:rPr>
              <a:t>Thải ra</a:t>
            </a:r>
            <a:endParaRPr lang="en-US" sz="1600">
              <a:solidFill>
                <a:srgbClr val="0033CC"/>
              </a:solidFill>
            </a:endParaRPr>
          </a:p>
        </p:txBody>
      </p:sp>
      <p:sp>
        <p:nvSpPr>
          <p:cNvPr id="132115" name="Text Box 19"/>
          <p:cNvSpPr txBox="1">
            <a:spLocks noChangeArrowheads="1"/>
          </p:cNvSpPr>
          <p:nvPr/>
        </p:nvSpPr>
        <p:spPr bwMode="auto">
          <a:xfrm>
            <a:off x="914400" y="2909888"/>
            <a:ext cx="1752600" cy="461962"/>
          </a:xfrm>
          <a:prstGeom prst="rect">
            <a:avLst/>
          </a:prstGeom>
          <a:noFill/>
          <a:ln w="9525">
            <a:noFill/>
            <a:miter lim="800000"/>
            <a:headEnd/>
            <a:tailEnd/>
          </a:ln>
        </p:spPr>
        <p:txBody>
          <a:bodyPr>
            <a:spAutoFit/>
          </a:bodyPr>
          <a:lstStyle/>
          <a:p>
            <a:r>
              <a:rPr lang="en-US" sz="2400" b="1" u="sng">
                <a:solidFill>
                  <a:srgbClr val="0033CC"/>
                </a:solidFill>
              </a:rPr>
              <a:t>Hấp thụ</a:t>
            </a:r>
            <a:endParaRPr lang="en-US" sz="1600">
              <a:solidFill>
                <a:srgbClr val="0033CC"/>
              </a:solidFill>
            </a:endParaRPr>
          </a:p>
        </p:txBody>
      </p:sp>
      <p:sp>
        <p:nvSpPr>
          <p:cNvPr id="132116" name="AutoShape 20"/>
          <p:cNvSpPr>
            <a:spLocks noChangeArrowheads="1"/>
          </p:cNvSpPr>
          <p:nvPr/>
        </p:nvSpPr>
        <p:spPr bwMode="auto">
          <a:xfrm>
            <a:off x="609600" y="3668713"/>
            <a:ext cx="2133600" cy="625475"/>
          </a:xfrm>
          <a:prstGeom prst="flowChartPreparation">
            <a:avLst/>
          </a:prstGeom>
          <a:solidFill>
            <a:srgbClr val="CCFFCC"/>
          </a:solidFill>
          <a:ln w="28575">
            <a:solidFill>
              <a:srgbClr val="CC0099"/>
            </a:solidFill>
            <a:miter lim="800000"/>
            <a:headEnd/>
            <a:tailEnd/>
          </a:ln>
        </p:spPr>
        <p:txBody>
          <a:bodyPr wrap="none" anchor="ctr"/>
          <a:lstStyle/>
          <a:p>
            <a:pPr algn="ctr"/>
            <a:r>
              <a:rPr lang="en-US" sz="2000">
                <a:solidFill>
                  <a:srgbClr val="990099"/>
                </a:solidFill>
              </a:rPr>
              <a:t>Khí ô-xi</a:t>
            </a:r>
            <a:endParaRPr lang="en-US" sz="1600"/>
          </a:p>
        </p:txBody>
      </p:sp>
      <p:sp>
        <p:nvSpPr>
          <p:cNvPr id="132117" name="AutoShape 21"/>
          <p:cNvSpPr>
            <a:spLocks noChangeArrowheads="1"/>
          </p:cNvSpPr>
          <p:nvPr/>
        </p:nvSpPr>
        <p:spPr bwMode="auto">
          <a:xfrm>
            <a:off x="6477000" y="3668713"/>
            <a:ext cx="2133600" cy="625475"/>
          </a:xfrm>
          <a:prstGeom prst="flowChartPreparation">
            <a:avLst/>
          </a:prstGeom>
          <a:solidFill>
            <a:srgbClr val="CCFFCC"/>
          </a:solidFill>
          <a:ln w="28575">
            <a:solidFill>
              <a:srgbClr val="CC0099"/>
            </a:solidFill>
            <a:miter lim="800000"/>
            <a:headEnd/>
            <a:tailEnd/>
          </a:ln>
        </p:spPr>
        <p:txBody>
          <a:bodyPr wrap="none" anchor="ctr"/>
          <a:lstStyle/>
          <a:p>
            <a:pPr algn="ctr"/>
            <a:r>
              <a:rPr lang="en-US" sz="2000">
                <a:solidFill>
                  <a:srgbClr val="990099"/>
                </a:solidFill>
              </a:rPr>
              <a:t>Khí các-bô-níc</a:t>
            </a:r>
            <a:endParaRPr lang="en-US" sz="1600"/>
          </a:p>
        </p:txBody>
      </p:sp>
      <p:sp>
        <p:nvSpPr>
          <p:cNvPr id="132118" name="Line 22"/>
          <p:cNvSpPr>
            <a:spLocks noChangeShapeType="1"/>
          </p:cNvSpPr>
          <p:nvPr/>
        </p:nvSpPr>
        <p:spPr bwMode="auto">
          <a:xfrm>
            <a:off x="5638800" y="3989388"/>
            <a:ext cx="685800" cy="0"/>
          </a:xfrm>
          <a:prstGeom prst="line">
            <a:avLst/>
          </a:prstGeom>
          <a:noFill/>
          <a:ln w="38100">
            <a:solidFill>
              <a:srgbClr val="CC0099"/>
            </a:solidFill>
            <a:round/>
            <a:headEnd/>
            <a:tailEnd type="triangle" w="med" len="med"/>
          </a:ln>
        </p:spPr>
        <p:txBody>
          <a:bodyPr/>
          <a:lstStyle/>
          <a:p>
            <a:endParaRPr lang="en-US"/>
          </a:p>
        </p:txBody>
      </p:sp>
      <p:sp>
        <p:nvSpPr>
          <p:cNvPr id="132119" name="Text Box 23"/>
          <p:cNvSpPr txBox="1">
            <a:spLocks noChangeArrowheads="1"/>
          </p:cNvSpPr>
          <p:nvPr/>
        </p:nvSpPr>
        <p:spPr bwMode="auto">
          <a:xfrm>
            <a:off x="1066800" y="5119688"/>
            <a:ext cx="7315200" cy="461962"/>
          </a:xfrm>
          <a:prstGeom prst="rect">
            <a:avLst/>
          </a:prstGeom>
          <a:noFill/>
          <a:ln w="9525">
            <a:noFill/>
            <a:miter lim="800000"/>
            <a:headEnd/>
            <a:tailEnd/>
          </a:ln>
        </p:spPr>
        <p:txBody>
          <a:bodyPr>
            <a:spAutoFit/>
          </a:bodyPr>
          <a:lstStyle/>
          <a:p>
            <a:r>
              <a:rPr lang="en-US" sz="2400" b="1" i="1">
                <a:solidFill>
                  <a:srgbClr val="0033CC"/>
                </a:solidFill>
              </a:rPr>
              <a:t>*Sơ đồ sự trao đổi khí trong</a:t>
            </a:r>
            <a:r>
              <a:rPr lang="en-US" sz="1600"/>
              <a:t> </a:t>
            </a:r>
            <a:r>
              <a:rPr lang="en-US" sz="2400" b="1" i="1">
                <a:solidFill>
                  <a:srgbClr val="0033CC"/>
                </a:solidFill>
              </a:rPr>
              <a:t>hô hấp ở thực vật.</a:t>
            </a:r>
          </a:p>
        </p:txBody>
      </p:sp>
      <p:sp>
        <p:nvSpPr>
          <p:cNvPr id="132120" name="Line 24"/>
          <p:cNvSpPr>
            <a:spLocks noChangeShapeType="1"/>
          </p:cNvSpPr>
          <p:nvPr/>
        </p:nvSpPr>
        <p:spPr bwMode="auto">
          <a:xfrm>
            <a:off x="2971800" y="3968750"/>
            <a:ext cx="685800" cy="0"/>
          </a:xfrm>
          <a:prstGeom prst="line">
            <a:avLst/>
          </a:prstGeom>
          <a:noFill/>
          <a:ln w="38100">
            <a:solidFill>
              <a:srgbClr val="CC0099"/>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2105"/>
                                        </p:tgtEl>
                                        <p:attrNameLst>
                                          <p:attrName>style.visibility</p:attrName>
                                        </p:attrNameLst>
                                      </p:cBhvr>
                                      <p:to>
                                        <p:strVal val="visible"/>
                                      </p:to>
                                    </p:set>
                                    <p:animEffect transition="in" filter="circle(in)">
                                      <p:cBhvr>
                                        <p:cTn id="7" dur="2000"/>
                                        <p:tgtEl>
                                          <p:spTgt spid="132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2106"/>
                                        </p:tgtEl>
                                        <p:attrNameLst>
                                          <p:attrName>style.visibility</p:attrName>
                                        </p:attrNameLst>
                                      </p:cBhvr>
                                      <p:to>
                                        <p:strVal val="visible"/>
                                      </p:to>
                                    </p:set>
                                    <p:animEffect transition="in" filter="box(in)">
                                      <p:cBhvr>
                                        <p:cTn id="12" dur="500"/>
                                        <p:tgtEl>
                                          <p:spTgt spid="132106"/>
                                        </p:tgtEl>
                                      </p:cBhvr>
                                    </p:animEffect>
                                  </p:childTnLst>
                                </p:cTn>
                              </p:par>
                            </p:childTnLst>
                          </p:cTn>
                        </p:par>
                        <p:par>
                          <p:cTn id="13" fill="hold" nodeType="afterGroup">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132113"/>
                                        </p:tgtEl>
                                        <p:attrNameLst>
                                          <p:attrName>style.visibility</p:attrName>
                                        </p:attrNameLst>
                                      </p:cBhvr>
                                      <p:to>
                                        <p:strVal val="visible"/>
                                      </p:to>
                                    </p:set>
                                    <p:animEffect transition="in" filter="diamond(in)">
                                      <p:cBhvr>
                                        <p:cTn id="16" dur="2000"/>
                                        <p:tgtEl>
                                          <p:spTgt spid="1321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32115"/>
                                        </p:tgtEl>
                                        <p:attrNameLst>
                                          <p:attrName>style.visibility</p:attrName>
                                        </p:attrNameLst>
                                      </p:cBhvr>
                                      <p:to>
                                        <p:strVal val="visible"/>
                                      </p:to>
                                    </p:set>
                                    <p:animEffect transition="in" filter="box(in)">
                                      <p:cBhvr>
                                        <p:cTn id="21" dur="500"/>
                                        <p:tgtEl>
                                          <p:spTgt spid="132115"/>
                                        </p:tgtEl>
                                      </p:cBhvr>
                                    </p:animEffect>
                                  </p:childTnLst>
                                </p:cTn>
                              </p:par>
                            </p:childTnLst>
                          </p:cTn>
                        </p:par>
                        <p:par>
                          <p:cTn id="22" fill="hold" nodeType="afterGroup">
                            <p:stCondLst>
                              <p:cond delay="500"/>
                            </p:stCondLst>
                            <p:childTnLst>
                              <p:par>
                                <p:cTn id="23" presetID="29" presetClass="entr" presetSubtype="0" fill="hold" grpId="0" nodeType="afterEffect">
                                  <p:stCondLst>
                                    <p:cond delay="0"/>
                                  </p:stCondLst>
                                  <p:childTnLst>
                                    <p:set>
                                      <p:cBhvr>
                                        <p:cTn id="24" dur="1" fill="hold">
                                          <p:stCondLst>
                                            <p:cond delay="0"/>
                                          </p:stCondLst>
                                        </p:cTn>
                                        <p:tgtEl>
                                          <p:spTgt spid="132116"/>
                                        </p:tgtEl>
                                        <p:attrNameLst>
                                          <p:attrName>style.visibility</p:attrName>
                                        </p:attrNameLst>
                                      </p:cBhvr>
                                      <p:to>
                                        <p:strVal val="visible"/>
                                      </p:to>
                                    </p:set>
                                    <p:anim calcmode="lin" valueType="num">
                                      <p:cBhvr>
                                        <p:cTn id="25" dur="1000" fill="hold"/>
                                        <p:tgtEl>
                                          <p:spTgt spid="132116"/>
                                        </p:tgtEl>
                                        <p:attrNameLst>
                                          <p:attrName>ppt_x</p:attrName>
                                        </p:attrNameLst>
                                      </p:cBhvr>
                                      <p:tavLst>
                                        <p:tav tm="0">
                                          <p:val>
                                            <p:strVal val="#ppt_x-.2"/>
                                          </p:val>
                                        </p:tav>
                                        <p:tav tm="100000">
                                          <p:val>
                                            <p:strVal val="#ppt_x"/>
                                          </p:val>
                                        </p:tav>
                                      </p:tavLst>
                                    </p:anim>
                                    <p:anim calcmode="lin" valueType="num">
                                      <p:cBhvr>
                                        <p:cTn id="26" dur="1000" fill="hold"/>
                                        <p:tgtEl>
                                          <p:spTgt spid="13211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32116"/>
                                        </p:tgtEl>
                                      </p:cBhvr>
                                    </p:animEffect>
                                  </p:childTnLst>
                                </p:cTn>
                              </p:par>
                            </p:childTnLst>
                          </p:cTn>
                        </p:par>
                        <p:par>
                          <p:cTn id="28" fill="hold" nodeType="afterGroup">
                            <p:stCondLst>
                              <p:cond delay="1500"/>
                            </p:stCondLst>
                            <p:childTnLst>
                              <p:par>
                                <p:cTn id="29" presetID="29" presetClass="entr" presetSubtype="0" fill="hold" grpId="0" nodeType="afterEffect">
                                  <p:stCondLst>
                                    <p:cond delay="0"/>
                                  </p:stCondLst>
                                  <p:childTnLst>
                                    <p:set>
                                      <p:cBhvr>
                                        <p:cTn id="30" dur="1" fill="hold">
                                          <p:stCondLst>
                                            <p:cond delay="0"/>
                                          </p:stCondLst>
                                        </p:cTn>
                                        <p:tgtEl>
                                          <p:spTgt spid="132120"/>
                                        </p:tgtEl>
                                        <p:attrNameLst>
                                          <p:attrName>style.visibility</p:attrName>
                                        </p:attrNameLst>
                                      </p:cBhvr>
                                      <p:to>
                                        <p:strVal val="visible"/>
                                      </p:to>
                                    </p:set>
                                    <p:anim calcmode="lin" valueType="num">
                                      <p:cBhvr>
                                        <p:cTn id="31" dur="1000" fill="hold"/>
                                        <p:tgtEl>
                                          <p:spTgt spid="132120"/>
                                        </p:tgtEl>
                                        <p:attrNameLst>
                                          <p:attrName>ppt_x</p:attrName>
                                        </p:attrNameLst>
                                      </p:cBhvr>
                                      <p:tavLst>
                                        <p:tav tm="0">
                                          <p:val>
                                            <p:strVal val="#ppt_x-.2"/>
                                          </p:val>
                                        </p:tav>
                                        <p:tav tm="100000">
                                          <p:val>
                                            <p:strVal val="#ppt_x"/>
                                          </p:val>
                                        </p:tav>
                                      </p:tavLst>
                                    </p:anim>
                                    <p:anim calcmode="lin" valueType="num">
                                      <p:cBhvr>
                                        <p:cTn id="32" dur="1000" fill="hold"/>
                                        <p:tgtEl>
                                          <p:spTgt spid="13212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32120"/>
                                        </p:tgtEl>
                                      </p:cBhvr>
                                    </p:animEffect>
                                  </p:childTnLst>
                                </p:cTn>
                              </p:par>
                            </p:childTnLst>
                          </p:cTn>
                        </p:par>
                        <p:par>
                          <p:cTn id="34" fill="hold" nodeType="afterGroup">
                            <p:stCondLst>
                              <p:cond delay="2500"/>
                            </p:stCondLst>
                            <p:childTnLst>
                              <p:par>
                                <p:cTn id="35" presetID="4" presetClass="exit" presetSubtype="16" fill="hold" grpId="1" nodeType="afterEffect">
                                  <p:stCondLst>
                                    <p:cond delay="0"/>
                                  </p:stCondLst>
                                  <p:childTnLst>
                                    <p:animEffect transition="out" filter="box(in)">
                                      <p:cBhvr>
                                        <p:cTn id="36" dur="500"/>
                                        <p:tgtEl>
                                          <p:spTgt spid="132106"/>
                                        </p:tgtEl>
                                      </p:cBhvr>
                                    </p:animEffect>
                                    <p:set>
                                      <p:cBhvr>
                                        <p:cTn id="37" dur="1" fill="hold">
                                          <p:stCondLst>
                                            <p:cond delay="499"/>
                                          </p:stCondLst>
                                        </p:cTn>
                                        <p:tgtEl>
                                          <p:spTgt spid="13210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1" nodeType="clickEffect">
                                  <p:stCondLst>
                                    <p:cond delay="0"/>
                                  </p:stCondLst>
                                  <p:iterate type="lt">
                                    <p:tmPct val="50000"/>
                                  </p:iterate>
                                  <p:childTnLst>
                                    <p:set>
                                      <p:cBhvr>
                                        <p:cTn id="41" dur="1" fill="hold">
                                          <p:stCondLst>
                                            <p:cond delay="0"/>
                                          </p:stCondLst>
                                        </p:cTn>
                                        <p:tgtEl>
                                          <p:spTgt spid="132107"/>
                                        </p:tgtEl>
                                        <p:attrNameLst>
                                          <p:attrName>style.visibility</p:attrName>
                                        </p:attrNameLst>
                                      </p:cBhvr>
                                      <p:to>
                                        <p:strVal val="visible"/>
                                      </p:to>
                                    </p:set>
                                    <p:anim calcmode="discrete" valueType="clr">
                                      <p:cBhvr override="childStyle">
                                        <p:cTn id="42" dur="80"/>
                                        <p:tgtEl>
                                          <p:spTgt spid="13210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2107"/>
                                        </p:tgtEl>
                                        <p:attrNameLst>
                                          <p:attrName>fillcolor</p:attrName>
                                        </p:attrNameLst>
                                      </p:cBhvr>
                                      <p:tavLst>
                                        <p:tav tm="0">
                                          <p:val>
                                            <p:clrVal>
                                              <a:schemeClr val="accent2"/>
                                            </p:clrVal>
                                          </p:val>
                                        </p:tav>
                                        <p:tav tm="50000">
                                          <p:val>
                                            <p:clrVal>
                                              <a:schemeClr val="hlink"/>
                                            </p:clrVal>
                                          </p:val>
                                        </p:tav>
                                      </p:tavLst>
                                    </p:anim>
                                    <p:set>
                                      <p:cBhvr>
                                        <p:cTn id="44" dur="80"/>
                                        <p:tgtEl>
                                          <p:spTgt spid="132107"/>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32114"/>
                                        </p:tgtEl>
                                        <p:attrNameLst>
                                          <p:attrName>style.visibility</p:attrName>
                                        </p:attrNameLst>
                                      </p:cBhvr>
                                      <p:to>
                                        <p:strVal val="visible"/>
                                      </p:to>
                                    </p:set>
                                    <p:animEffect transition="in" filter="barn(inHorizontal)">
                                      <p:cBhvr>
                                        <p:cTn id="49" dur="500"/>
                                        <p:tgtEl>
                                          <p:spTgt spid="132114"/>
                                        </p:tgtEl>
                                      </p:cBhvr>
                                    </p:animEffect>
                                  </p:childTnLst>
                                </p:cTn>
                              </p:par>
                            </p:childTnLst>
                          </p:cTn>
                        </p:par>
                        <p:par>
                          <p:cTn id="50" fill="hold" nodeType="afterGroup">
                            <p:stCondLst>
                              <p:cond delay="500"/>
                            </p:stCondLst>
                            <p:childTnLst>
                              <p:par>
                                <p:cTn id="51" presetID="29" presetClass="entr" presetSubtype="0" fill="hold" grpId="0" nodeType="afterEffect">
                                  <p:stCondLst>
                                    <p:cond delay="0"/>
                                  </p:stCondLst>
                                  <p:childTnLst>
                                    <p:set>
                                      <p:cBhvr>
                                        <p:cTn id="52" dur="1" fill="hold">
                                          <p:stCondLst>
                                            <p:cond delay="0"/>
                                          </p:stCondLst>
                                        </p:cTn>
                                        <p:tgtEl>
                                          <p:spTgt spid="132118"/>
                                        </p:tgtEl>
                                        <p:attrNameLst>
                                          <p:attrName>style.visibility</p:attrName>
                                        </p:attrNameLst>
                                      </p:cBhvr>
                                      <p:to>
                                        <p:strVal val="visible"/>
                                      </p:to>
                                    </p:set>
                                    <p:anim calcmode="lin" valueType="num">
                                      <p:cBhvr>
                                        <p:cTn id="53" dur="1000" fill="hold"/>
                                        <p:tgtEl>
                                          <p:spTgt spid="132118"/>
                                        </p:tgtEl>
                                        <p:attrNameLst>
                                          <p:attrName>ppt_x</p:attrName>
                                        </p:attrNameLst>
                                      </p:cBhvr>
                                      <p:tavLst>
                                        <p:tav tm="0">
                                          <p:val>
                                            <p:strVal val="#ppt_x-.2"/>
                                          </p:val>
                                        </p:tav>
                                        <p:tav tm="100000">
                                          <p:val>
                                            <p:strVal val="#ppt_x"/>
                                          </p:val>
                                        </p:tav>
                                      </p:tavLst>
                                    </p:anim>
                                    <p:anim calcmode="lin" valueType="num">
                                      <p:cBhvr>
                                        <p:cTn id="54" dur="1000" fill="hold"/>
                                        <p:tgtEl>
                                          <p:spTgt spid="132118"/>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32118"/>
                                        </p:tgtEl>
                                      </p:cBhvr>
                                    </p:animEffect>
                                  </p:childTnLst>
                                </p:cTn>
                              </p:par>
                            </p:childTnLst>
                          </p:cTn>
                        </p:par>
                        <p:par>
                          <p:cTn id="56" fill="hold" nodeType="afterGroup">
                            <p:stCondLst>
                              <p:cond delay="1500"/>
                            </p:stCondLst>
                            <p:childTnLst>
                              <p:par>
                                <p:cTn id="57" presetID="29" presetClass="entr" presetSubtype="0" fill="hold" grpId="0" nodeType="afterEffect">
                                  <p:stCondLst>
                                    <p:cond delay="0"/>
                                  </p:stCondLst>
                                  <p:childTnLst>
                                    <p:set>
                                      <p:cBhvr>
                                        <p:cTn id="58" dur="1" fill="hold">
                                          <p:stCondLst>
                                            <p:cond delay="0"/>
                                          </p:stCondLst>
                                        </p:cTn>
                                        <p:tgtEl>
                                          <p:spTgt spid="132117"/>
                                        </p:tgtEl>
                                        <p:attrNameLst>
                                          <p:attrName>style.visibility</p:attrName>
                                        </p:attrNameLst>
                                      </p:cBhvr>
                                      <p:to>
                                        <p:strVal val="visible"/>
                                      </p:to>
                                    </p:set>
                                    <p:anim calcmode="lin" valueType="num">
                                      <p:cBhvr>
                                        <p:cTn id="59" dur="1000" fill="hold"/>
                                        <p:tgtEl>
                                          <p:spTgt spid="132117"/>
                                        </p:tgtEl>
                                        <p:attrNameLst>
                                          <p:attrName>ppt_x</p:attrName>
                                        </p:attrNameLst>
                                      </p:cBhvr>
                                      <p:tavLst>
                                        <p:tav tm="0">
                                          <p:val>
                                            <p:strVal val="#ppt_x-.2"/>
                                          </p:val>
                                        </p:tav>
                                        <p:tav tm="100000">
                                          <p:val>
                                            <p:strVal val="#ppt_x"/>
                                          </p:val>
                                        </p:tav>
                                      </p:tavLst>
                                    </p:anim>
                                    <p:anim calcmode="lin" valueType="num">
                                      <p:cBhvr>
                                        <p:cTn id="60" dur="1000" fill="hold"/>
                                        <p:tgtEl>
                                          <p:spTgt spid="132117"/>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32117"/>
                                        </p:tgtEl>
                                      </p:cBhvr>
                                    </p:animEffect>
                                  </p:childTnLst>
                                </p:cTn>
                              </p:par>
                            </p:childTnLst>
                          </p:cTn>
                        </p:par>
                        <p:par>
                          <p:cTn id="62" fill="hold" nodeType="afterGroup">
                            <p:stCondLst>
                              <p:cond delay="2500"/>
                            </p:stCondLst>
                            <p:childTnLst>
                              <p:par>
                                <p:cTn id="63" presetID="4" presetClass="exit" presetSubtype="16" fill="hold" grpId="0" nodeType="afterEffect">
                                  <p:stCondLst>
                                    <p:cond delay="0"/>
                                  </p:stCondLst>
                                  <p:iterate type="lt">
                                    <p:tmPct val="0"/>
                                  </p:iterate>
                                  <p:childTnLst>
                                    <p:animEffect transition="out" filter="box(in)">
                                      <p:cBhvr>
                                        <p:cTn id="64" dur="500"/>
                                        <p:tgtEl>
                                          <p:spTgt spid="132107"/>
                                        </p:tgtEl>
                                      </p:cBhvr>
                                    </p:animEffect>
                                    <p:set>
                                      <p:cBhvr>
                                        <p:cTn id="65" dur="1" fill="hold">
                                          <p:stCondLst>
                                            <p:cond delay="499"/>
                                          </p:stCondLst>
                                        </p:cTn>
                                        <p:tgtEl>
                                          <p:spTgt spid="132107"/>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0"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edge">
                                      <p:cBhvr>
                                        <p:cTn id="70" dur="2000"/>
                                        <p:tgtEl>
                                          <p:spTgt spid="2"/>
                                        </p:tgtEl>
                                      </p:cBhvr>
                                    </p:animEffect>
                                  </p:childTnLst>
                                </p:cTn>
                              </p:par>
                              <p:par>
                                <p:cTn id="71" presetID="20" presetClass="entr" presetSubtype="0" fill="hold" grpId="0" nodeType="withEffect">
                                  <p:stCondLst>
                                    <p:cond delay="0"/>
                                  </p:stCondLst>
                                  <p:childTnLst>
                                    <p:set>
                                      <p:cBhvr>
                                        <p:cTn id="72" dur="1" fill="hold">
                                          <p:stCondLst>
                                            <p:cond delay="0"/>
                                          </p:stCondLst>
                                        </p:cTn>
                                        <p:tgtEl>
                                          <p:spTgt spid="132119"/>
                                        </p:tgtEl>
                                        <p:attrNameLst>
                                          <p:attrName>style.visibility</p:attrName>
                                        </p:attrNameLst>
                                      </p:cBhvr>
                                      <p:to>
                                        <p:strVal val="visible"/>
                                      </p:to>
                                    </p:set>
                                    <p:animEffect transition="in" filter="wedge">
                                      <p:cBhvr>
                                        <p:cTn id="73" dur="2000"/>
                                        <p:tgtEl>
                                          <p:spTgt spid="132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5" grpId="0"/>
      <p:bldP spid="132106" grpId="0"/>
      <p:bldP spid="132106" grpId="1"/>
      <p:bldP spid="132107" grpId="0"/>
      <p:bldP spid="132107" grpId="1"/>
      <p:bldP spid="132113" grpId="0" animBg="1"/>
      <p:bldP spid="132114" grpId="0"/>
      <p:bldP spid="132115" grpId="0"/>
      <p:bldP spid="132116" grpId="0" animBg="1"/>
      <p:bldP spid="132117" grpId="0" animBg="1"/>
      <p:bldP spid="132118" grpId="0" animBg="1"/>
      <p:bldP spid="132119" grpId="0"/>
      <p:bldP spid="132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28600" y="0"/>
            <a:ext cx="8458200" cy="1230313"/>
          </a:xfrm>
          <a:prstGeom prst="rect">
            <a:avLst/>
          </a:prstGeom>
          <a:noFill/>
          <a:ln w="9525">
            <a:noFill/>
            <a:miter lim="800000"/>
            <a:headEnd/>
            <a:tailEnd/>
          </a:ln>
        </p:spPr>
        <p:txBody>
          <a:bodyPr>
            <a:spAutoFit/>
          </a:bodyPr>
          <a:lstStyle/>
          <a:p>
            <a:endParaRPr lang="en-US" sz="2800" u="sng">
              <a:solidFill>
                <a:srgbClr val="0033CC"/>
              </a:solidFill>
            </a:endParaRPr>
          </a:p>
          <a:p>
            <a:r>
              <a:rPr lang="en-US" sz="2800" u="sng">
                <a:solidFill>
                  <a:srgbClr val="0033CC"/>
                </a:solidFill>
              </a:rPr>
              <a:t>Khoa học</a:t>
            </a:r>
            <a:r>
              <a:rPr lang="en-US" sz="2800">
                <a:solidFill>
                  <a:srgbClr val="0033CC"/>
                </a:solidFill>
              </a:rPr>
              <a:t>:</a:t>
            </a:r>
          </a:p>
          <a:p>
            <a:endParaRPr lang="en-US">
              <a:solidFill>
                <a:srgbClr val="0033CC"/>
              </a:solidFill>
            </a:endParaRPr>
          </a:p>
        </p:txBody>
      </p:sp>
      <p:sp>
        <p:nvSpPr>
          <p:cNvPr id="8195" name="WordArt 6"/>
          <p:cNvSpPr>
            <a:spLocks noChangeArrowheads="1" noChangeShapeType="1" noTextEdit="1"/>
          </p:cNvSpPr>
          <p:nvPr/>
        </p:nvSpPr>
        <p:spPr bwMode="auto">
          <a:xfrm>
            <a:off x="2590800" y="0"/>
            <a:ext cx="4295775" cy="914400"/>
          </a:xfrm>
          <a:prstGeom prst="rect">
            <a:avLst/>
          </a:prstGeom>
        </p:spPr>
        <p:txBody>
          <a:bodyPr wrap="none" fromWordArt="1">
            <a:prstTxWarp prst="textPlain">
              <a:avLst>
                <a:gd name="adj" fmla="val 50000"/>
              </a:avLst>
            </a:prstTxWarp>
          </a:bodyPr>
          <a:lstStyle/>
          <a:p>
            <a:pPr algn="ctr"/>
            <a:r>
              <a:rPr lang="vi-VN" sz="36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                 </a:t>
            </a:r>
          </a:p>
          <a:p>
            <a:pPr algn="ctr"/>
            <a:r>
              <a:rPr lang="vi-VN" sz="36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Trao đổi chất ở thực vật</a:t>
            </a:r>
            <a:endParaRPr lang="en-US" sz="3600" kern="10">
              <a:ln w="19050">
                <a:solidFill>
                  <a:srgbClr val="00CCFF"/>
                </a:solidFill>
                <a:round/>
                <a:headEnd/>
                <a:tailEnd/>
              </a:ln>
              <a:solidFill>
                <a:srgbClr val="FF0000"/>
              </a:solidFill>
              <a:effectLst>
                <a:outerShdw dist="35921" dir="2700000" algn="ctr" rotWithShape="0">
                  <a:srgbClr val="990000"/>
                </a:outerShdw>
              </a:effectLst>
              <a:latin typeface="Arial"/>
              <a:cs typeface="Arial"/>
            </a:endParaRPr>
          </a:p>
        </p:txBody>
      </p:sp>
      <p:sp>
        <p:nvSpPr>
          <p:cNvPr id="8196" name="Text Box 9"/>
          <p:cNvSpPr txBox="1">
            <a:spLocks noChangeArrowheads="1"/>
          </p:cNvSpPr>
          <p:nvPr/>
        </p:nvSpPr>
        <p:spPr bwMode="auto">
          <a:xfrm>
            <a:off x="381000" y="1149350"/>
            <a:ext cx="8382000" cy="519113"/>
          </a:xfrm>
          <a:prstGeom prst="rect">
            <a:avLst/>
          </a:prstGeom>
          <a:noFill/>
          <a:ln w="9525">
            <a:noFill/>
            <a:miter lim="800000"/>
            <a:headEnd/>
            <a:tailEnd/>
          </a:ln>
        </p:spPr>
        <p:txBody>
          <a:bodyPr>
            <a:spAutoFit/>
          </a:bodyPr>
          <a:lstStyle/>
          <a:p>
            <a:r>
              <a:rPr lang="en-US" sz="2800" b="1" i="1">
                <a:solidFill>
                  <a:srgbClr val="3333CC"/>
                </a:solidFill>
              </a:rPr>
              <a:t>2/ </a:t>
            </a:r>
            <a:r>
              <a:rPr lang="en-US" sz="2800" b="1" i="1" u="sng">
                <a:solidFill>
                  <a:srgbClr val="3333CC"/>
                </a:solidFill>
              </a:rPr>
              <a:t>Sự trao đổi chất giữa thực vật và môi trường</a:t>
            </a:r>
            <a:r>
              <a:rPr lang="en-US" sz="2800" b="1" i="1">
                <a:solidFill>
                  <a:srgbClr val="3333CC"/>
                </a:solidFill>
              </a:rPr>
              <a:t>:</a:t>
            </a:r>
          </a:p>
        </p:txBody>
      </p:sp>
      <p:sp>
        <p:nvSpPr>
          <p:cNvPr id="133135" name="Text Box 15"/>
          <p:cNvSpPr txBox="1">
            <a:spLocks noChangeArrowheads="1"/>
          </p:cNvSpPr>
          <p:nvPr/>
        </p:nvSpPr>
        <p:spPr bwMode="auto">
          <a:xfrm>
            <a:off x="381000" y="2667000"/>
            <a:ext cx="8458200" cy="1800225"/>
          </a:xfrm>
          <a:prstGeom prst="rect">
            <a:avLst/>
          </a:prstGeom>
          <a:noFill/>
          <a:ln w="9525">
            <a:noFill/>
            <a:miter lim="800000"/>
            <a:headEnd/>
            <a:tailEnd/>
          </a:ln>
        </p:spPr>
        <p:txBody>
          <a:bodyPr>
            <a:spAutoFit/>
          </a:bodyPr>
          <a:lstStyle/>
          <a:p>
            <a:r>
              <a:rPr lang="en-US" sz="2800" b="1">
                <a:solidFill>
                  <a:srgbClr val="800080"/>
                </a:solidFill>
              </a:rPr>
              <a:t>-Cũng như người và động vật, thực vật cần khí ô-xi để hô hấp và duy trì các hoạt động sống của mình. Trong quá trình hô hấp, thực vật hấp thụ khí ô-xi và thải ra khí các-bô-níc.</a:t>
            </a:r>
          </a:p>
        </p:txBody>
      </p:sp>
      <p:grpSp>
        <p:nvGrpSpPr>
          <p:cNvPr id="2" name="Group 16"/>
          <p:cNvGrpSpPr>
            <a:grpSpLocks/>
          </p:cNvGrpSpPr>
          <p:nvPr/>
        </p:nvGrpSpPr>
        <p:grpSpPr bwMode="auto">
          <a:xfrm>
            <a:off x="381000" y="2514600"/>
            <a:ext cx="8382000" cy="2133600"/>
            <a:chOff x="240" y="1056"/>
            <a:chExt cx="5280" cy="1344"/>
          </a:xfrm>
        </p:grpSpPr>
        <p:sp>
          <p:nvSpPr>
            <p:cNvPr id="8200" name="Line 17"/>
            <p:cNvSpPr>
              <a:spLocks noChangeShapeType="1"/>
            </p:cNvSpPr>
            <p:nvPr/>
          </p:nvSpPr>
          <p:spPr bwMode="auto">
            <a:xfrm>
              <a:off x="240" y="1056"/>
              <a:ext cx="5280" cy="0"/>
            </a:xfrm>
            <a:prstGeom prst="line">
              <a:avLst/>
            </a:prstGeom>
            <a:noFill/>
            <a:ln w="38100">
              <a:solidFill>
                <a:srgbClr val="800080"/>
              </a:solidFill>
              <a:round/>
              <a:headEnd/>
              <a:tailEnd/>
            </a:ln>
          </p:spPr>
          <p:txBody>
            <a:bodyPr/>
            <a:lstStyle/>
            <a:p>
              <a:endParaRPr lang="en-US"/>
            </a:p>
          </p:txBody>
        </p:sp>
        <p:sp>
          <p:nvSpPr>
            <p:cNvPr id="8201" name="Line 18"/>
            <p:cNvSpPr>
              <a:spLocks noChangeShapeType="1"/>
            </p:cNvSpPr>
            <p:nvPr/>
          </p:nvSpPr>
          <p:spPr bwMode="auto">
            <a:xfrm>
              <a:off x="240" y="1056"/>
              <a:ext cx="0" cy="1344"/>
            </a:xfrm>
            <a:prstGeom prst="line">
              <a:avLst/>
            </a:prstGeom>
            <a:noFill/>
            <a:ln w="38100">
              <a:solidFill>
                <a:srgbClr val="800080"/>
              </a:solidFill>
              <a:round/>
              <a:headEnd/>
              <a:tailEnd/>
            </a:ln>
          </p:spPr>
          <p:txBody>
            <a:bodyPr/>
            <a:lstStyle/>
            <a:p>
              <a:endParaRPr lang="en-US"/>
            </a:p>
          </p:txBody>
        </p:sp>
        <p:sp>
          <p:nvSpPr>
            <p:cNvPr id="8202" name="Line 19"/>
            <p:cNvSpPr>
              <a:spLocks noChangeShapeType="1"/>
            </p:cNvSpPr>
            <p:nvPr/>
          </p:nvSpPr>
          <p:spPr bwMode="auto">
            <a:xfrm>
              <a:off x="240" y="2400"/>
              <a:ext cx="5280" cy="0"/>
            </a:xfrm>
            <a:prstGeom prst="line">
              <a:avLst/>
            </a:prstGeom>
            <a:noFill/>
            <a:ln w="38100">
              <a:solidFill>
                <a:srgbClr val="800080"/>
              </a:solidFill>
              <a:round/>
              <a:headEnd/>
              <a:tailEnd/>
            </a:ln>
          </p:spPr>
          <p:txBody>
            <a:bodyPr/>
            <a:lstStyle/>
            <a:p>
              <a:endParaRPr lang="en-US"/>
            </a:p>
          </p:txBody>
        </p:sp>
        <p:sp>
          <p:nvSpPr>
            <p:cNvPr id="8203" name="Line 20"/>
            <p:cNvSpPr>
              <a:spLocks noChangeShapeType="1"/>
            </p:cNvSpPr>
            <p:nvPr/>
          </p:nvSpPr>
          <p:spPr bwMode="auto">
            <a:xfrm>
              <a:off x="5520" y="1056"/>
              <a:ext cx="0" cy="1344"/>
            </a:xfrm>
            <a:prstGeom prst="line">
              <a:avLst/>
            </a:prstGeom>
            <a:noFill/>
            <a:ln w="38100">
              <a:solidFill>
                <a:srgbClr val="800080"/>
              </a:solidFill>
              <a:round/>
              <a:headEnd/>
              <a:tailEnd/>
            </a:ln>
          </p:spPr>
          <p:txBody>
            <a:bodyPr/>
            <a:lstStyle/>
            <a:p>
              <a:endParaRPr lang="en-US"/>
            </a:p>
          </p:txBody>
        </p:sp>
      </p:grpSp>
      <p:sp>
        <p:nvSpPr>
          <p:cNvPr id="8199" name="Text Box 21"/>
          <p:cNvSpPr txBox="1">
            <a:spLocks noChangeArrowheads="1"/>
          </p:cNvSpPr>
          <p:nvPr/>
        </p:nvSpPr>
        <p:spPr bwMode="auto">
          <a:xfrm>
            <a:off x="304800" y="1752600"/>
            <a:ext cx="5867400" cy="519113"/>
          </a:xfrm>
          <a:prstGeom prst="rect">
            <a:avLst/>
          </a:prstGeom>
          <a:noFill/>
          <a:ln w="9525">
            <a:noFill/>
            <a:miter lim="800000"/>
            <a:headEnd/>
            <a:tailEnd/>
          </a:ln>
        </p:spPr>
        <p:txBody>
          <a:bodyPr>
            <a:spAutoFit/>
          </a:bodyPr>
          <a:lstStyle/>
          <a:p>
            <a:r>
              <a:rPr lang="en-US" sz="2800">
                <a:solidFill>
                  <a:srgbClr val="9900CC"/>
                </a:solidFill>
              </a:rPr>
              <a:t>    a) </a:t>
            </a:r>
            <a:r>
              <a:rPr lang="en-US" sz="2800" u="sng">
                <a:solidFill>
                  <a:srgbClr val="9900CC"/>
                </a:solidFill>
              </a:rPr>
              <a:t>Sự trao đổi khí ở thực vật: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3135"/>
                                        </p:tgtEl>
                                        <p:attrNameLst>
                                          <p:attrName>style.visibility</p:attrName>
                                        </p:attrNameLst>
                                      </p:cBhvr>
                                      <p:to>
                                        <p:strVal val="visible"/>
                                      </p:to>
                                    </p:set>
                                    <p:anim calcmode="lin" valueType="num">
                                      <p:cBhvr>
                                        <p:cTn id="7" dur="1000" fill="hold"/>
                                        <p:tgtEl>
                                          <p:spTgt spid="133135"/>
                                        </p:tgtEl>
                                        <p:attrNameLst>
                                          <p:attrName>ppt_w</p:attrName>
                                        </p:attrNameLst>
                                      </p:cBhvr>
                                      <p:tavLst>
                                        <p:tav tm="0">
                                          <p:val>
                                            <p:strVal val="#ppt_w+.3"/>
                                          </p:val>
                                        </p:tav>
                                        <p:tav tm="100000">
                                          <p:val>
                                            <p:strVal val="#ppt_w"/>
                                          </p:val>
                                        </p:tav>
                                      </p:tavLst>
                                    </p:anim>
                                    <p:anim calcmode="lin" valueType="num">
                                      <p:cBhvr>
                                        <p:cTn id="8" dur="1000" fill="hold"/>
                                        <p:tgtEl>
                                          <p:spTgt spid="133135"/>
                                        </p:tgtEl>
                                        <p:attrNameLst>
                                          <p:attrName>ppt_h</p:attrName>
                                        </p:attrNameLst>
                                      </p:cBhvr>
                                      <p:tavLst>
                                        <p:tav tm="0">
                                          <p:val>
                                            <p:strVal val="#ppt_h"/>
                                          </p:val>
                                        </p:tav>
                                        <p:tav tm="100000">
                                          <p:val>
                                            <p:strVal val="#ppt_h"/>
                                          </p:val>
                                        </p:tav>
                                      </p:tavLst>
                                    </p:anim>
                                    <p:animEffect transition="in" filter="fade">
                                      <p:cBhvr>
                                        <p:cTn id="9" dur="1000"/>
                                        <p:tgtEl>
                                          <p:spTgt spid="13313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z="4000" smtClean="0"/>
          </a:p>
        </p:txBody>
      </p:sp>
      <p:sp>
        <p:nvSpPr>
          <p:cNvPr id="9219" name="Rectangle 3"/>
          <p:cNvSpPr>
            <a:spLocks noGrp="1" noChangeArrowheads="1"/>
          </p:cNvSpPr>
          <p:nvPr>
            <p:ph type="body" idx="1"/>
          </p:nvPr>
        </p:nvSpPr>
        <p:spPr/>
        <p:txBody>
          <a:bodyPr/>
          <a:lstStyle/>
          <a:p>
            <a:pPr eaLnBrk="1" hangingPunct="1"/>
            <a:endParaRPr lang="en-US" sz="2800" smtClean="0"/>
          </a:p>
        </p:txBody>
      </p:sp>
      <p:sp>
        <p:nvSpPr>
          <p:cNvPr id="9220" name="Text Box 5"/>
          <p:cNvSpPr txBox="1">
            <a:spLocks noChangeArrowheads="1"/>
          </p:cNvSpPr>
          <p:nvPr/>
        </p:nvSpPr>
        <p:spPr bwMode="auto">
          <a:xfrm>
            <a:off x="228600" y="74613"/>
            <a:ext cx="8458200" cy="1108075"/>
          </a:xfrm>
          <a:prstGeom prst="rect">
            <a:avLst/>
          </a:prstGeom>
          <a:noFill/>
          <a:ln w="9525">
            <a:noFill/>
            <a:miter lim="800000"/>
            <a:headEnd/>
            <a:tailEnd/>
          </a:ln>
        </p:spPr>
        <p:txBody>
          <a:bodyPr>
            <a:spAutoFit/>
          </a:bodyPr>
          <a:lstStyle/>
          <a:p>
            <a:r>
              <a:rPr lang="en-US" sz="2400">
                <a:solidFill>
                  <a:srgbClr val="0000FF"/>
                </a:solidFill>
              </a:rPr>
              <a:t>                      </a:t>
            </a:r>
            <a:endParaRPr lang="en-US" sz="2400">
              <a:solidFill>
                <a:srgbClr val="0033CC"/>
              </a:solidFill>
            </a:endParaRPr>
          </a:p>
          <a:p>
            <a:r>
              <a:rPr lang="en-US" sz="2400" u="sng">
                <a:solidFill>
                  <a:srgbClr val="0033CC"/>
                </a:solidFill>
              </a:rPr>
              <a:t>Khoa học</a:t>
            </a:r>
            <a:r>
              <a:rPr lang="en-US" sz="2400">
                <a:solidFill>
                  <a:srgbClr val="0033CC"/>
                </a:solidFill>
              </a:rPr>
              <a:t>:</a:t>
            </a:r>
          </a:p>
          <a:p>
            <a:endParaRPr lang="en-US" sz="1600">
              <a:solidFill>
                <a:srgbClr val="0033CC"/>
              </a:solidFill>
            </a:endParaRPr>
          </a:p>
        </p:txBody>
      </p:sp>
      <p:sp>
        <p:nvSpPr>
          <p:cNvPr id="9221" name="WordArt 6"/>
          <p:cNvSpPr>
            <a:spLocks noChangeArrowheads="1" noChangeShapeType="1" noTextEdit="1"/>
          </p:cNvSpPr>
          <p:nvPr/>
        </p:nvSpPr>
        <p:spPr bwMode="auto">
          <a:xfrm>
            <a:off x="2590800" y="152400"/>
            <a:ext cx="4295775" cy="762000"/>
          </a:xfrm>
          <a:prstGeom prst="rect">
            <a:avLst/>
          </a:prstGeom>
        </p:spPr>
        <p:txBody>
          <a:bodyPr wrap="none" fromWordArt="1">
            <a:prstTxWarp prst="textPlain">
              <a:avLst>
                <a:gd name="adj" fmla="val 50000"/>
              </a:avLst>
            </a:prstTxWarp>
          </a:bodyPr>
          <a:lstStyle/>
          <a:p>
            <a:pPr algn="ctr"/>
            <a:r>
              <a:rPr lang="vi-VN"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                 </a:t>
            </a:r>
          </a:p>
          <a:p>
            <a:pPr algn="ctr"/>
            <a:r>
              <a:rPr lang="vi-VN"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Trao đổi chất ở thực vật</a:t>
            </a:r>
            <a:endParaRPr lang="en-US" sz="3200" kern="10">
              <a:ln w="19050">
                <a:solidFill>
                  <a:srgbClr val="00CCFF"/>
                </a:solidFill>
                <a:round/>
                <a:headEnd/>
                <a:tailEnd/>
              </a:ln>
              <a:solidFill>
                <a:srgbClr val="FF0000"/>
              </a:solidFill>
              <a:effectLst>
                <a:outerShdw dist="35921" dir="2700000" algn="ctr" rotWithShape="0">
                  <a:srgbClr val="990000"/>
                </a:outerShdw>
              </a:effectLst>
              <a:latin typeface="Arial"/>
              <a:cs typeface="Arial"/>
            </a:endParaRPr>
          </a:p>
        </p:txBody>
      </p:sp>
      <p:sp>
        <p:nvSpPr>
          <p:cNvPr id="9222" name="Text Box 7"/>
          <p:cNvSpPr txBox="1">
            <a:spLocks noChangeArrowheads="1"/>
          </p:cNvSpPr>
          <p:nvPr/>
        </p:nvSpPr>
        <p:spPr bwMode="auto">
          <a:xfrm>
            <a:off x="381000" y="928688"/>
            <a:ext cx="8382000" cy="461962"/>
          </a:xfrm>
          <a:prstGeom prst="rect">
            <a:avLst/>
          </a:prstGeom>
          <a:noFill/>
          <a:ln w="9525">
            <a:noFill/>
            <a:miter lim="800000"/>
            <a:headEnd/>
            <a:tailEnd/>
          </a:ln>
        </p:spPr>
        <p:txBody>
          <a:bodyPr>
            <a:spAutoFit/>
          </a:bodyPr>
          <a:lstStyle/>
          <a:p>
            <a:r>
              <a:rPr lang="en-US" sz="2400" b="1" i="1">
                <a:solidFill>
                  <a:srgbClr val="0033CC"/>
                </a:solidFill>
              </a:rPr>
              <a:t>2/ </a:t>
            </a:r>
            <a:r>
              <a:rPr lang="en-US" sz="2400" b="1" i="1" u="sng">
                <a:solidFill>
                  <a:srgbClr val="0033CC"/>
                </a:solidFill>
              </a:rPr>
              <a:t>Sự trao đổi chất giữa thực vật và môi trường</a:t>
            </a:r>
            <a:r>
              <a:rPr lang="en-US" sz="2400" b="1" i="1">
                <a:solidFill>
                  <a:srgbClr val="0033CC"/>
                </a:solidFill>
              </a:rPr>
              <a:t>:</a:t>
            </a:r>
          </a:p>
        </p:txBody>
      </p:sp>
      <p:sp>
        <p:nvSpPr>
          <p:cNvPr id="134152" name="Text Box 8"/>
          <p:cNvSpPr txBox="1">
            <a:spLocks noChangeArrowheads="1"/>
          </p:cNvSpPr>
          <p:nvPr/>
        </p:nvSpPr>
        <p:spPr bwMode="auto">
          <a:xfrm>
            <a:off x="914400" y="1385888"/>
            <a:ext cx="5105400" cy="461962"/>
          </a:xfrm>
          <a:prstGeom prst="rect">
            <a:avLst/>
          </a:prstGeom>
          <a:noFill/>
          <a:ln w="9525">
            <a:noFill/>
            <a:miter lim="800000"/>
            <a:headEnd/>
            <a:tailEnd/>
          </a:ln>
        </p:spPr>
        <p:txBody>
          <a:bodyPr>
            <a:spAutoFit/>
          </a:bodyPr>
          <a:lstStyle/>
          <a:p>
            <a:r>
              <a:rPr lang="en-US" sz="2400">
                <a:solidFill>
                  <a:srgbClr val="9900CC"/>
                </a:solidFill>
              </a:rPr>
              <a:t>b)</a:t>
            </a:r>
            <a:r>
              <a:rPr lang="en-US" sz="2400" u="sng">
                <a:solidFill>
                  <a:srgbClr val="9900CC"/>
                </a:solidFill>
              </a:rPr>
              <a:t> Sự trao đổi thức ăn ở thực vật:</a:t>
            </a:r>
            <a:endParaRPr lang="en-US" sz="1600"/>
          </a:p>
        </p:txBody>
      </p:sp>
      <p:sp>
        <p:nvSpPr>
          <p:cNvPr id="134153" name="Text Box 9"/>
          <p:cNvSpPr txBox="1">
            <a:spLocks noChangeArrowheads="1"/>
          </p:cNvSpPr>
          <p:nvPr/>
        </p:nvSpPr>
        <p:spPr bwMode="auto">
          <a:xfrm>
            <a:off x="762000" y="1905000"/>
            <a:ext cx="8001000" cy="830263"/>
          </a:xfrm>
          <a:prstGeom prst="rect">
            <a:avLst/>
          </a:prstGeom>
          <a:noFill/>
          <a:ln w="9525">
            <a:noFill/>
            <a:miter lim="800000"/>
            <a:headEnd/>
            <a:tailEnd/>
          </a:ln>
        </p:spPr>
        <p:txBody>
          <a:bodyPr>
            <a:spAutoFit/>
          </a:bodyPr>
          <a:lstStyle/>
          <a:p>
            <a:r>
              <a:rPr lang="en-US" sz="2400">
                <a:solidFill>
                  <a:srgbClr val="0000FF"/>
                </a:solidFill>
              </a:rPr>
              <a:t>-Quá trình quang hợp ở thực vật chỉ diễn ra trong điều kiện nào ?</a:t>
            </a:r>
            <a:endParaRPr lang="en-US" sz="1600"/>
          </a:p>
        </p:txBody>
      </p:sp>
      <p:sp>
        <p:nvSpPr>
          <p:cNvPr id="134154" name="Text Box 10"/>
          <p:cNvSpPr txBox="1">
            <a:spLocks noChangeArrowheads="1"/>
          </p:cNvSpPr>
          <p:nvPr/>
        </p:nvSpPr>
        <p:spPr bwMode="auto">
          <a:xfrm>
            <a:off x="838200" y="1919288"/>
            <a:ext cx="8305800" cy="461962"/>
          </a:xfrm>
          <a:prstGeom prst="rect">
            <a:avLst/>
          </a:prstGeom>
          <a:noFill/>
          <a:ln w="9525">
            <a:noFill/>
            <a:miter lim="800000"/>
            <a:headEnd/>
            <a:tailEnd/>
          </a:ln>
        </p:spPr>
        <p:txBody>
          <a:bodyPr>
            <a:spAutoFit/>
          </a:bodyPr>
          <a:lstStyle/>
          <a:p>
            <a:r>
              <a:rPr lang="en-US" sz="2400">
                <a:solidFill>
                  <a:srgbClr val="0033CC"/>
                </a:solidFill>
              </a:rPr>
              <a:t>-Dưới ánh sáng mặt trời, thực vật hấp thụ những gì ?</a:t>
            </a:r>
          </a:p>
        </p:txBody>
      </p:sp>
      <p:sp>
        <p:nvSpPr>
          <p:cNvPr id="9226" name="Text Box 11"/>
          <p:cNvSpPr txBox="1">
            <a:spLocks noChangeArrowheads="1"/>
          </p:cNvSpPr>
          <p:nvPr/>
        </p:nvSpPr>
        <p:spPr bwMode="auto">
          <a:xfrm>
            <a:off x="-685800" y="8945563"/>
            <a:ext cx="7848600" cy="461962"/>
          </a:xfrm>
          <a:prstGeom prst="rect">
            <a:avLst/>
          </a:prstGeom>
          <a:noFill/>
          <a:ln w="9525">
            <a:noFill/>
            <a:miter lim="800000"/>
            <a:headEnd/>
            <a:tailEnd/>
          </a:ln>
        </p:spPr>
        <p:txBody>
          <a:bodyPr>
            <a:spAutoFit/>
          </a:bodyPr>
          <a:lstStyle/>
          <a:p>
            <a:r>
              <a:rPr lang="en-US" sz="2400">
                <a:solidFill>
                  <a:srgbClr val="0000FF"/>
                </a:solidFill>
              </a:rPr>
              <a:t>-Dýới ánh sáng mặt trời, thực vật thải ra những gì ?</a:t>
            </a:r>
            <a:endParaRPr lang="en-US" sz="1600"/>
          </a:p>
        </p:txBody>
      </p:sp>
      <p:sp>
        <p:nvSpPr>
          <p:cNvPr id="134157" name="Text Box 13"/>
          <p:cNvSpPr txBox="1">
            <a:spLocks noChangeArrowheads="1"/>
          </p:cNvSpPr>
          <p:nvPr/>
        </p:nvSpPr>
        <p:spPr bwMode="auto">
          <a:xfrm>
            <a:off x="838200" y="1828800"/>
            <a:ext cx="7848600" cy="461963"/>
          </a:xfrm>
          <a:prstGeom prst="rect">
            <a:avLst/>
          </a:prstGeom>
          <a:noFill/>
          <a:ln w="9525">
            <a:noFill/>
            <a:miter lim="800000"/>
            <a:headEnd/>
            <a:tailEnd/>
          </a:ln>
        </p:spPr>
        <p:txBody>
          <a:bodyPr>
            <a:spAutoFit/>
          </a:bodyPr>
          <a:lstStyle/>
          <a:p>
            <a:r>
              <a:rPr lang="en-US" sz="2400">
                <a:solidFill>
                  <a:srgbClr val="0033CC"/>
                </a:solidFill>
              </a:rPr>
              <a:t>-Dưới ánh sáng mặt trời, thực vật thải ra những gì ?</a:t>
            </a:r>
          </a:p>
        </p:txBody>
      </p:sp>
      <p:grpSp>
        <p:nvGrpSpPr>
          <p:cNvPr id="2" name="Group 14"/>
          <p:cNvGrpSpPr>
            <a:grpSpLocks/>
          </p:cNvGrpSpPr>
          <p:nvPr/>
        </p:nvGrpSpPr>
        <p:grpSpPr bwMode="auto">
          <a:xfrm>
            <a:off x="228600" y="2286000"/>
            <a:ext cx="8686800" cy="4038600"/>
            <a:chOff x="240" y="1824"/>
            <a:chExt cx="5280" cy="2352"/>
          </a:xfrm>
        </p:grpSpPr>
        <p:sp>
          <p:nvSpPr>
            <p:cNvPr id="9252" name="Line 15"/>
            <p:cNvSpPr>
              <a:spLocks noChangeShapeType="1"/>
            </p:cNvSpPr>
            <p:nvPr/>
          </p:nvSpPr>
          <p:spPr bwMode="auto">
            <a:xfrm>
              <a:off x="240" y="1824"/>
              <a:ext cx="0" cy="2352"/>
            </a:xfrm>
            <a:prstGeom prst="line">
              <a:avLst/>
            </a:prstGeom>
            <a:noFill/>
            <a:ln w="57150">
              <a:solidFill>
                <a:srgbClr val="0000FF"/>
              </a:solidFill>
              <a:round/>
              <a:headEnd/>
              <a:tailEnd/>
            </a:ln>
          </p:spPr>
          <p:txBody>
            <a:bodyPr/>
            <a:lstStyle/>
            <a:p>
              <a:endParaRPr lang="en-US"/>
            </a:p>
          </p:txBody>
        </p:sp>
        <p:sp>
          <p:nvSpPr>
            <p:cNvPr id="9253" name="Line 16"/>
            <p:cNvSpPr>
              <a:spLocks noChangeShapeType="1"/>
            </p:cNvSpPr>
            <p:nvPr/>
          </p:nvSpPr>
          <p:spPr bwMode="auto">
            <a:xfrm>
              <a:off x="240" y="1824"/>
              <a:ext cx="5280" cy="0"/>
            </a:xfrm>
            <a:prstGeom prst="line">
              <a:avLst/>
            </a:prstGeom>
            <a:noFill/>
            <a:ln w="57150">
              <a:solidFill>
                <a:srgbClr val="0000FF"/>
              </a:solidFill>
              <a:round/>
              <a:headEnd/>
              <a:tailEnd/>
            </a:ln>
          </p:spPr>
          <p:txBody>
            <a:bodyPr/>
            <a:lstStyle/>
            <a:p>
              <a:endParaRPr lang="en-US"/>
            </a:p>
          </p:txBody>
        </p:sp>
        <p:sp>
          <p:nvSpPr>
            <p:cNvPr id="9254" name="Line 17"/>
            <p:cNvSpPr>
              <a:spLocks noChangeShapeType="1"/>
            </p:cNvSpPr>
            <p:nvPr/>
          </p:nvSpPr>
          <p:spPr bwMode="auto">
            <a:xfrm>
              <a:off x="240" y="4176"/>
              <a:ext cx="5280" cy="0"/>
            </a:xfrm>
            <a:prstGeom prst="line">
              <a:avLst/>
            </a:prstGeom>
            <a:noFill/>
            <a:ln w="57150">
              <a:solidFill>
                <a:srgbClr val="0000FF"/>
              </a:solidFill>
              <a:round/>
              <a:headEnd/>
              <a:tailEnd/>
            </a:ln>
          </p:spPr>
          <p:txBody>
            <a:bodyPr/>
            <a:lstStyle/>
            <a:p>
              <a:endParaRPr lang="en-US"/>
            </a:p>
          </p:txBody>
        </p:sp>
        <p:sp>
          <p:nvSpPr>
            <p:cNvPr id="9255" name="Line 18"/>
            <p:cNvSpPr>
              <a:spLocks noChangeShapeType="1"/>
            </p:cNvSpPr>
            <p:nvPr/>
          </p:nvSpPr>
          <p:spPr bwMode="auto">
            <a:xfrm>
              <a:off x="5520" y="1824"/>
              <a:ext cx="0" cy="2352"/>
            </a:xfrm>
            <a:prstGeom prst="line">
              <a:avLst/>
            </a:prstGeom>
            <a:noFill/>
            <a:ln w="57150">
              <a:solidFill>
                <a:srgbClr val="0000FF"/>
              </a:solidFill>
              <a:round/>
              <a:headEnd/>
              <a:tailEnd/>
            </a:ln>
          </p:spPr>
          <p:txBody>
            <a:bodyPr/>
            <a:lstStyle/>
            <a:p>
              <a:endParaRPr lang="en-US"/>
            </a:p>
          </p:txBody>
        </p:sp>
      </p:grpSp>
      <p:sp>
        <p:nvSpPr>
          <p:cNvPr id="134163" name="AutoShape 19"/>
          <p:cNvSpPr>
            <a:spLocks noChangeArrowheads="1"/>
          </p:cNvSpPr>
          <p:nvPr/>
        </p:nvSpPr>
        <p:spPr bwMode="auto">
          <a:xfrm>
            <a:off x="3810000" y="2511425"/>
            <a:ext cx="1828800" cy="1079500"/>
          </a:xfrm>
          <a:prstGeom prst="smileyFace">
            <a:avLst>
              <a:gd name="adj" fmla="val 4653"/>
            </a:avLst>
          </a:prstGeom>
          <a:solidFill>
            <a:srgbClr val="FF00FF"/>
          </a:solidFill>
          <a:ln w="9525">
            <a:solidFill>
              <a:schemeClr val="tx1"/>
            </a:solidFill>
            <a:round/>
            <a:headEnd/>
            <a:tailEnd/>
          </a:ln>
        </p:spPr>
        <p:txBody>
          <a:bodyPr wrap="none" anchor="ctr"/>
          <a:lstStyle/>
          <a:p>
            <a:pPr algn="ctr"/>
            <a:r>
              <a:rPr lang="en-US" b="1">
                <a:solidFill>
                  <a:schemeClr val="folHlink"/>
                </a:solidFill>
              </a:rPr>
              <a:t>ÁNH SÁNG</a:t>
            </a:r>
          </a:p>
          <a:p>
            <a:pPr algn="ctr"/>
            <a:r>
              <a:rPr lang="en-US" b="1">
                <a:solidFill>
                  <a:schemeClr val="folHlink"/>
                </a:solidFill>
              </a:rPr>
              <a:t>MẶT TRỜI</a:t>
            </a:r>
            <a:endParaRPr lang="en-US">
              <a:solidFill>
                <a:schemeClr val="folHlink"/>
              </a:solidFill>
            </a:endParaRPr>
          </a:p>
        </p:txBody>
      </p:sp>
      <p:sp>
        <p:nvSpPr>
          <p:cNvPr id="134164" name="Line 20"/>
          <p:cNvSpPr>
            <a:spLocks noChangeShapeType="1"/>
          </p:cNvSpPr>
          <p:nvPr/>
        </p:nvSpPr>
        <p:spPr bwMode="auto">
          <a:xfrm flipH="1">
            <a:off x="3657600" y="3536950"/>
            <a:ext cx="457200" cy="461963"/>
          </a:xfrm>
          <a:prstGeom prst="line">
            <a:avLst/>
          </a:prstGeom>
          <a:noFill/>
          <a:ln w="38100">
            <a:solidFill>
              <a:srgbClr val="FF0000"/>
            </a:solidFill>
            <a:round/>
            <a:headEnd/>
            <a:tailEnd/>
          </a:ln>
        </p:spPr>
        <p:txBody>
          <a:bodyPr/>
          <a:lstStyle/>
          <a:p>
            <a:endParaRPr lang="en-US"/>
          </a:p>
        </p:txBody>
      </p:sp>
      <p:sp>
        <p:nvSpPr>
          <p:cNvPr id="134165" name="Line 21"/>
          <p:cNvSpPr>
            <a:spLocks noChangeShapeType="1"/>
          </p:cNvSpPr>
          <p:nvPr/>
        </p:nvSpPr>
        <p:spPr bwMode="auto">
          <a:xfrm flipH="1">
            <a:off x="4114800" y="3609975"/>
            <a:ext cx="228600" cy="617538"/>
          </a:xfrm>
          <a:prstGeom prst="line">
            <a:avLst/>
          </a:prstGeom>
          <a:noFill/>
          <a:ln w="38100">
            <a:solidFill>
              <a:srgbClr val="FF0000"/>
            </a:solidFill>
            <a:round/>
            <a:headEnd/>
            <a:tailEnd/>
          </a:ln>
        </p:spPr>
        <p:txBody>
          <a:bodyPr/>
          <a:lstStyle/>
          <a:p>
            <a:endParaRPr lang="en-US"/>
          </a:p>
        </p:txBody>
      </p:sp>
      <p:sp>
        <p:nvSpPr>
          <p:cNvPr id="134166" name="Line 22"/>
          <p:cNvSpPr>
            <a:spLocks noChangeShapeType="1"/>
          </p:cNvSpPr>
          <p:nvPr/>
        </p:nvSpPr>
        <p:spPr bwMode="auto">
          <a:xfrm flipH="1">
            <a:off x="4572000" y="3717925"/>
            <a:ext cx="76200" cy="617538"/>
          </a:xfrm>
          <a:prstGeom prst="line">
            <a:avLst/>
          </a:prstGeom>
          <a:noFill/>
          <a:ln w="38100">
            <a:solidFill>
              <a:srgbClr val="FF0000"/>
            </a:solidFill>
            <a:round/>
            <a:headEnd/>
            <a:tailEnd/>
          </a:ln>
        </p:spPr>
        <p:txBody>
          <a:bodyPr/>
          <a:lstStyle/>
          <a:p>
            <a:endParaRPr lang="en-US"/>
          </a:p>
        </p:txBody>
      </p:sp>
      <p:sp>
        <p:nvSpPr>
          <p:cNvPr id="134167" name="Line 23"/>
          <p:cNvSpPr>
            <a:spLocks noChangeShapeType="1"/>
          </p:cNvSpPr>
          <p:nvPr/>
        </p:nvSpPr>
        <p:spPr bwMode="auto">
          <a:xfrm>
            <a:off x="4953000" y="3749675"/>
            <a:ext cx="76200" cy="617538"/>
          </a:xfrm>
          <a:prstGeom prst="line">
            <a:avLst/>
          </a:prstGeom>
          <a:noFill/>
          <a:ln w="38100">
            <a:solidFill>
              <a:srgbClr val="FF0000"/>
            </a:solidFill>
            <a:round/>
            <a:headEnd/>
            <a:tailEnd/>
          </a:ln>
        </p:spPr>
        <p:txBody>
          <a:bodyPr/>
          <a:lstStyle/>
          <a:p>
            <a:endParaRPr lang="en-US"/>
          </a:p>
        </p:txBody>
      </p:sp>
      <p:sp>
        <p:nvSpPr>
          <p:cNvPr id="134168" name="Line 24"/>
          <p:cNvSpPr>
            <a:spLocks noChangeShapeType="1"/>
          </p:cNvSpPr>
          <p:nvPr/>
        </p:nvSpPr>
        <p:spPr bwMode="auto">
          <a:xfrm>
            <a:off x="5181600" y="3686175"/>
            <a:ext cx="228600" cy="539750"/>
          </a:xfrm>
          <a:prstGeom prst="line">
            <a:avLst/>
          </a:prstGeom>
          <a:noFill/>
          <a:ln w="38100">
            <a:solidFill>
              <a:srgbClr val="FF0000"/>
            </a:solidFill>
            <a:round/>
            <a:headEnd/>
            <a:tailEnd/>
          </a:ln>
        </p:spPr>
        <p:txBody>
          <a:bodyPr/>
          <a:lstStyle/>
          <a:p>
            <a:endParaRPr lang="en-US"/>
          </a:p>
        </p:txBody>
      </p:sp>
      <p:sp>
        <p:nvSpPr>
          <p:cNvPr id="134169" name="Line 25"/>
          <p:cNvSpPr>
            <a:spLocks noChangeShapeType="1"/>
          </p:cNvSpPr>
          <p:nvPr/>
        </p:nvSpPr>
        <p:spPr bwMode="auto">
          <a:xfrm>
            <a:off x="5334000" y="3609975"/>
            <a:ext cx="381000" cy="365125"/>
          </a:xfrm>
          <a:prstGeom prst="line">
            <a:avLst/>
          </a:prstGeom>
          <a:noFill/>
          <a:ln w="38100">
            <a:solidFill>
              <a:srgbClr val="FF0000"/>
            </a:solidFill>
            <a:round/>
            <a:headEnd/>
            <a:tailEnd/>
          </a:ln>
        </p:spPr>
        <p:txBody>
          <a:bodyPr/>
          <a:lstStyle/>
          <a:p>
            <a:endParaRPr lang="en-US"/>
          </a:p>
        </p:txBody>
      </p:sp>
      <p:sp>
        <p:nvSpPr>
          <p:cNvPr id="134170" name="Oval 26"/>
          <p:cNvSpPr>
            <a:spLocks noChangeArrowheads="1"/>
          </p:cNvSpPr>
          <p:nvPr/>
        </p:nvSpPr>
        <p:spPr bwMode="auto">
          <a:xfrm>
            <a:off x="4114800" y="4497388"/>
            <a:ext cx="1219200" cy="1093787"/>
          </a:xfrm>
          <a:prstGeom prst="ellipse">
            <a:avLst/>
          </a:prstGeom>
          <a:solidFill>
            <a:srgbClr val="CC99FF"/>
          </a:solidFill>
          <a:ln w="38100">
            <a:solidFill>
              <a:srgbClr val="0033CC"/>
            </a:solidFill>
            <a:round/>
            <a:headEnd/>
            <a:tailEnd/>
          </a:ln>
        </p:spPr>
        <p:txBody>
          <a:bodyPr wrap="none" anchor="ctr"/>
          <a:lstStyle/>
          <a:p>
            <a:pPr algn="ctr"/>
            <a:r>
              <a:rPr lang="en-US" sz="1600" b="1">
                <a:solidFill>
                  <a:srgbClr val="0033CC"/>
                </a:solidFill>
              </a:rPr>
              <a:t>THỰC VẬT</a:t>
            </a:r>
            <a:endParaRPr lang="en-US" sz="1600">
              <a:solidFill>
                <a:srgbClr val="0033CC"/>
              </a:solidFill>
            </a:endParaRPr>
          </a:p>
        </p:txBody>
      </p:sp>
      <p:sp>
        <p:nvSpPr>
          <p:cNvPr id="134171" name="Text Box 27"/>
          <p:cNvSpPr txBox="1">
            <a:spLocks noChangeArrowheads="1"/>
          </p:cNvSpPr>
          <p:nvPr/>
        </p:nvSpPr>
        <p:spPr bwMode="auto">
          <a:xfrm>
            <a:off x="914400" y="2466975"/>
            <a:ext cx="1905000" cy="461963"/>
          </a:xfrm>
          <a:prstGeom prst="rect">
            <a:avLst/>
          </a:prstGeom>
          <a:noFill/>
          <a:ln w="9525">
            <a:noFill/>
            <a:miter lim="800000"/>
            <a:headEnd/>
            <a:tailEnd/>
          </a:ln>
        </p:spPr>
        <p:txBody>
          <a:bodyPr>
            <a:spAutoFit/>
          </a:bodyPr>
          <a:lstStyle/>
          <a:p>
            <a:r>
              <a:rPr lang="en-US" sz="2400" b="1" u="sng">
                <a:solidFill>
                  <a:srgbClr val="0033CC"/>
                </a:solidFill>
              </a:rPr>
              <a:t>Hấp thụ</a:t>
            </a:r>
            <a:endParaRPr lang="en-US" sz="1600">
              <a:solidFill>
                <a:srgbClr val="0033CC"/>
              </a:solidFill>
            </a:endParaRPr>
          </a:p>
        </p:txBody>
      </p:sp>
      <p:sp>
        <p:nvSpPr>
          <p:cNvPr id="134172" name="Text Box 28"/>
          <p:cNvSpPr txBox="1">
            <a:spLocks noChangeArrowheads="1"/>
          </p:cNvSpPr>
          <p:nvPr/>
        </p:nvSpPr>
        <p:spPr bwMode="auto">
          <a:xfrm>
            <a:off x="6705600" y="2466975"/>
            <a:ext cx="1905000" cy="461963"/>
          </a:xfrm>
          <a:prstGeom prst="rect">
            <a:avLst/>
          </a:prstGeom>
          <a:noFill/>
          <a:ln w="9525">
            <a:noFill/>
            <a:miter lim="800000"/>
            <a:headEnd/>
            <a:tailEnd/>
          </a:ln>
        </p:spPr>
        <p:txBody>
          <a:bodyPr>
            <a:spAutoFit/>
          </a:bodyPr>
          <a:lstStyle/>
          <a:p>
            <a:r>
              <a:rPr lang="en-US" sz="2400" b="1" u="sng">
                <a:solidFill>
                  <a:srgbClr val="0033CC"/>
                </a:solidFill>
              </a:rPr>
              <a:t>Thải ra</a:t>
            </a:r>
            <a:endParaRPr lang="en-US" sz="1600">
              <a:solidFill>
                <a:srgbClr val="0033CC"/>
              </a:solidFill>
            </a:endParaRPr>
          </a:p>
        </p:txBody>
      </p:sp>
      <p:sp>
        <p:nvSpPr>
          <p:cNvPr id="134173" name="AutoShape 29"/>
          <p:cNvSpPr>
            <a:spLocks noChangeArrowheads="1"/>
          </p:cNvSpPr>
          <p:nvPr/>
        </p:nvSpPr>
        <p:spPr bwMode="auto">
          <a:xfrm>
            <a:off x="304800" y="3657600"/>
            <a:ext cx="2362200" cy="847725"/>
          </a:xfrm>
          <a:prstGeom prst="flowChartPreparation">
            <a:avLst/>
          </a:prstGeom>
          <a:solidFill>
            <a:srgbClr val="CCFFCC"/>
          </a:solidFill>
          <a:ln w="38100">
            <a:solidFill>
              <a:srgbClr val="FF0066"/>
            </a:solidFill>
            <a:miter lim="800000"/>
            <a:headEnd/>
            <a:tailEnd/>
          </a:ln>
        </p:spPr>
        <p:txBody>
          <a:bodyPr wrap="none" anchor="ctr"/>
          <a:lstStyle/>
          <a:p>
            <a:pPr algn="ctr"/>
            <a:r>
              <a:rPr lang="en-US" sz="2000">
                <a:solidFill>
                  <a:srgbClr val="0033CC"/>
                </a:solidFill>
              </a:rPr>
              <a:t>Khí các-bô-níc</a:t>
            </a:r>
            <a:endParaRPr lang="en-US" sz="1600">
              <a:solidFill>
                <a:srgbClr val="0033CC"/>
              </a:solidFill>
            </a:endParaRPr>
          </a:p>
        </p:txBody>
      </p:sp>
      <p:sp>
        <p:nvSpPr>
          <p:cNvPr id="134174" name="AutoShape 30"/>
          <p:cNvSpPr>
            <a:spLocks noChangeArrowheads="1"/>
          </p:cNvSpPr>
          <p:nvPr/>
        </p:nvSpPr>
        <p:spPr bwMode="auto">
          <a:xfrm>
            <a:off x="304800" y="4572000"/>
            <a:ext cx="2362200" cy="695325"/>
          </a:xfrm>
          <a:prstGeom prst="flowChartPreparation">
            <a:avLst/>
          </a:prstGeom>
          <a:solidFill>
            <a:srgbClr val="CCFFCC"/>
          </a:solidFill>
          <a:ln w="38100">
            <a:solidFill>
              <a:srgbClr val="FF0000"/>
            </a:solidFill>
            <a:miter lim="800000"/>
            <a:headEnd/>
            <a:tailEnd/>
          </a:ln>
        </p:spPr>
        <p:txBody>
          <a:bodyPr wrap="none" anchor="ctr"/>
          <a:lstStyle/>
          <a:p>
            <a:pPr algn="ctr"/>
            <a:r>
              <a:rPr lang="en-US" sz="2000">
                <a:solidFill>
                  <a:srgbClr val="0033CC"/>
                </a:solidFill>
              </a:rPr>
              <a:t>Nước</a:t>
            </a:r>
          </a:p>
        </p:txBody>
      </p:sp>
      <p:sp>
        <p:nvSpPr>
          <p:cNvPr id="134175" name="AutoShape 31"/>
          <p:cNvSpPr>
            <a:spLocks noChangeArrowheads="1"/>
          </p:cNvSpPr>
          <p:nvPr/>
        </p:nvSpPr>
        <p:spPr bwMode="auto">
          <a:xfrm>
            <a:off x="304800" y="5334000"/>
            <a:ext cx="2362200" cy="771525"/>
          </a:xfrm>
          <a:prstGeom prst="flowChartPreparation">
            <a:avLst/>
          </a:prstGeom>
          <a:solidFill>
            <a:srgbClr val="CCFFCC"/>
          </a:solidFill>
          <a:ln w="38100">
            <a:solidFill>
              <a:srgbClr val="FF0066"/>
            </a:solidFill>
            <a:miter lim="800000"/>
            <a:headEnd/>
            <a:tailEnd/>
          </a:ln>
        </p:spPr>
        <p:txBody>
          <a:bodyPr wrap="none" anchor="ctr"/>
          <a:lstStyle/>
          <a:p>
            <a:pPr algn="ctr"/>
            <a:r>
              <a:rPr lang="en-US" sz="2000">
                <a:solidFill>
                  <a:srgbClr val="0033CC"/>
                </a:solidFill>
              </a:rPr>
              <a:t>Các chất khoáng</a:t>
            </a:r>
            <a:endParaRPr lang="en-US" sz="1600">
              <a:solidFill>
                <a:srgbClr val="0033CC"/>
              </a:solidFill>
            </a:endParaRPr>
          </a:p>
        </p:txBody>
      </p:sp>
      <p:sp>
        <p:nvSpPr>
          <p:cNvPr id="134176" name="AutoShape 32"/>
          <p:cNvSpPr>
            <a:spLocks noChangeArrowheads="1"/>
          </p:cNvSpPr>
          <p:nvPr/>
        </p:nvSpPr>
        <p:spPr bwMode="auto">
          <a:xfrm>
            <a:off x="6629400" y="3733800"/>
            <a:ext cx="2209800" cy="849313"/>
          </a:xfrm>
          <a:prstGeom prst="flowChartPreparation">
            <a:avLst/>
          </a:prstGeom>
          <a:solidFill>
            <a:srgbClr val="CCFFCC"/>
          </a:solidFill>
          <a:ln w="38100">
            <a:solidFill>
              <a:srgbClr val="FF0066"/>
            </a:solidFill>
            <a:miter lim="800000"/>
            <a:headEnd/>
            <a:tailEnd/>
          </a:ln>
        </p:spPr>
        <p:txBody>
          <a:bodyPr wrap="none" anchor="ctr"/>
          <a:lstStyle/>
          <a:p>
            <a:pPr algn="ctr"/>
            <a:r>
              <a:rPr lang="en-US" sz="2000">
                <a:solidFill>
                  <a:srgbClr val="0033CC"/>
                </a:solidFill>
              </a:rPr>
              <a:t>Khí ô-xi</a:t>
            </a:r>
            <a:endParaRPr lang="en-US" sz="1600">
              <a:solidFill>
                <a:srgbClr val="0033CC"/>
              </a:solidFill>
            </a:endParaRPr>
          </a:p>
        </p:txBody>
      </p:sp>
      <p:sp>
        <p:nvSpPr>
          <p:cNvPr id="134177" name="AutoShape 33"/>
          <p:cNvSpPr>
            <a:spLocks noChangeArrowheads="1"/>
          </p:cNvSpPr>
          <p:nvPr/>
        </p:nvSpPr>
        <p:spPr bwMode="auto">
          <a:xfrm>
            <a:off x="6477000" y="4643438"/>
            <a:ext cx="2362200" cy="771525"/>
          </a:xfrm>
          <a:prstGeom prst="flowChartPreparation">
            <a:avLst/>
          </a:prstGeom>
          <a:solidFill>
            <a:srgbClr val="CCFFCC"/>
          </a:solidFill>
          <a:ln w="38100">
            <a:solidFill>
              <a:srgbClr val="FF0066"/>
            </a:solidFill>
            <a:miter lim="800000"/>
            <a:headEnd/>
            <a:tailEnd/>
          </a:ln>
        </p:spPr>
        <p:txBody>
          <a:bodyPr wrap="none" anchor="ctr"/>
          <a:lstStyle/>
          <a:p>
            <a:pPr algn="ctr"/>
            <a:r>
              <a:rPr lang="en-US" sz="2000">
                <a:solidFill>
                  <a:srgbClr val="0033CC"/>
                </a:solidFill>
              </a:rPr>
              <a:t>Hơi nước</a:t>
            </a:r>
          </a:p>
        </p:txBody>
      </p:sp>
      <p:sp>
        <p:nvSpPr>
          <p:cNvPr id="134178" name="AutoShape 34"/>
          <p:cNvSpPr>
            <a:spLocks noChangeArrowheads="1"/>
          </p:cNvSpPr>
          <p:nvPr/>
        </p:nvSpPr>
        <p:spPr bwMode="auto">
          <a:xfrm>
            <a:off x="6477000" y="5481638"/>
            <a:ext cx="2362200" cy="771525"/>
          </a:xfrm>
          <a:prstGeom prst="flowChartPreparation">
            <a:avLst/>
          </a:prstGeom>
          <a:solidFill>
            <a:srgbClr val="CCFFCC"/>
          </a:solidFill>
          <a:ln w="38100">
            <a:solidFill>
              <a:srgbClr val="FF0066"/>
            </a:solidFill>
            <a:miter lim="800000"/>
            <a:headEnd/>
            <a:tailEnd/>
          </a:ln>
        </p:spPr>
        <p:txBody>
          <a:bodyPr wrap="none" anchor="ctr"/>
          <a:lstStyle/>
          <a:p>
            <a:pPr algn="ctr"/>
            <a:r>
              <a:rPr lang="en-US" sz="2000">
                <a:solidFill>
                  <a:srgbClr val="0033CC"/>
                </a:solidFill>
              </a:rPr>
              <a:t>Các chất</a:t>
            </a:r>
          </a:p>
          <a:p>
            <a:pPr algn="ctr"/>
            <a:r>
              <a:rPr lang="en-US" sz="2000">
                <a:solidFill>
                  <a:srgbClr val="0033CC"/>
                </a:solidFill>
              </a:rPr>
              <a:t> khoáng khác</a:t>
            </a:r>
            <a:endParaRPr lang="en-US" sz="1600">
              <a:solidFill>
                <a:srgbClr val="0033CC"/>
              </a:solidFill>
            </a:endParaRPr>
          </a:p>
        </p:txBody>
      </p:sp>
      <p:sp>
        <p:nvSpPr>
          <p:cNvPr id="134179" name="Line 35"/>
          <p:cNvSpPr>
            <a:spLocks noChangeShapeType="1"/>
          </p:cNvSpPr>
          <p:nvPr/>
        </p:nvSpPr>
        <p:spPr bwMode="auto">
          <a:xfrm>
            <a:off x="2895600" y="4191000"/>
            <a:ext cx="838200" cy="444500"/>
          </a:xfrm>
          <a:prstGeom prst="line">
            <a:avLst/>
          </a:prstGeom>
          <a:noFill/>
          <a:ln w="38100">
            <a:solidFill>
              <a:srgbClr val="FF0066"/>
            </a:solidFill>
            <a:round/>
            <a:headEnd/>
            <a:tailEnd type="triangle" w="med" len="med"/>
          </a:ln>
        </p:spPr>
        <p:txBody>
          <a:bodyPr/>
          <a:lstStyle/>
          <a:p>
            <a:endParaRPr lang="en-US"/>
          </a:p>
        </p:txBody>
      </p:sp>
      <p:sp>
        <p:nvSpPr>
          <p:cNvPr id="134180" name="Line 36"/>
          <p:cNvSpPr>
            <a:spLocks noChangeShapeType="1"/>
          </p:cNvSpPr>
          <p:nvPr/>
        </p:nvSpPr>
        <p:spPr bwMode="auto">
          <a:xfrm>
            <a:off x="2819400" y="4979988"/>
            <a:ext cx="838200" cy="0"/>
          </a:xfrm>
          <a:prstGeom prst="line">
            <a:avLst/>
          </a:prstGeom>
          <a:noFill/>
          <a:ln w="38100">
            <a:solidFill>
              <a:srgbClr val="FF0066"/>
            </a:solidFill>
            <a:round/>
            <a:headEnd/>
            <a:tailEnd type="triangle" w="med" len="med"/>
          </a:ln>
        </p:spPr>
        <p:txBody>
          <a:bodyPr/>
          <a:lstStyle/>
          <a:p>
            <a:endParaRPr lang="en-US"/>
          </a:p>
        </p:txBody>
      </p:sp>
      <p:sp>
        <p:nvSpPr>
          <p:cNvPr id="134181" name="Line 37"/>
          <p:cNvSpPr>
            <a:spLocks noChangeShapeType="1"/>
          </p:cNvSpPr>
          <p:nvPr/>
        </p:nvSpPr>
        <p:spPr bwMode="auto">
          <a:xfrm flipV="1">
            <a:off x="2819400" y="5434013"/>
            <a:ext cx="914400" cy="307975"/>
          </a:xfrm>
          <a:prstGeom prst="line">
            <a:avLst/>
          </a:prstGeom>
          <a:noFill/>
          <a:ln w="38100">
            <a:solidFill>
              <a:srgbClr val="FF0066"/>
            </a:solidFill>
            <a:round/>
            <a:headEnd/>
            <a:tailEnd type="triangle" w="med" len="med"/>
          </a:ln>
        </p:spPr>
        <p:txBody>
          <a:bodyPr/>
          <a:lstStyle/>
          <a:p>
            <a:endParaRPr lang="en-US"/>
          </a:p>
        </p:txBody>
      </p:sp>
      <p:sp>
        <p:nvSpPr>
          <p:cNvPr id="134182" name="Line 38"/>
          <p:cNvSpPr>
            <a:spLocks noChangeShapeType="1"/>
          </p:cNvSpPr>
          <p:nvPr/>
        </p:nvSpPr>
        <p:spPr bwMode="auto">
          <a:xfrm flipV="1">
            <a:off x="5562600" y="4219575"/>
            <a:ext cx="838200" cy="461963"/>
          </a:xfrm>
          <a:prstGeom prst="line">
            <a:avLst/>
          </a:prstGeom>
          <a:noFill/>
          <a:ln w="38100">
            <a:solidFill>
              <a:srgbClr val="FF0066"/>
            </a:solidFill>
            <a:round/>
            <a:headEnd/>
            <a:tailEnd type="triangle" w="med" len="med"/>
          </a:ln>
        </p:spPr>
        <p:txBody>
          <a:bodyPr/>
          <a:lstStyle/>
          <a:p>
            <a:endParaRPr lang="en-US"/>
          </a:p>
        </p:txBody>
      </p:sp>
      <p:sp>
        <p:nvSpPr>
          <p:cNvPr id="134183" name="Line 39"/>
          <p:cNvSpPr>
            <a:spLocks noChangeShapeType="1"/>
          </p:cNvSpPr>
          <p:nvPr/>
        </p:nvSpPr>
        <p:spPr bwMode="auto">
          <a:xfrm>
            <a:off x="5562600" y="4959350"/>
            <a:ext cx="838200" cy="0"/>
          </a:xfrm>
          <a:prstGeom prst="line">
            <a:avLst/>
          </a:prstGeom>
          <a:noFill/>
          <a:ln w="38100">
            <a:solidFill>
              <a:srgbClr val="FF0066"/>
            </a:solidFill>
            <a:round/>
            <a:headEnd/>
            <a:tailEnd type="triangle" w="med" len="med"/>
          </a:ln>
        </p:spPr>
        <p:txBody>
          <a:bodyPr/>
          <a:lstStyle/>
          <a:p>
            <a:endParaRPr lang="en-US"/>
          </a:p>
        </p:txBody>
      </p:sp>
      <p:sp>
        <p:nvSpPr>
          <p:cNvPr id="134184" name="Line 40"/>
          <p:cNvSpPr>
            <a:spLocks noChangeShapeType="1"/>
          </p:cNvSpPr>
          <p:nvPr/>
        </p:nvSpPr>
        <p:spPr bwMode="auto">
          <a:xfrm>
            <a:off x="5562600" y="5362575"/>
            <a:ext cx="838200" cy="368300"/>
          </a:xfrm>
          <a:prstGeom prst="line">
            <a:avLst/>
          </a:prstGeom>
          <a:noFill/>
          <a:ln w="38100">
            <a:solidFill>
              <a:srgbClr val="FF0066"/>
            </a:solidFill>
            <a:round/>
            <a:headEnd/>
            <a:tailEnd type="triangle" w="med" len="med"/>
          </a:ln>
        </p:spPr>
        <p:txBody>
          <a:bodyPr/>
          <a:lstStyle/>
          <a:p>
            <a:endParaRPr lang="en-US"/>
          </a:p>
        </p:txBody>
      </p:sp>
      <p:sp>
        <p:nvSpPr>
          <p:cNvPr id="134185" name="Text Box 41"/>
          <p:cNvSpPr txBox="1">
            <a:spLocks noChangeArrowheads="1"/>
          </p:cNvSpPr>
          <p:nvPr/>
        </p:nvSpPr>
        <p:spPr bwMode="auto">
          <a:xfrm>
            <a:off x="1752600" y="6262688"/>
            <a:ext cx="6172200" cy="461962"/>
          </a:xfrm>
          <a:prstGeom prst="rect">
            <a:avLst/>
          </a:prstGeom>
          <a:noFill/>
          <a:ln w="9525">
            <a:noFill/>
            <a:miter lim="800000"/>
            <a:headEnd/>
            <a:tailEnd/>
          </a:ln>
        </p:spPr>
        <p:txBody>
          <a:bodyPr>
            <a:spAutoFit/>
          </a:bodyPr>
          <a:lstStyle/>
          <a:p>
            <a:r>
              <a:rPr lang="en-US" sz="2400" b="1" i="1">
                <a:solidFill>
                  <a:srgbClr val="800080"/>
                </a:solidFill>
              </a:rPr>
              <a:t>* Sơ đồ sự trao đổi thức ăn ở thực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4152"/>
                                        </p:tgtEl>
                                        <p:attrNameLst>
                                          <p:attrName>style.visibility</p:attrName>
                                        </p:attrNameLst>
                                      </p:cBhvr>
                                      <p:to>
                                        <p:strVal val="visible"/>
                                      </p:to>
                                    </p:set>
                                    <p:anim calcmode="discrete" valueType="clr">
                                      <p:cBhvr override="childStyle">
                                        <p:cTn id="7" dur="80"/>
                                        <p:tgtEl>
                                          <p:spTgt spid="1341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4152"/>
                                        </p:tgtEl>
                                        <p:attrNameLst>
                                          <p:attrName>fillcolor</p:attrName>
                                        </p:attrNameLst>
                                      </p:cBhvr>
                                      <p:tavLst>
                                        <p:tav tm="0">
                                          <p:val>
                                            <p:clrVal>
                                              <a:schemeClr val="accent2"/>
                                            </p:clrVal>
                                          </p:val>
                                        </p:tav>
                                        <p:tav tm="50000">
                                          <p:val>
                                            <p:clrVal>
                                              <a:schemeClr val="hlink"/>
                                            </p:clrVal>
                                          </p:val>
                                        </p:tav>
                                      </p:tavLst>
                                    </p:anim>
                                    <p:set>
                                      <p:cBhvr>
                                        <p:cTn id="9" dur="80"/>
                                        <p:tgtEl>
                                          <p:spTgt spid="13415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4153"/>
                                        </p:tgtEl>
                                        <p:attrNameLst>
                                          <p:attrName>style.visibility</p:attrName>
                                        </p:attrNameLst>
                                      </p:cBhvr>
                                      <p:to>
                                        <p:strVal val="visible"/>
                                      </p:to>
                                    </p:set>
                                    <p:anim calcmode="discrete" valueType="clr">
                                      <p:cBhvr override="childStyle">
                                        <p:cTn id="14" dur="80"/>
                                        <p:tgtEl>
                                          <p:spTgt spid="13415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4153"/>
                                        </p:tgtEl>
                                        <p:attrNameLst>
                                          <p:attrName>fillcolor</p:attrName>
                                        </p:attrNameLst>
                                      </p:cBhvr>
                                      <p:tavLst>
                                        <p:tav tm="0">
                                          <p:val>
                                            <p:clrVal>
                                              <a:schemeClr val="accent2"/>
                                            </p:clrVal>
                                          </p:val>
                                        </p:tav>
                                        <p:tav tm="50000">
                                          <p:val>
                                            <p:clrVal>
                                              <a:schemeClr val="hlink"/>
                                            </p:clrVal>
                                          </p:val>
                                        </p:tav>
                                      </p:tavLst>
                                    </p:anim>
                                    <p:set>
                                      <p:cBhvr>
                                        <p:cTn id="16" dur="80"/>
                                        <p:tgtEl>
                                          <p:spTgt spid="134153"/>
                                        </p:tgtEl>
                                        <p:attrNameLst>
                                          <p:attrName>fill.type</p:attrName>
                                        </p:attrNameLst>
                                      </p:cBhvr>
                                      <p:to>
                                        <p:strVal val="solid"/>
                                      </p:to>
                                    </p:set>
                                  </p:childTnLst>
                                </p:cTn>
                              </p:par>
                            </p:childTnLst>
                          </p:cTn>
                        </p:par>
                        <p:par>
                          <p:cTn id="17" fill="hold" nodeType="afterGroup">
                            <p:stCondLst>
                              <p:cond delay="2080"/>
                            </p:stCondLst>
                            <p:childTnLst>
                              <p:par>
                                <p:cTn id="18" presetID="50" presetClass="entr" presetSubtype="0" decel="100000" fill="hold" grpId="0" nodeType="afterEffect">
                                  <p:stCondLst>
                                    <p:cond delay="0"/>
                                  </p:stCondLst>
                                  <p:childTnLst>
                                    <p:set>
                                      <p:cBhvr>
                                        <p:cTn id="19" dur="1" fill="hold">
                                          <p:stCondLst>
                                            <p:cond delay="0"/>
                                          </p:stCondLst>
                                        </p:cTn>
                                        <p:tgtEl>
                                          <p:spTgt spid="134170"/>
                                        </p:tgtEl>
                                        <p:attrNameLst>
                                          <p:attrName>style.visibility</p:attrName>
                                        </p:attrNameLst>
                                      </p:cBhvr>
                                      <p:to>
                                        <p:strVal val="visible"/>
                                      </p:to>
                                    </p:set>
                                    <p:anim calcmode="lin" valueType="num">
                                      <p:cBhvr>
                                        <p:cTn id="20" dur="1000" fill="hold"/>
                                        <p:tgtEl>
                                          <p:spTgt spid="134170"/>
                                        </p:tgtEl>
                                        <p:attrNameLst>
                                          <p:attrName>ppt_w</p:attrName>
                                        </p:attrNameLst>
                                      </p:cBhvr>
                                      <p:tavLst>
                                        <p:tav tm="0">
                                          <p:val>
                                            <p:strVal val="#ppt_w+.3"/>
                                          </p:val>
                                        </p:tav>
                                        <p:tav tm="100000">
                                          <p:val>
                                            <p:strVal val="#ppt_w"/>
                                          </p:val>
                                        </p:tav>
                                      </p:tavLst>
                                    </p:anim>
                                    <p:anim calcmode="lin" valueType="num">
                                      <p:cBhvr>
                                        <p:cTn id="21" dur="1000" fill="hold"/>
                                        <p:tgtEl>
                                          <p:spTgt spid="134170"/>
                                        </p:tgtEl>
                                        <p:attrNameLst>
                                          <p:attrName>ppt_h</p:attrName>
                                        </p:attrNameLst>
                                      </p:cBhvr>
                                      <p:tavLst>
                                        <p:tav tm="0">
                                          <p:val>
                                            <p:strVal val="#ppt_h"/>
                                          </p:val>
                                        </p:tav>
                                        <p:tav tm="100000">
                                          <p:val>
                                            <p:strVal val="#ppt_h"/>
                                          </p:val>
                                        </p:tav>
                                      </p:tavLst>
                                    </p:anim>
                                    <p:animEffect transition="in" filter="fade">
                                      <p:cBhvr>
                                        <p:cTn id="22" dur="1000"/>
                                        <p:tgtEl>
                                          <p:spTgt spid="1341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4163"/>
                                        </p:tgtEl>
                                        <p:attrNameLst>
                                          <p:attrName>style.visibility</p:attrName>
                                        </p:attrNameLst>
                                      </p:cBhvr>
                                      <p:to>
                                        <p:strVal val="visible"/>
                                      </p:to>
                                    </p:set>
                                    <p:animEffect transition="in" filter="dissolve">
                                      <p:cBhvr>
                                        <p:cTn id="27" dur="500"/>
                                        <p:tgtEl>
                                          <p:spTgt spid="13416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4164"/>
                                        </p:tgtEl>
                                        <p:attrNameLst>
                                          <p:attrName>style.visibility</p:attrName>
                                        </p:attrNameLst>
                                      </p:cBhvr>
                                      <p:to>
                                        <p:strVal val="visible"/>
                                      </p:to>
                                    </p:set>
                                    <p:animEffect transition="in" filter="dissolve">
                                      <p:cBhvr>
                                        <p:cTn id="30" dur="500"/>
                                        <p:tgtEl>
                                          <p:spTgt spid="13416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4165"/>
                                        </p:tgtEl>
                                        <p:attrNameLst>
                                          <p:attrName>style.visibility</p:attrName>
                                        </p:attrNameLst>
                                      </p:cBhvr>
                                      <p:to>
                                        <p:strVal val="visible"/>
                                      </p:to>
                                    </p:set>
                                    <p:animEffect transition="in" filter="dissolve">
                                      <p:cBhvr>
                                        <p:cTn id="33" dur="500"/>
                                        <p:tgtEl>
                                          <p:spTgt spid="13416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4166"/>
                                        </p:tgtEl>
                                        <p:attrNameLst>
                                          <p:attrName>style.visibility</p:attrName>
                                        </p:attrNameLst>
                                      </p:cBhvr>
                                      <p:to>
                                        <p:strVal val="visible"/>
                                      </p:to>
                                    </p:set>
                                    <p:animEffect transition="in" filter="dissolve">
                                      <p:cBhvr>
                                        <p:cTn id="36" dur="500"/>
                                        <p:tgtEl>
                                          <p:spTgt spid="13416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34167"/>
                                        </p:tgtEl>
                                        <p:attrNameLst>
                                          <p:attrName>style.visibility</p:attrName>
                                        </p:attrNameLst>
                                      </p:cBhvr>
                                      <p:to>
                                        <p:strVal val="visible"/>
                                      </p:to>
                                    </p:set>
                                    <p:animEffect transition="in" filter="dissolve">
                                      <p:cBhvr>
                                        <p:cTn id="39" dur="500"/>
                                        <p:tgtEl>
                                          <p:spTgt spid="13416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4168"/>
                                        </p:tgtEl>
                                        <p:attrNameLst>
                                          <p:attrName>style.visibility</p:attrName>
                                        </p:attrNameLst>
                                      </p:cBhvr>
                                      <p:to>
                                        <p:strVal val="visible"/>
                                      </p:to>
                                    </p:set>
                                    <p:animEffect transition="in" filter="dissolve">
                                      <p:cBhvr>
                                        <p:cTn id="42" dur="500"/>
                                        <p:tgtEl>
                                          <p:spTgt spid="13416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34169"/>
                                        </p:tgtEl>
                                        <p:attrNameLst>
                                          <p:attrName>style.visibility</p:attrName>
                                        </p:attrNameLst>
                                      </p:cBhvr>
                                      <p:to>
                                        <p:strVal val="visible"/>
                                      </p:to>
                                    </p:set>
                                    <p:animEffect transition="in" filter="dissolve">
                                      <p:cBhvr>
                                        <p:cTn id="45" dur="500"/>
                                        <p:tgtEl>
                                          <p:spTgt spid="134169"/>
                                        </p:tgtEl>
                                      </p:cBhvr>
                                    </p:animEffect>
                                  </p:childTnLst>
                                </p:cTn>
                              </p:par>
                            </p:childTnLst>
                          </p:cTn>
                        </p:par>
                        <p:par>
                          <p:cTn id="46" fill="hold" nodeType="afterGroup">
                            <p:stCondLst>
                              <p:cond delay="500"/>
                            </p:stCondLst>
                            <p:childTnLst>
                              <p:par>
                                <p:cTn id="47" presetID="4" presetClass="exit" presetSubtype="16" fill="hold" grpId="1" nodeType="afterEffect">
                                  <p:stCondLst>
                                    <p:cond delay="0"/>
                                  </p:stCondLst>
                                  <p:iterate type="lt">
                                    <p:tmPct val="0"/>
                                  </p:iterate>
                                  <p:childTnLst>
                                    <p:animEffect transition="out" filter="box(in)">
                                      <p:cBhvr>
                                        <p:cTn id="48" dur="500"/>
                                        <p:tgtEl>
                                          <p:spTgt spid="134153"/>
                                        </p:tgtEl>
                                      </p:cBhvr>
                                    </p:animEffect>
                                    <p:set>
                                      <p:cBhvr>
                                        <p:cTn id="49" dur="1" fill="hold">
                                          <p:stCondLst>
                                            <p:cond delay="499"/>
                                          </p:stCondLst>
                                        </p:cTn>
                                        <p:tgtEl>
                                          <p:spTgt spid="134153"/>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34154"/>
                                        </p:tgtEl>
                                        <p:attrNameLst>
                                          <p:attrName>style.visibility</p:attrName>
                                        </p:attrNameLst>
                                      </p:cBhvr>
                                      <p:to>
                                        <p:strVal val="visible"/>
                                      </p:to>
                                    </p:set>
                                    <p:anim calcmode="lin" valueType="num">
                                      <p:cBhvr>
                                        <p:cTn id="54" dur="1000" fill="hold"/>
                                        <p:tgtEl>
                                          <p:spTgt spid="134154"/>
                                        </p:tgtEl>
                                        <p:attrNameLst>
                                          <p:attrName>ppt_x</p:attrName>
                                        </p:attrNameLst>
                                      </p:cBhvr>
                                      <p:tavLst>
                                        <p:tav tm="0">
                                          <p:val>
                                            <p:strVal val="#ppt_x-.2"/>
                                          </p:val>
                                        </p:tav>
                                        <p:tav tm="100000">
                                          <p:val>
                                            <p:strVal val="#ppt_x"/>
                                          </p:val>
                                        </p:tav>
                                      </p:tavLst>
                                    </p:anim>
                                    <p:anim calcmode="lin" valueType="num">
                                      <p:cBhvr>
                                        <p:cTn id="55" dur="1000" fill="hold"/>
                                        <p:tgtEl>
                                          <p:spTgt spid="134154"/>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3415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34171"/>
                                        </p:tgtEl>
                                        <p:attrNameLst>
                                          <p:attrName>style.visibility</p:attrName>
                                        </p:attrNameLst>
                                      </p:cBhvr>
                                      <p:to>
                                        <p:strVal val="visible"/>
                                      </p:to>
                                    </p:set>
                                    <p:anim calcmode="lin" valueType="num">
                                      <p:cBhvr>
                                        <p:cTn id="61" dur="1000" fill="hold"/>
                                        <p:tgtEl>
                                          <p:spTgt spid="134171"/>
                                        </p:tgtEl>
                                        <p:attrNameLst>
                                          <p:attrName>ppt_x</p:attrName>
                                        </p:attrNameLst>
                                      </p:cBhvr>
                                      <p:tavLst>
                                        <p:tav tm="0">
                                          <p:val>
                                            <p:strVal val="#ppt_x-.2"/>
                                          </p:val>
                                        </p:tav>
                                        <p:tav tm="100000">
                                          <p:val>
                                            <p:strVal val="#ppt_x"/>
                                          </p:val>
                                        </p:tav>
                                      </p:tavLst>
                                    </p:anim>
                                    <p:anim calcmode="lin" valueType="num">
                                      <p:cBhvr>
                                        <p:cTn id="62" dur="1000" fill="hold"/>
                                        <p:tgtEl>
                                          <p:spTgt spid="134171"/>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34171"/>
                                        </p:tgtEl>
                                      </p:cBhvr>
                                    </p:animEffect>
                                  </p:childTnLst>
                                </p:cTn>
                              </p:par>
                            </p:childTnLst>
                          </p:cTn>
                        </p:par>
                        <p:par>
                          <p:cTn id="64" fill="hold" nodeType="afterGroup">
                            <p:stCondLst>
                              <p:cond delay="1000"/>
                            </p:stCondLst>
                            <p:childTnLst>
                              <p:par>
                                <p:cTn id="65" presetID="29" presetClass="entr" presetSubtype="0" fill="hold" grpId="0" nodeType="afterEffect">
                                  <p:stCondLst>
                                    <p:cond delay="0"/>
                                  </p:stCondLst>
                                  <p:childTnLst>
                                    <p:set>
                                      <p:cBhvr>
                                        <p:cTn id="66" dur="1" fill="hold">
                                          <p:stCondLst>
                                            <p:cond delay="0"/>
                                          </p:stCondLst>
                                        </p:cTn>
                                        <p:tgtEl>
                                          <p:spTgt spid="134173"/>
                                        </p:tgtEl>
                                        <p:attrNameLst>
                                          <p:attrName>style.visibility</p:attrName>
                                        </p:attrNameLst>
                                      </p:cBhvr>
                                      <p:to>
                                        <p:strVal val="visible"/>
                                      </p:to>
                                    </p:set>
                                    <p:anim calcmode="lin" valueType="num">
                                      <p:cBhvr>
                                        <p:cTn id="67" dur="1000" fill="hold"/>
                                        <p:tgtEl>
                                          <p:spTgt spid="134173"/>
                                        </p:tgtEl>
                                        <p:attrNameLst>
                                          <p:attrName>ppt_x</p:attrName>
                                        </p:attrNameLst>
                                      </p:cBhvr>
                                      <p:tavLst>
                                        <p:tav tm="0">
                                          <p:val>
                                            <p:strVal val="#ppt_x-.2"/>
                                          </p:val>
                                        </p:tav>
                                        <p:tav tm="100000">
                                          <p:val>
                                            <p:strVal val="#ppt_x"/>
                                          </p:val>
                                        </p:tav>
                                      </p:tavLst>
                                    </p:anim>
                                    <p:anim calcmode="lin" valueType="num">
                                      <p:cBhvr>
                                        <p:cTn id="68" dur="1000" fill="hold"/>
                                        <p:tgtEl>
                                          <p:spTgt spid="134173"/>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34173"/>
                                        </p:tgtEl>
                                      </p:cBhvr>
                                    </p:animEffect>
                                  </p:childTnLst>
                                </p:cTn>
                              </p:par>
                            </p:childTnLst>
                          </p:cTn>
                        </p:par>
                        <p:par>
                          <p:cTn id="70" fill="hold" nodeType="afterGroup">
                            <p:stCondLst>
                              <p:cond delay="2000"/>
                            </p:stCondLst>
                            <p:childTnLst>
                              <p:par>
                                <p:cTn id="71" presetID="29" presetClass="entr" presetSubtype="0" fill="hold" grpId="0" nodeType="afterEffect">
                                  <p:stCondLst>
                                    <p:cond delay="0"/>
                                  </p:stCondLst>
                                  <p:childTnLst>
                                    <p:set>
                                      <p:cBhvr>
                                        <p:cTn id="72" dur="1" fill="hold">
                                          <p:stCondLst>
                                            <p:cond delay="0"/>
                                          </p:stCondLst>
                                        </p:cTn>
                                        <p:tgtEl>
                                          <p:spTgt spid="134179"/>
                                        </p:tgtEl>
                                        <p:attrNameLst>
                                          <p:attrName>style.visibility</p:attrName>
                                        </p:attrNameLst>
                                      </p:cBhvr>
                                      <p:to>
                                        <p:strVal val="visible"/>
                                      </p:to>
                                    </p:set>
                                    <p:anim calcmode="lin" valueType="num">
                                      <p:cBhvr>
                                        <p:cTn id="73" dur="1000" fill="hold"/>
                                        <p:tgtEl>
                                          <p:spTgt spid="134179"/>
                                        </p:tgtEl>
                                        <p:attrNameLst>
                                          <p:attrName>ppt_x</p:attrName>
                                        </p:attrNameLst>
                                      </p:cBhvr>
                                      <p:tavLst>
                                        <p:tav tm="0">
                                          <p:val>
                                            <p:strVal val="#ppt_x-.2"/>
                                          </p:val>
                                        </p:tav>
                                        <p:tav tm="100000">
                                          <p:val>
                                            <p:strVal val="#ppt_x"/>
                                          </p:val>
                                        </p:tav>
                                      </p:tavLst>
                                    </p:anim>
                                    <p:anim calcmode="lin" valueType="num">
                                      <p:cBhvr>
                                        <p:cTn id="74" dur="1000" fill="hold"/>
                                        <p:tgtEl>
                                          <p:spTgt spid="134179"/>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34179"/>
                                        </p:tgtEl>
                                      </p:cBhvr>
                                    </p:animEffect>
                                  </p:childTnLst>
                                </p:cTn>
                              </p:par>
                            </p:childTnLst>
                          </p:cTn>
                        </p:par>
                        <p:par>
                          <p:cTn id="76" fill="hold" nodeType="afterGroup">
                            <p:stCondLst>
                              <p:cond delay="3000"/>
                            </p:stCondLst>
                            <p:childTnLst>
                              <p:par>
                                <p:cTn id="77" presetID="29" presetClass="entr" presetSubtype="0" fill="hold" grpId="0" nodeType="afterEffect">
                                  <p:stCondLst>
                                    <p:cond delay="0"/>
                                  </p:stCondLst>
                                  <p:childTnLst>
                                    <p:set>
                                      <p:cBhvr>
                                        <p:cTn id="78" dur="1" fill="hold">
                                          <p:stCondLst>
                                            <p:cond delay="0"/>
                                          </p:stCondLst>
                                        </p:cTn>
                                        <p:tgtEl>
                                          <p:spTgt spid="134174"/>
                                        </p:tgtEl>
                                        <p:attrNameLst>
                                          <p:attrName>style.visibility</p:attrName>
                                        </p:attrNameLst>
                                      </p:cBhvr>
                                      <p:to>
                                        <p:strVal val="visible"/>
                                      </p:to>
                                    </p:set>
                                    <p:anim calcmode="lin" valueType="num">
                                      <p:cBhvr>
                                        <p:cTn id="79" dur="1000" fill="hold"/>
                                        <p:tgtEl>
                                          <p:spTgt spid="134174"/>
                                        </p:tgtEl>
                                        <p:attrNameLst>
                                          <p:attrName>ppt_x</p:attrName>
                                        </p:attrNameLst>
                                      </p:cBhvr>
                                      <p:tavLst>
                                        <p:tav tm="0">
                                          <p:val>
                                            <p:strVal val="#ppt_x-.2"/>
                                          </p:val>
                                        </p:tav>
                                        <p:tav tm="100000">
                                          <p:val>
                                            <p:strVal val="#ppt_x"/>
                                          </p:val>
                                        </p:tav>
                                      </p:tavLst>
                                    </p:anim>
                                    <p:anim calcmode="lin" valueType="num">
                                      <p:cBhvr>
                                        <p:cTn id="80" dur="1000" fill="hold"/>
                                        <p:tgtEl>
                                          <p:spTgt spid="134174"/>
                                        </p:tgtEl>
                                        <p:attrNameLst>
                                          <p:attrName>ppt_y</p:attrName>
                                        </p:attrNameLst>
                                      </p:cBhvr>
                                      <p:tavLst>
                                        <p:tav tm="0">
                                          <p:val>
                                            <p:strVal val="#ppt_y"/>
                                          </p:val>
                                        </p:tav>
                                        <p:tav tm="100000">
                                          <p:val>
                                            <p:strVal val="#ppt_y"/>
                                          </p:val>
                                        </p:tav>
                                      </p:tavLst>
                                    </p:anim>
                                    <p:animEffect transition="in" filter="wipe(right)" prLst="gradientSize: 0.1">
                                      <p:cBhvr>
                                        <p:cTn id="81" dur="1000"/>
                                        <p:tgtEl>
                                          <p:spTgt spid="134174"/>
                                        </p:tgtEl>
                                      </p:cBhvr>
                                    </p:animEffect>
                                  </p:childTnLst>
                                </p:cTn>
                              </p:par>
                            </p:childTnLst>
                          </p:cTn>
                        </p:par>
                        <p:par>
                          <p:cTn id="82" fill="hold" nodeType="afterGroup">
                            <p:stCondLst>
                              <p:cond delay="4000"/>
                            </p:stCondLst>
                            <p:childTnLst>
                              <p:par>
                                <p:cTn id="83" presetID="29" presetClass="entr" presetSubtype="0" fill="hold" grpId="0" nodeType="afterEffect">
                                  <p:stCondLst>
                                    <p:cond delay="0"/>
                                  </p:stCondLst>
                                  <p:childTnLst>
                                    <p:set>
                                      <p:cBhvr>
                                        <p:cTn id="84" dur="1" fill="hold">
                                          <p:stCondLst>
                                            <p:cond delay="0"/>
                                          </p:stCondLst>
                                        </p:cTn>
                                        <p:tgtEl>
                                          <p:spTgt spid="134180"/>
                                        </p:tgtEl>
                                        <p:attrNameLst>
                                          <p:attrName>style.visibility</p:attrName>
                                        </p:attrNameLst>
                                      </p:cBhvr>
                                      <p:to>
                                        <p:strVal val="visible"/>
                                      </p:to>
                                    </p:set>
                                    <p:anim calcmode="lin" valueType="num">
                                      <p:cBhvr>
                                        <p:cTn id="85" dur="1000" fill="hold"/>
                                        <p:tgtEl>
                                          <p:spTgt spid="134180"/>
                                        </p:tgtEl>
                                        <p:attrNameLst>
                                          <p:attrName>ppt_x</p:attrName>
                                        </p:attrNameLst>
                                      </p:cBhvr>
                                      <p:tavLst>
                                        <p:tav tm="0">
                                          <p:val>
                                            <p:strVal val="#ppt_x-.2"/>
                                          </p:val>
                                        </p:tav>
                                        <p:tav tm="100000">
                                          <p:val>
                                            <p:strVal val="#ppt_x"/>
                                          </p:val>
                                        </p:tav>
                                      </p:tavLst>
                                    </p:anim>
                                    <p:anim calcmode="lin" valueType="num">
                                      <p:cBhvr>
                                        <p:cTn id="86" dur="1000" fill="hold"/>
                                        <p:tgtEl>
                                          <p:spTgt spid="134180"/>
                                        </p:tgtEl>
                                        <p:attrNameLst>
                                          <p:attrName>ppt_y</p:attrName>
                                        </p:attrNameLst>
                                      </p:cBhvr>
                                      <p:tavLst>
                                        <p:tav tm="0">
                                          <p:val>
                                            <p:strVal val="#ppt_y"/>
                                          </p:val>
                                        </p:tav>
                                        <p:tav tm="100000">
                                          <p:val>
                                            <p:strVal val="#ppt_y"/>
                                          </p:val>
                                        </p:tav>
                                      </p:tavLst>
                                    </p:anim>
                                    <p:animEffect transition="in" filter="wipe(right)" prLst="gradientSize: 0.1">
                                      <p:cBhvr>
                                        <p:cTn id="87" dur="1000"/>
                                        <p:tgtEl>
                                          <p:spTgt spid="134180"/>
                                        </p:tgtEl>
                                      </p:cBhvr>
                                    </p:animEffect>
                                  </p:childTnLst>
                                </p:cTn>
                              </p:par>
                            </p:childTnLst>
                          </p:cTn>
                        </p:par>
                        <p:par>
                          <p:cTn id="88" fill="hold" nodeType="afterGroup">
                            <p:stCondLst>
                              <p:cond delay="5000"/>
                            </p:stCondLst>
                            <p:childTnLst>
                              <p:par>
                                <p:cTn id="89" presetID="29" presetClass="entr" presetSubtype="0" fill="hold" grpId="0" nodeType="afterEffect">
                                  <p:stCondLst>
                                    <p:cond delay="0"/>
                                  </p:stCondLst>
                                  <p:childTnLst>
                                    <p:set>
                                      <p:cBhvr>
                                        <p:cTn id="90" dur="1" fill="hold">
                                          <p:stCondLst>
                                            <p:cond delay="0"/>
                                          </p:stCondLst>
                                        </p:cTn>
                                        <p:tgtEl>
                                          <p:spTgt spid="134175"/>
                                        </p:tgtEl>
                                        <p:attrNameLst>
                                          <p:attrName>style.visibility</p:attrName>
                                        </p:attrNameLst>
                                      </p:cBhvr>
                                      <p:to>
                                        <p:strVal val="visible"/>
                                      </p:to>
                                    </p:set>
                                    <p:anim calcmode="lin" valueType="num">
                                      <p:cBhvr>
                                        <p:cTn id="91" dur="1000" fill="hold"/>
                                        <p:tgtEl>
                                          <p:spTgt spid="134175"/>
                                        </p:tgtEl>
                                        <p:attrNameLst>
                                          <p:attrName>ppt_x</p:attrName>
                                        </p:attrNameLst>
                                      </p:cBhvr>
                                      <p:tavLst>
                                        <p:tav tm="0">
                                          <p:val>
                                            <p:strVal val="#ppt_x-.2"/>
                                          </p:val>
                                        </p:tav>
                                        <p:tav tm="100000">
                                          <p:val>
                                            <p:strVal val="#ppt_x"/>
                                          </p:val>
                                        </p:tav>
                                      </p:tavLst>
                                    </p:anim>
                                    <p:anim calcmode="lin" valueType="num">
                                      <p:cBhvr>
                                        <p:cTn id="92" dur="1000" fill="hold"/>
                                        <p:tgtEl>
                                          <p:spTgt spid="134175"/>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34175"/>
                                        </p:tgtEl>
                                      </p:cBhvr>
                                    </p:animEffect>
                                  </p:childTnLst>
                                </p:cTn>
                              </p:par>
                            </p:childTnLst>
                          </p:cTn>
                        </p:par>
                        <p:par>
                          <p:cTn id="94" fill="hold" nodeType="afterGroup">
                            <p:stCondLst>
                              <p:cond delay="6000"/>
                            </p:stCondLst>
                            <p:childTnLst>
                              <p:par>
                                <p:cTn id="95" presetID="29" presetClass="entr" presetSubtype="0" fill="hold" grpId="0" nodeType="afterEffect">
                                  <p:stCondLst>
                                    <p:cond delay="0"/>
                                  </p:stCondLst>
                                  <p:childTnLst>
                                    <p:set>
                                      <p:cBhvr>
                                        <p:cTn id="96" dur="1" fill="hold">
                                          <p:stCondLst>
                                            <p:cond delay="0"/>
                                          </p:stCondLst>
                                        </p:cTn>
                                        <p:tgtEl>
                                          <p:spTgt spid="134181"/>
                                        </p:tgtEl>
                                        <p:attrNameLst>
                                          <p:attrName>style.visibility</p:attrName>
                                        </p:attrNameLst>
                                      </p:cBhvr>
                                      <p:to>
                                        <p:strVal val="visible"/>
                                      </p:to>
                                    </p:set>
                                    <p:anim calcmode="lin" valueType="num">
                                      <p:cBhvr>
                                        <p:cTn id="97" dur="1000" fill="hold"/>
                                        <p:tgtEl>
                                          <p:spTgt spid="134181"/>
                                        </p:tgtEl>
                                        <p:attrNameLst>
                                          <p:attrName>ppt_x</p:attrName>
                                        </p:attrNameLst>
                                      </p:cBhvr>
                                      <p:tavLst>
                                        <p:tav tm="0">
                                          <p:val>
                                            <p:strVal val="#ppt_x-.2"/>
                                          </p:val>
                                        </p:tav>
                                        <p:tav tm="100000">
                                          <p:val>
                                            <p:strVal val="#ppt_x"/>
                                          </p:val>
                                        </p:tav>
                                      </p:tavLst>
                                    </p:anim>
                                    <p:anim calcmode="lin" valueType="num">
                                      <p:cBhvr>
                                        <p:cTn id="98" dur="1000" fill="hold"/>
                                        <p:tgtEl>
                                          <p:spTgt spid="134181"/>
                                        </p:tgtEl>
                                        <p:attrNameLst>
                                          <p:attrName>ppt_y</p:attrName>
                                        </p:attrNameLst>
                                      </p:cBhvr>
                                      <p:tavLst>
                                        <p:tav tm="0">
                                          <p:val>
                                            <p:strVal val="#ppt_y"/>
                                          </p:val>
                                        </p:tav>
                                        <p:tav tm="100000">
                                          <p:val>
                                            <p:strVal val="#ppt_y"/>
                                          </p:val>
                                        </p:tav>
                                      </p:tavLst>
                                    </p:anim>
                                    <p:animEffect transition="in" filter="wipe(right)" prLst="gradientSize: 0.1">
                                      <p:cBhvr>
                                        <p:cTn id="99" dur="1000"/>
                                        <p:tgtEl>
                                          <p:spTgt spid="134181"/>
                                        </p:tgtEl>
                                      </p:cBhvr>
                                    </p:animEffect>
                                  </p:childTnLst>
                                </p:cTn>
                              </p:par>
                              <p:par>
                                <p:cTn id="100" presetID="4" presetClass="exit" presetSubtype="16" fill="hold" grpId="1" nodeType="withEffect">
                                  <p:stCondLst>
                                    <p:cond delay="0"/>
                                  </p:stCondLst>
                                  <p:childTnLst>
                                    <p:animEffect transition="out" filter="box(in)">
                                      <p:cBhvr>
                                        <p:cTn id="101" dur="500"/>
                                        <p:tgtEl>
                                          <p:spTgt spid="134154"/>
                                        </p:tgtEl>
                                      </p:cBhvr>
                                    </p:animEffect>
                                    <p:set>
                                      <p:cBhvr>
                                        <p:cTn id="102" dur="1" fill="hold">
                                          <p:stCondLst>
                                            <p:cond delay="499"/>
                                          </p:stCondLst>
                                        </p:cTn>
                                        <p:tgtEl>
                                          <p:spTgt spid="134154"/>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134157"/>
                                        </p:tgtEl>
                                        <p:attrNameLst>
                                          <p:attrName>style.visibility</p:attrName>
                                        </p:attrNameLst>
                                      </p:cBhvr>
                                      <p:to>
                                        <p:strVal val="visible"/>
                                      </p:to>
                                    </p:set>
                                    <p:anim calcmode="discrete" valueType="clr">
                                      <p:cBhvr override="childStyle">
                                        <p:cTn id="107" dur="80"/>
                                        <p:tgtEl>
                                          <p:spTgt spid="134157"/>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134157"/>
                                        </p:tgtEl>
                                        <p:attrNameLst>
                                          <p:attrName>fillcolor</p:attrName>
                                        </p:attrNameLst>
                                      </p:cBhvr>
                                      <p:tavLst>
                                        <p:tav tm="0">
                                          <p:val>
                                            <p:clrVal>
                                              <a:schemeClr val="accent2"/>
                                            </p:clrVal>
                                          </p:val>
                                        </p:tav>
                                        <p:tav tm="50000">
                                          <p:val>
                                            <p:clrVal>
                                              <a:schemeClr val="hlink"/>
                                            </p:clrVal>
                                          </p:val>
                                        </p:tav>
                                      </p:tavLst>
                                    </p:anim>
                                    <p:set>
                                      <p:cBhvr>
                                        <p:cTn id="109" dur="80"/>
                                        <p:tgtEl>
                                          <p:spTgt spid="134157"/>
                                        </p:tgtEl>
                                        <p:attrNameLst>
                                          <p:attrName>fill.type</p:attrName>
                                        </p:attrNameLst>
                                      </p:cBhvr>
                                      <p:to>
                                        <p:strVal val="solid"/>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9" presetClass="entr" presetSubtype="0" fill="hold" grpId="0" nodeType="clickEffect">
                                  <p:stCondLst>
                                    <p:cond delay="0"/>
                                  </p:stCondLst>
                                  <p:childTnLst>
                                    <p:set>
                                      <p:cBhvr>
                                        <p:cTn id="113" dur="1" fill="hold">
                                          <p:stCondLst>
                                            <p:cond delay="0"/>
                                          </p:stCondLst>
                                        </p:cTn>
                                        <p:tgtEl>
                                          <p:spTgt spid="134172"/>
                                        </p:tgtEl>
                                        <p:attrNameLst>
                                          <p:attrName>style.visibility</p:attrName>
                                        </p:attrNameLst>
                                      </p:cBhvr>
                                      <p:to>
                                        <p:strVal val="visible"/>
                                      </p:to>
                                    </p:set>
                                    <p:anim calcmode="lin" valueType="num">
                                      <p:cBhvr>
                                        <p:cTn id="114" dur="1000" fill="hold"/>
                                        <p:tgtEl>
                                          <p:spTgt spid="134172"/>
                                        </p:tgtEl>
                                        <p:attrNameLst>
                                          <p:attrName>ppt_x</p:attrName>
                                        </p:attrNameLst>
                                      </p:cBhvr>
                                      <p:tavLst>
                                        <p:tav tm="0">
                                          <p:val>
                                            <p:strVal val="#ppt_x-.2"/>
                                          </p:val>
                                        </p:tav>
                                        <p:tav tm="100000">
                                          <p:val>
                                            <p:strVal val="#ppt_x"/>
                                          </p:val>
                                        </p:tav>
                                      </p:tavLst>
                                    </p:anim>
                                    <p:anim calcmode="lin" valueType="num">
                                      <p:cBhvr>
                                        <p:cTn id="115" dur="1000" fill="hold"/>
                                        <p:tgtEl>
                                          <p:spTgt spid="134172"/>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134172"/>
                                        </p:tgtEl>
                                      </p:cBhvr>
                                    </p:animEffect>
                                  </p:childTnLst>
                                </p:cTn>
                              </p:par>
                            </p:childTnLst>
                          </p:cTn>
                        </p:par>
                        <p:par>
                          <p:cTn id="117" fill="hold" nodeType="afterGroup">
                            <p:stCondLst>
                              <p:cond delay="1000"/>
                            </p:stCondLst>
                            <p:childTnLst>
                              <p:par>
                                <p:cTn id="118" presetID="29" presetClass="entr" presetSubtype="0" fill="hold" grpId="0" nodeType="afterEffect">
                                  <p:stCondLst>
                                    <p:cond delay="0"/>
                                  </p:stCondLst>
                                  <p:childTnLst>
                                    <p:set>
                                      <p:cBhvr>
                                        <p:cTn id="119" dur="1" fill="hold">
                                          <p:stCondLst>
                                            <p:cond delay="0"/>
                                          </p:stCondLst>
                                        </p:cTn>
                                        <p:tgtEl>
                                          <p:spTgt spid="134182"/>
                                        </p:tgtEl>
                                        <p:attrNameLst>
                                          <p:attrName>style.visibility</p:attrName>
                                        </p:attrNameLst>
                                      </p:cBhvr>
                                      <p:to>
                                        <p:strVal val="visible"/>
                                      </p:to>
                                    </p:set>
                                    <p:anim calcmode="lin" valueType="num">
                                      <p:cBhvr>
                                        <p:cTn id="120" dur="1000" fill="hold"/>
                                        <p:tgtEl>
                                          <p:spTgt spid="134182"/>
                                        </p:tgtEl>
                                        <p:attrNameLst>
                                          <p:attrName>ppt_x</p:attrName>
                                        </p:attrNameLst>
                                      </p:cBhvr>
                                      <p:tavLst>
                                        <p:tav tm="0">
                                          <p:val>
                                            <p:strVal val="#ppt_x-.2"/>
                                          </p:val>
                                        </p:tav>
                                        <p:tav tm="100000">
                                          <p:val>
                                            <p:strVal val="#ppt_x"/>
                                          </p:val>
                                        </p:tav>
                                      </p:tavLst>
                                    </p:anim>
                                    <p:anim calcmode="lin" valueType="num">
                                      <p:cBhvr>
                                        <p:cTn id="121" dur="1000" fill="hold"/>
                                        <p:tgtEl>
                                          <p:spTgt spid="134182"/>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134182"/>
                                        </p:tgtEl>
                                      </p:cBhvr>
                                    </p:animEffect>
                                  </p:childTnLst>
                                </p:cTn>
                              </p:par>
                            </p:childTnLst>
                          </p:cTn>
                        </p:par>
                        <p:par>
                          <p:cTn id="123" fill="hold" nodeType="afterGroup">
                            <p:stCondLst>
                              <p:cond delay="2000"/>
                            </p:stCondLst>
                            <p:childTnLst>
                              <p:par>
                                <p:cTn id="124" presetID="29" presetClass="entr" presetSubtype="0" fill="hold" grpId="0" nodeType="afterEffect">
                                  <p:stCondLst>
                                    <p:cond delay="0"/>
                                  </p:stCondLst>
                                  <p:childTnLst>
                                    <p:set>
                                      <p:cBhvr>
                                        <p:cTn id="125" dur="1" fill="hold">
                                          <p:stCondLst>
                                            <p:cond delay="0"/>
                                          </p:stCondLst>
                                        </p:cTn>
                                        <p:tgtEl>
                                          <p:spTgt spid="134176"/>
                                        </p:tgtEl>
                                        <p:attrNameLst>
                                          <p:attrName>style.visibility</p:attrName>
                                        </p:attrNameLst>
                                      </p:cBhvr>
                                      <p:to>
                                        <p:strVal val="visible"/>
                                      </p:to>
                                    </p:set>
                                    <p:anim calcmode="lin" valueType="num">
                                      <p:cBhvr>
                                        <p:cTn id="126" dur="1000" fill="hold"/>
                                        <p:tgtEl>
                                          <p:spTgt spid="134176"/>
                                        </p:tgtEl>
                                        <p:attrNameLst>
                                          <p:attrName>ppt_x</p:attrName>
                                        </p:attrNameLst>
                                      </p:cBhvr>
                                      <p:tavLst>
                                        <p:tav tm="0">
                                          <p:val>
                                            <p:strVal val="#ppt_x-.2"/>
                                          </p:val>
                                        </p:tav>
                                        <p:tav tm="100000">
                                          <p:val>
                                            <p:strVal val="#ppt_x"/>
                                          </p:val>
                                        </p:tav>
                                      </p:tavLst>
                                    </p:anim>
                                    <p:anim calcmode="lin" valueType="num">
                                      <p:cBhvr>
                                        <p:cTn id="127" dur="1000" fill="hold"/>
                                        <p:tgtEl>
                                          <p:spTgt spid="134176"/>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134176"/>
                                        </p:tgtEl>
                                      </p:cBhvr>
                                    </p:animEffect>
                                  </p:childTnLst>
                                </p:cTn>
                              </p:par>
                            </p:childTnLst>
                          </p:cTn>
                        </p:par>
                        <p:par>
                          <p:cTn id="129" fill="hold" nodeType="afterGroup">
                            <p:stCondLst>
                              <p:cond delay="3000"/>
                            </p:stCondLst>
                            <p:childTnLst>
                              <p:par>
                                <p:cTn id="130" presetID="29" presetClass="entr" presetSubtype="0" fill="hold" grpId="0" nodeType="afterEffect">
                                  <p:stCondLst>
                                    <p:cond delay="0"/>
                                  </p:stCondLst>
                                  <p:childTnLst>
                                    <p:set>
                                      <p:cBhvr>
                                        <p:cTn id="131" dur="1" fill="hold">
                                          <p:stCondLst>
                                            <p:cond delay="0"/>
                                          </p:stCondLst>
                                        </p:cTn>
                                        <p:tgtEl>
                                          <p:spTgt spid="134183"/>
                                        </p:tgtEl>
                                        <p:attrNameLst>
                                          <p:attrName>style.visibility</p:attrName>
                                        </p:attrNameLst>
                                      </p:cBhvr>
                                      <p:to>
                                        <p:strVal val="visible"/>
                                      </p:to>
                                    </p:set>
                                    <p:anim calcmode="lin" valueType="num">
                                      <p:cBhvr>
                                        <p:cTn id="132" dur="1000" fill="hold"/>
                                        <p:tgtEl>
                                          <p:spTgt spid="134183"/>
                                        </p:tgtEl>
                                        <p:attrNameLst>
                                          <p:attrName>ppt_x</p:attrName>
                                        </p:attrNameLst>
                                      </p:cBhvr>
                                      <p:tavLst>
                                        <p:tav tm="0">
                                          <p:val>
                                            <p:strVal val="#ppt_x-.2"/>
                                          </p:val>
                                        </p:tav>
                                        <p:tav tm="100000">
                                          <p:val>
                                            <p:strVal val="#ppt_x"/>
                                          </p:val>
                                        </p:tav>
                                      </p:tavLst>
                                    </p:anim>
                                    <p:anim calcmode="lin" valueType="num">
                                      <p:cBhvr>
                                        <p:cTn id="133" dur="1000" fill="hold"/>
                                        <p:tgtEl>
                                          <p:spTgt spid="134183"/>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134183"/>
                                        </p:tgtEl>
                                      </p:cBhvr>
                                    </p:animEffect>
                                  </p:childTnLst>
                                </p:cTn>
                              </p:par>
                            </p:childTnLst>
                          </p:cTn>
                        </p:par>
                        <p:par>
                          <p:cTn id="135" fill="hold" nodeType="afterGroup">
                            <p:stCondLst>
                              <p:cond delay="4000"/>
                            </p:stCondLst>
                            <p:childTnLst>
                              <p:par>
                                <p:cTn id="136" presetID="29" presetClass="entr" presetSubtype="0" fill="hold" grpId="0" nodeType="afterEffect">
                                  <p:stCondLst>
                                    <p:cond delay="0"/>
                                  </p:stCondLst>
                                  <p:childTnLst>
                                    <p:set>
                                      <p:cBhvr>
                                        <p:cTn id="137" dur="1" fill="hold">
                                          <p:stCondLst>
                                            <p:cond delay="0"/>
                                          </p:stCondLst>
                                        </p:cTn>
                                        <p:tgtEl>
                                          <p:spTgt spid="134177"/>
                                        </p:tgtEl>
                                        <p:attrNameLst>
                                          <p:attrName>style.visibility</p:attrName>
                                        </p:attrNameLst>
                                      </p:cBhvr>
                                      <p:to>
                                        <p:strVal val="visible"/>
                                      </p:to>
                                    </p:set>
                                    <p:anim calcmode="lin" valueType="num">
                                      <p:cBhvr>
                                        <p:cTn id="138" dur="1000" fill="hold"/>
                                        <p:tgtEl>
                                          <p:spTgt spid="134177"/>
                                        </p:tgtEl>
                                        <p:attrNameLst>
                                          <p:attrName>ppt_x</p:attrName>
                                        </p:attrNameLst>
                                      </p:cBhvr>
                                      <p:tavLst>
                                        <p:tav tm="0">
                                          <p:val>
                                            <p:strVal val="#ppt_x-.2"/>
                                          </p:val>
                                        </p:tav>
                                        <p:tav tm="100000">
                                          <p:val>
                                            <p:strVal val="#ppt_x"/>
                                          </p:val>
                                        </p:tav>
                                      </p:tavLst>
                                    </p:anim>
                                    <p:anim calcmode="lin" valueType="num">
                                      <p:cBhvr>
                                        <p:cTn id="139" dur="1000" fill="hold"/>
                                        <p:tgtEl>
                                          <p:spTgt spid="134177"/>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134177"/>
                                        </p:tgtEl>
                                      </p:cBhvr>
                                    </p:animEffect>
                                  </p:childTnLst>
                                </p:cTn>
                              </p:par>
                            </p:childTnLst>
                          </p:cTn>
                        </p:par>
                        <p:par>
                          <p:cTn id="141" fill="hold" nodeType="afterGroup">
                            <p:stCondLst>
                              <p:cond delay="5000"/>
                            </p:stCondLst>
                            <p:childTnLst>
                              <p:par>
                                <p:cTn id="142" presetID="29" presetClass="entr" presetSubtype="0" fill="hold" grpId="0" nodeType="afterEffect">
                                  <p:stCondLst>
                                    <p:cond delay="0"/>
                                  </p:stCondLst>
                                  <p:childTnLst>
                                    <p:set>
                                      <p:cBhvr>
                                        <p:cTn id="143" dur="1" fill="hold">
                                          <p:stCondLst>
                                            <p:cond delay="0"/>
                                          </p:stCondLst>
                                        </p:cTn>
                                        <p:tgtEl>
                                          <p:spTgt spid="134184"/>
                                        </p:tgtEl>
                                        <p:attrNameLst>
                                          <p:attrName>style.visibility</p:attrName>
                                        </p:attrNameLst>
                                      </p:cBhvr>
                                      <p:to>
                                        <p:strVal val="visible"/>
                                      </p:to>
                                    </p:set>
                                    <p:anim calcmode="lin" valueType="num">
                                      <p:cBhvr>
                                        <p:cTn id="144" dur="1000" fill="hold"/>
                                        <p:tgtEl>
                                          <p:spTgt spid="134184"/>
                                        </p:tgtEl>
                                        <p:attrNameLst>
                                          <p:attrName>ppt_x</p:attrName>
                                        </p:attrNameLst>
                                      </p:cBhvr>
                                      <p:tavLst>
                                        <p:tav tm="0">
                                          <p:val>
                                            <p:strVal val="#ppt_x-.2"/>
                                          </p:val>
                                        </p:tav>
                                        <p:tav tm="100000">
                                          <p:val>
                                            <p:strVal val="#ppt_x"/>
                                          </p:val>
                                        </p:tav>
                                      </p:tavLst>
                                    </p:anim>
                                    <p:anim calcmode="lin" valueType="num">
                                      <p:cBhvr>
                                        <p:cTn id="145" dur="1000" fill="hold"/>
                                        <p:tgtEl>
                                          <p:spTgt spid="134184"/>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134184"/>
                                        </p:tgtEl>
                                      </p:cBhvr>
                                    </p:animEffect>
                                  </p:childTnLst>
                                </p:cTn>
                              </p:par>
                            </p:childTnLst>
                          </p:cTn>
                        </p:par>
                        <p:par>
                          <p:cTn id="147" fill="hold" nodeType="afterGroup">
                            <p:stCondLst>
                              <p:cond delay="6000"/>
                            </p:stCondLst>
                            <p:childTnLst>
                              <p:par>
                                <p:cTn id="148" presetID="29" presetClass="entr" presetSubtype="0" fill="hold" grpId="0" nodeType="afterEffect">
                                  <p:stCondLst>
                                    <p:cond delay="0"/>
                                  </p:stCondLst>
                                  <p:childTnLst>
                                    <p:set>
                                      <p:cBhvr>
                                        <p:cTn id="149" dur="1" fill="hold">
                                          <p:stCondLst>
                                            <p:cond delay="0"/>
                                          </p:stCondLst>
                                        </p:cTn>
                                        <p:tgtEl>
                                          <p:spTgt spid="134178"/>
                                        </p:tgtEl>
                                        <p:attrNameLst>
                                          <p:attrName>style.visibility</p:attrName>
                                        </p:attrNameLst>
                                      </p:cBhvr>
                                      <p:to>
                                        <p:strVal val="visible"/>
                                      </p:to>
                                    </p:set>
                                    <p:anim calcmode="lin" valueType="num">
                                      <p:cBhvr>
                                        <p:cTn id="150" dur="1000" fill="hold"/>
                                        <p:tgtEl>
                                          <p:spTgt spid="134178"/>
                                        </p:tgtEl>
                                        <p:attrNameLst>
                                          <p:attrName>ppt_x</p:attrName>
                                        </p:attrNameLst>
                                      </p:cBhvr>
                                      <p:tavLst>
                                        <p:tav tm="0">
                                          <p:val>
                                            <p:strVal val="#ppt_x-.2"/>
                                          </p:val>
                                        </p:tav>
                                        <p:tav tm="100000">
                                          <p:val>
                                            <p:strVal val="#ppt_x"/>
                                          </p:val>
                                        </p:tav>
                                      </p:tavLst>
                                    </p:anim>
                                    <p:anim calcmode="lin" valueType="num">
                                      <p:cBhvr>
                                        <p:cTn id="151" dur="1000" fill="hold"/>
                                        <p:tgtEl>
                                          <p:spTgt spid="134178"/>
                                        </p:tgtEl>
                                        <p:attrNameLst>
                                          <p:attrName>ppt_y</p:attrName>
                                        </p:attrNameLst>
                                      </p:cBhvr>
                                      <p:tavLst>
                                        <p:tav tm="0">
                                          <p:val>
                                            <p:strVal val="#ppt_y"/>
                                          </p:val>
                                        </p:tav>
                                        <p:tav tm="100000">
                                          <p:val>
                                            <p:strVal val="#ppt_y"/>
                                          </p:val>
                                        </p:tav>
                                      </p:tavLst>
                                    </p:anim>
                                    <p:animEffect transition="in" filter="wipe(right)" prLst="gradientSize: 0.1">
                                      <p:cBhvr>
                                        <p:cTn id="152" dur="1000"/>
                                        <p:tgtEl>
                                          <p:spTgt spid="134178"/>
                                        </p:tgtEl>
                                      </p:cBhvr>
                                    </p:animEffect>
                                  </p:childTnLst>
                                </p:cTn>
                              </p:par>
                            </p:childTnLst>
                          </p:cTn>
                        </p:par>
                        <p:par>
                          <p:cTn id="153" fill="hold" nodeType="afterGroup">
                            <p:stCondLst>
                              <p:cond delay="7000"/>
                            </p:stCondLst>
                            <p:childTnLst>
                              <p:par>
                                <p:cTn id="154" presetID="3" presetClass="exit" presetSubtype="10" fill="hold" grpId="1" nodeType="afterEffect">
                                  <p:stCondLst>
                                    <p:cond delay="0"/>
                                  </p:stCondLst>
                                  <p:iterate type="lt">
                                    <p:tmPct val="0"/>
                                  </p:iterate>
                                  <p:childTnLst>
                                    <p:animEffect transition="out" filter="blinds(horizontal)">
                                      <p:cBhvr>
                                        <p:cTn id="155" dur="500"/>
                                        <p:tgtEl>
                                          <p:spTgt spid="134157"/>
                                        </p:tgtEl>
                                      </p:cBhvr>
                                    </p:animEffect>
                                    <p:set>
                                      <p:cBhvr>
                                        <p:cTn id="156" dur="1" fill="hold">
                                          <p:stCondLst>
                                            <p:cond delay="499"/>
                                          </p:stCondLst>
                                        </p:cTn>
                                        <p:tgtEl>
                                          <p:spTgt spid="134157"/>
                                        </p:tgtEl>
                                        <p:attrNameLst>
                                          <p:attrName>style.visibility</p:attrName>
                                        </p:attrNameLst>
                                      </p:cBhvr>
                                      <p:to>
                                        <p:strVal val="hidden"/>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0" presetClass="entr" presetSubtype="0" fill="hold" nodeType="clickEffect">
                                  <p:stCondLst>
                                    <p:cond delay="0"/>
                                  </p:stCondLst>
                                  <p:childTnLst>
                                    <p:set>
                                      <p:cBhvr>
                                        <p:cTn id="160" dur="1" fill="hold">
                                          <p:stCondLst>
                                            <p:cond delay="0"/>
                                          </p:stCondLst>
                                        </p:cTn>
                                        <p:tgtEl>
                                          <p:spTgt spid="2"/>
                                        </p:tgtEl>
                                        <p:attrNameLst>
                                          <p:attrName>style.visibility</p:attrName>
                                        </p:attrNameLst>
                                      </p:cBhvr>
                                      <p:to>
                                        <p:strVal val="visible"/>
                                      </p:to>
                                    </p:set>
                                    <p:animEffect transition="in" filter="wedge">
                                      <p:cBhvr>
                                        <p:cTn id="161" dur="2000"/>
                                        <p:tgtEl>
                                          <p:spTgt spid="2"/>
                                        </p:tgtEl>
                                      </p:cBhvr>
                                    </p:animEffect>
                                  </p:childTnLst>
                                </p:cTn>
                              </p:par>
                              <p:par>
                                <p:cTn id="162" presetID="20" presetClass="entr" presetSubtype="0" fill="hold" grpId="0" nodeType="withEffect">
                                  <p:stCondLst>
                                    <p:cond delay="0"/>
                                  </p:stCondLst>
                                  <p:childTnLst>
                                    <p:set>
                                      <p:cBhvr>
                                        <p:cTn id="163" dur="1" fill="hold">
                                          <p:stCondLst>
                                            <p:cond delay="0"/>
                                          </p:stCondLst>
                                        </p:cTn>
                                        <p:tgtEl>
                                          <p:spTgt spid="134185"/>
                                        </p:tgtEl>
                                        <p:attrNameLst>
                                          <p:attrName>style.visibility</p:attrName>
                                        </p:attrNameLst>
                                      </p:cBhvr>
                                      <p:to>
                                        <p:strVal val="visible"/>
                                      </p:to>
                                    </p:set>
                                    <p:animEffect transition="in" filter="wedge">
                                      <p:cBhvr>
                                        <p:cTn id="164" dur="2000"/>
                                        <p:tgtEl>
                                          <p:spTgt spid="134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p:bldP spid="134153" grpId="0"/>
      <p:bldP spid="134153" grpId="1"/>
      <p:bldP spid="134154" grpId="0"/>
      <p:bldP spid="134154" grpId="1"/>
      <p:bldP spid="134157" grpId="0"/>
      <p:bldP spid="134157" grpId="1"/>
      <p:bldP spid="134163" grpId="0" animBg="1"/>
      <p:bldP spid="134164" grpId="0" animBg="1"/>
      <p:bldP spid="134165" grpId="0" animBg="1"/>
      <p:bldP spid="134166" grpId="0" animBg="1"/>
      <p:bldP spid="134167" grpId="0" animBg="1"/>
      <p:bldP spid="134168" grpId="0" animBg="1"/>
      <p:bldP spid="134169" grpId="0" animBg="1"/>
      <p:bldP spid="134170" grpId="0" animBg="1"/>
      <p:bldP spid="134171" grpId="0"/>
      <p:bldP spid="134172" grpId="0"/>
      <p:bldP spid="134173" grpId="0" animBg="1"/>
      <p:bldP spid="134174" grpId="0" animBg="1"/>
      <p:bldP spid="134175" grpId="0" animBg="1"/>
      <p:bldP spid="134176" grpId="0" animBg="1"/>
      <p:bldP spid="134177" grpId="0" animBg="1"/>
      <p:bldP spid="134178" grpId="0" animBg="1"/>
      <p:bldP spid="134179" grpId="0" animBg="1"/>
      <p:bldP spid="134180" grpId="0" animBg="1"/>
      <p:bldP spid="134181" grpId="0" animBg="1"/>
      <p:bldP spid="134182" grpId="0" animBg="1"/>
      <p:bldP spid="134183" grpId="0" animBg="1"/>
      <p:bldP spid="134184" grpId="0" animBg="1"/>
      <p:bldP spid="1341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228600" y="74613"/>
            <a:ext cx="8458200" cy="1220787"/>
          </a:xfrm>
          <a:prstGeom prst="rect">
            <a:avLst/>
          </a:prstGeom>
          <a:noFill/>
          <a:ln w="9525">
            <a:noFill/>
            <a:miter lim="800000"/>
            <a:headEnd/>
            <a:tailEnd/>
          </a:ln>
        </p:spPr>
        <p:txBody>
          <a:bodyPr>
            <a:spAutoFit/>
          </a:bodyPr>
          <a:lstStyle/>
          <a:p>
            <a:endParaRPr lang="en-US" sz="2800">
              <a:solidFill>
                <a:srgbClr val="0033CC"/>
              </a:solidFill>
            </a:endParaRPr>
          </a:p>
          <a:p>
            <a:r>
              <a:rPr lang="en-US" sz="2800" u="sng">
                <a:solidFill>
                  <a:srgbClr val="0033CC"/>
                </a:solidFill>
              </a:rPr>
              <a:t>Khoa học</a:t>
            </a:r>
            <a:r>
              <a:rPr lang="en-US" sz="2800">
                <a:solidFill>
                  <a:srgbClr val="0033CC"/>
                </a:solidFill>
              </a:rPr>
              <a:t>:</a:t>
            </a:r>
          </a:p>
          <a:p>
            <a:endParaRPr lang="en-US">
              <a:solidFill>
                <a:srgbClr val="0033CC"/>
              </a:solidFill>
            </a:endParaRPr>
          </a:p>
        </p:txBody>
      </p:sp>
      <p:sp>
        <p:nvSpPr>
          <p:cNvPr id="142343" name="Text Box 7"/>
          <p:cNvSpPr txBox="1">
            <a:spLocks noChangeArrowheads="1"/>
          </p:cNvSpPr>
          <p:nvPr/>
        </p:nvSpPr>
        <p:spPr bwMode="auto">
          <a:xfrm>
            <a:off x="533400" y="2797175"/>
            <a:ext cx="8153400" cy="2246313"/>
          </a:xfrm>
          <a:prstGeom prst="rect">
            <a:avLst/>
          </a:prstGeom>
          <a:noFill/>
          <a:ln w="9525">
            <a:noFill/>
            <a:miter lim="800000"/>
            <a:headEnd/>
            <a:tailEnd/>
          </a:ln>
        </p:spPr>
        <p:txBody>
          <a:bodyPr>
            <a:spAutoFit/>
          </a:bodyPr>
          <a:lstStyle/>
          <a:p>
            <a:r>
              <a:rPr lang="en-US" sz="2800" b="1">
                <a:solidFill>
                  <a:srgbClr val="800080"/>
                </a:solidFill>
              </a:rPr>
              <a:t>*Thực vật dùng năng lượng ánh sáng mặt trời để tổng hợp các chất hữu cơ (ví dụ chất đường, bột) từ các chất vô cơ (nước, chất khoáng, khí các-bô-níc). Các chất hữu cơ này được dùng để nuôi cây.</a:t>
            </a:r>
          </a:p>
        </p:txBody>
      </p:sp>
      <p:sp>
        <p:nvSpPr>
          <p:cNvPr id="10244" name="Text Box 8"/>
          <p:cNvSpPr txBox="1">
            <a:spLocks noChangeArrowheads="1"/>
          </p:cNvSpPr>
          <p:nvPr/>
        </p:nvSpPr>
        <p:spPr bwMode="auto">
          <a:xfrm>
            <a:off x="838200" y="1676400"/>
            <a:ext cx="5105400" cy="954088"/>
          </a:xfrm>
          <a:prstGeom prst="rect">
            <a:avLst/>
          </a:prstGeom>
          <a:noFill/>
          <a:ln w="9525">
            <a:noFill/>
            <a:miter lim="800000"/>
            <a:headEnd/>
            <a:tailEnd/>
          </a:ln>
        </p:spPr>
        <p:txBody>
          <a:bodyPr>
            <a:spAutoFit/>
          </a:bodyPr>
          <a:lstStyle/>
          <a:p>
            <a:r>
              <a:rPr lang="en-US" sz="2800" u="sng">
                <a:solidFill>
                  <a:srgbClr val="9900CC"/>
                </a:solidFill>
              </a:rPr>
              <a:t>b) Sự trao đổi thức ăn ở thực vật:</a:t>
            </a:r>
            <a:endParaRPr lang="en-US"/>
          </a:p>
        </p:txBody>
      </p:sp>
      <p:sp>
        <p:nvSpPr>
          <p:cNvPr id="10245" name="Text Box 9"/>
          <p:cNvSpPr txBox="1">
            <a:spLocks noChangeArrowheads="1"/>
          </p:cNvSpPr>
          <p:nvPr/>
        </p:nvSpPr>
        <p:spPr bwMode="auto">
          <a:xfrm>
            <a:off x="381000" y="1143000"/>
            <a:ext cx="8382000" cy="519113"/>
          </a:xfrm>
          <a:prstGeom prst="rect">
            <a:avLst/>
          </a:prstGeom>
          <a:noFill/>
          <a:ln w="9525">
            <a:noFill/>
            <a:miter lim="800000"/>
            <a:headEnd/>
            <a:tailEnd/>
          </a:ln>
        </p:spPr>
        <p:txBody>
          <a:bodyPr>
            <a:spAutoFit/>
          </a:bodyPr>
          <a:lstStyle/>
          <a:p>
            <a:r>
              <a:rPr lang="en-US" sz="2800" b="1" i="1">
                <a:solidFill>
                  <a:srgbClr val="3333CC"/>
                </a:solidFill>
              </a:rPr>
              <a:t>2/ </a:t>
            </a:r>
            <a:r>
              <a:rPr lang="en-US" sz="2800" b="1" i="1" u="sng">
                <a:solidFill>
                  <a:srgbClr val="3333CC"/>
                </a:solidFill>
              </a:rPr>
              <a:t>Sự trao đổi chất giữa thực vật và môi trường</a:t>
            </a:r>
            <a:r>
              <a:rPr lang="en-US" sz="2800" b="1" i="1">
                <a:solidFill>
                  <a:srgbClr val="3333CC"/>
                </a:solidFill>
              </a:rPr>
              <a:t>:</a:t>
            </a:r>
          </a:p>
        </p:txBody>
      </p:sp>
      <p:grpSp>
        <p:nvGrpSpPr>
          <p:cNvPr id="2" name="Group 10"/>
          <p:cNvGrpSpPr>
            <a:grpSpLocks/>
          </p:cNvGrpSpPr>
          <p:nvPr/>
        </p:nvGrpSpPr>
        <p:grpSpPr bwMode="auto">
          <a:xfrm>
            <a:off x="457200" y="2590800"/>
            <a:ext cx="8229600" cy="2193925"/>
            <a:chOff x="240" y="1680"/>
            <a:chExt cx="5184" cy="1344"/>
          </a:xfrm>
        </p:grpSpPr>
        <p:sp>
          <p:nvSpPr>
            <p:cNvPr id="10248" name="Line 11"/>
            <p:cNvSpPr>
              <a:spLocks noChangeShapeType="1"/>
            </p:cNvSpPr>
            <p:nvPr/>
          </p:nvSpPr>
          <p:spPr bwMode="auto">
            <a:xfrm>
              <a:off x="240" y="1680"/>
              <a:ext cx="5184" cy="0"/>
            </a:xfrm>
            <a:prstGeom prst="line">
              <a:avLst/>
            </a:prstGeom>
            <a:noFill/>
            <a:ln w="38100">
              <a:solidFill>
                <a:srgbClr val="800080"/>
              </a:solidFill>
              <a:round/>
              <a:headEnd/>
              <a:tailEnd/>
            </a:ln>
          </p:spPr>
          <p:txBody>
            <a:bodyPr/>
            <a:lstStyle/>
            <a:p>
              <a:endParaRPr lang="en-US"/>
            </a:p>
          </p:txBody>
        </p:sp>
        <p:sp>
          <p:nvSpPr>
            <p:cNvPr id="10249" name="Line 12"/>
            <p:cNvSpPr>
              <a:spLocks noChangeShapeType="1"/>
            </p:cNvSpPr>
            <p:nvPr/>
          </p:nvSpPr>
          <p:spPr bwMode="auto">
            <a:xfrm>
              <a:off x="240" y="1680"/>
              <a:ext cx="0" cy="1344"/>
            </a:xfrm>
            <a:prstGeom prst="line">
              <a:avLst/>
            </a:prstGeom>
            <a:noFill/>
            <a:ln w="38100">
              <a:solidFill>
                <a:srgbClr val="800080"/>
              </a:solidFill>
              <a:round/>
              <a:headEnd/>
              <a:tailEnd/>
            </a:ln>
          </p:spPr>
          <p:txBody>
            <a:bodyPr/>
            <a:lstStyle/>
            <a:p>
              <a:endParaRPr lang="en-US"/>
            </a:p>
          </p:txBody>
        </p:sp>
        <p:sp>
          <p:nvSpPr>
            <p:cNvPr id="10250" name="Line 13"/>
            <p:cNvSpPr>
              <a:spLocks noChangeShapeType="1"/>
            </p:cNvSpPr>
            <p:nvPr/>
          </p:nvSpPr>
          <p:spPr bwMode="auto">
            <a:xfrm>
              <a:off x="240" y="3024"/>
              <a:ext cx="5184" cy="0"/>
            </a:xfrm>
            <a:prstGeom prst="line">
              <a:avLst/>
            </a:prstGeom>
            <a:noFill/>
            <a:ln w="38100">
              <a:solidFill>
                <a:srgbClr val="800080"/>
              </a:solidFill>
              <a:round/>
              <a:headEnd/>
              <a:tailEnd/>
            </a:ln>
          </p:spPr>
          <p:txBody>
            <a:bodyPr/>
            <a:lstStyle/>
            <a:p>
              <a:endParaRPr lang="en-US"/>
            </a:p>
          </p:txBody>
        </p:sp>
        <p:sp>
          <p:nvSpPr>
            <p:cNvPr id="10251" name="Line 14"/>
            <p:cNvSpPr>
              <a:spLocks noChangeShapeType="1"/>
            </p:cNvSpPr>
            <p:nvPr/>
          </p:nvSpPr>
          <p:spPr bwMode="auto">
            <a:xfrm>
              <a:off x="5424" y="1680"/>
              <a:ext cx="0" cy="1344"/>
            </a:xfrm>
            <a:prstGeom prst="line">
              <a:avLst/>
            </a:prstGeom>
            <a:noFill/>
            <a:ln w="38100">
              <a:solidFill>
                <a:srgbClr val="800080"/>
              </a:solidFill>
              <a:round/>
              <a:headEnd/>
              <a:tailEnd/>
            </a:ln>
          </p:spPr>
          <p:txBody>
            <a:bodyPr/>
            <a:lstStyle/>
            <a:p>
              <a:endParaRPr lang="en-US"/>
            </a:p>
          </p:txBody>
        </p:sp>
      </p:grpSp>
      <p:sp>
        <p:nvSpPr>
          <p:cNvPr id="10247" name="WordArt 15"/>
          <p:cNvSpPr>
            <a:spLocks noChangeArrowheads="1" noChangeShapeType="1" noTextEdit="1"/>
          </p:cNvSpPr>
          <p:nvPr/>
        </p:nvSpPr>
        <p:spPr bwMode="auto">
          <a:xfrm>
            <a:off x="2590800" y="228600"/>
            <a:ext cx="4295775" cy="762000"/>
          </a:xfrm>
          <a:prstGeom prst="rect">
            <a:avLst/>
          </a:prstGeom>
        </p:spPr>
        <p:txBody>
          <a:bodyPr wrap="none" fromWordArt="1">
            <a:prstTxWarp prst="textPlain">
              <a:avLst>
                <a:gd name="adj" fmla="val 50000"/>
              </a:avLst>
            </a:prstTxWarp>
          </a:bodyPr>
          <a:lstStyle/>
          <a:p>
            <a:pPr algn="ctr"/>
            <a:r>
              <a:rPr lang="vi-VN" sz="36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                 </a:t>
            </a:r>
          </a:p>
          <a:p>
            <a:pPr algn="ctr"/>
            <a:r>
              <a:rPr lang="vi-VN" sz="3600" kern="10">
                <a:ln w="19050">
                  <a:solidFill>
                    <a:srgbClr val="00CCFF"/>
                  </a:solidFill>
                  <a:round/>
                  <a:headEnd/>
                  <a:tailEnd/>
                </a:ln>
                <a:solidFill>
                  <a:srgbClr val="FF0000"/>
                </a:solidFill>
                <a:effectLst>
                  <a:outerShdw dist="35921" dir="2700000" algn="ctr" rotWithShape="0">
                    <a:srgbClr val="990000"/>
                  </a:outerShdw>
                </a:effectLst>
                <a:latin typeface="Arial"/>
                <a:cs typeface="Arial"/>
              </a:rPr>
              <a:t>Trao đổi chất ở thực vật</a:t>
            </a:r>
            <a:endParaRPr lang="en-US" sz="3600" kern="10">
              <a:ln w="19050">
                <a:solidFill>
                  <a:srgbClr val="00CCFF"/>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2343"/>
                                        </p:tgtEl>
                                        <p:attrNameLst>
                                          <p:attrName>style.visibility</p:attrName>
                                        </p:attrNameLst>
                                      </p:cBhvr>
                                      <p:to>
                                        <p:strVal val="visible"/>
                                      </p:to>
                                    </p:set>
                                    <p:animEffect transition="in" filter="circle(in)">
                                      <p:cBhvr>
                                        <p:cTn id="10" dur="2000"/>
                                        <p:tgtEl>
                                          <p:spTgt spid="142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22882" name="WordArt 2"/>
          <p:cNvSpPr>
            <a:spLocks noChangeArrowheads="1" noChangeShapeType="1" noTextEdit="1"/>
          </p:cNvSpPr>
          <p:nvPr/>
        </p:nvSpPr>
        <p:spPr bwMode="auto">
          <a:xfrm rot="5400000">
            <a:off x="-2174081" y="3693319"/>
            <a:ext cx="5567362" cy="304800"/>
          </a:xfrm>
          <a:prstGeom prst="rect">
            <a:avLst/>
          </a:prstGeom>
        </p:spPr>
        <p:txBody>
          <a:bodyPr vert="wordArtVert" wrap="none" fromWordArt="1">
            <a:prstTxWarp prst="textPlain">
              <a:avLst>
                <a:gd name="adj" fmla="val 50000"/>
              </a:avLst>
            </a:prstTxWarp>
          </a:bodyPr>
          <a:lstStyle/>
          <a:p>
            <a:pPr algn="ctr" fontAlgn="auto"/>
            <a:r>
              <a:rPr lang="vi-VN" sz="3600" b="1" i="1" kern="10">
                <a:ln w="9525">
                  <a:solidFill>
                    <a:srgbClr val="FF99CC"/>
                  </a:solidFill>
                  <a:round/>
                  <a:headEnd/>
                  <a:tailEnd/>
                </a:ln>
                <a:solidFill>
                  <a:srgbClr val="FF0000">
                    <a:alpha val="70195"/>
                  </a:srgbClr>
                </a:solidFill>
                <a:latin typeface="Arial"/>
                <a:cs typeface="Arial"/>
              </a:rPr>
              <a:t>TRÒ CHƠI Ô CHỮ</a:t>
            </a:r>
            <a:endParaRPr lang="en-US" sz="3600" b="1" i="1" kern="10">
              <a:ln w="9525">
                <a:solidFill>
                  <a:srgbClr val="FF99CC"/>
                </a:solidFill>
                <a:round/>
                <a:headEnd/>
                <a:tailEnd/>
              </a:ln>
              <a:solidFill>
                <a:srgbClr val="FF0000">
                  <a:alpha val="70195"/>
                </a:srgbClr>
              </a:solidFill>
              <a:latin typeface="Arial"/>
              <a:cs typeface="Arial"/>
            </a:endParaRPr>
          </a:p>
        </p:txBody>
      </p:sp>
      <p:sp>
        <p:nvSpPr>
          <p:cNvPr id="122883" name="Rectangle 3"/>
          <p:cNvSpPr>
            <a:spLocks noChangeArrowheads="1"/>
          </p:cNvSpPr>
          <p:nvPr/>
        </p:nvSpPr>
        <p:spPr bwMode="auto">
          <a:xfrm>
            <a:off x="1219200" y="1371600"/>
            <a:ext cx="231775" cy="50292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en-US"/>
          </a:p>
        </p:txBody>
      </p:sp>
      <p:sp>
        <p:nvSpPr>
          <p:cNvPr id="122884" name="Rectangle 4"/>
          <p:cNvSpPr>
            <a:spLocks noChangeArrowheads="1"/>
          </p:cNvSpPr>
          <p:nvPr/>
        </p:nvSpPr>
        <p:spPr bwMode="auto">
          <a:xfrm>
            <a:off x="1449388" y="1371600"/>
            <a:ext cx="7161212" cy="228600"/>
          </a:xfrm>
          <a:prstGeom prst="rect">
            <a:avLst/>
          </a:prstGeom>
          <a:solidFill>
            <a:srgbClr val="800080">
              <a:alpha val="39999"/>
            </a:srgbClr>
          </a:solidFill>
          <a:ln w="38100">
            <a:solidFill>
              <a:srgbClr val="3366FF"/>
            </a:solidFill>
            <a:miter lim="800000"/>
            <a:headEnd/>
            <a:tailEnd/>
          </a:ln>
        </p:spPr>
        <p:txBody>
          <a:bodyPr wrap="none" anchor="ctr"/>
          <a:lstStyle/>
          <a:p>
            <a:pPr algn="ctr"/>
            <a:endParaRPr lang="en-US"/>
          </a:p>
        </p:txBody>
      </p:sp>
      <p:sp>
        <p:nvSpPr>
          <p:cNvPr id="122885" name="Rectangle 5"/>
          <p:cNvSpPr>
            <a:spLocks noChangeArrowheads="1"/>
          </p:cNvSpPr>
          <p:nvPr/>
        </p:nvSpPr>
        <p:spPr bwMode="auto">
          <a:xfrm>
            <a:off x="1219200" y="6400800"/>
            <a:ext cx="7623175" cy="2286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en-US"/>
          </a:p>
        </p:txBody>
      </p:sp>
      <p:sp>
        <p:nvSpPr>
          <p:cNvPr id="122886" name="Rectangle 6"/>
          <p:cNvSpPr>
            <a:spLocks noChangeArrowheads="1"/>
          </p:cNvSpPr>
          <p:nvPr/>
        </p:nvSpPr>
        <p:spPr bwMode="auto">
          <a:xfrm>
            <a:off x="8607425" y="1371600"/>
            <a:ext cx="231775" cy="50292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en-US"/>
          </a:p>
        </p:txBody>
      </p:sp>
      <p:sp>
        <p:nvSpPr>
          <p:cNvPr id="122887" name="WordArt 7"/>
          <p:cNvSpPr>
            <a:spLocks noChangeArrowheads="1" noChangeShapeType="1" noTextEdit="1"/>
          </p:cNvSpPr>
          <p:nvPr/>
        </p:nvSpPr>
        <p:spPr bwMode="auto">
          <a:xfrm>
            <a:off x="2743200" y="304800"/>
            <a:ext cx="3833813" cy="573088"/>
          </a:xfrm>
          <a:prstGeom prst="rect">
            <a:avLst/>
          </a:prstGeom>
        </p:spPr>
        <p:txBody>
          <a:bodyPr wrap="none" fromWordArt="1">
            <a:prstTxWarp prst="textFadeUp">
              <a:avLst>
                <a:gd name="adj" fmla="val 9991"/>
              </a:avLst>
            </a:prstTxWarp>
          </a:bodyPr>
          <a:lstStyle/>
          <a:p>
            <a:pPr algn="ctr"/>
            <a:r>
              <a:rPr lang="vi-VN" sz="2400" kern="10">
                <a:ln w="12700">
                  <a:solidFill>
                    <a:srgbClr val="800080"/>
                  </a:solidFill>
                  <a:round/>
                  <a:headEnd/>
                  <a:tailEnd/>
                </a:ln>
                <a:solidFill>
                  <a:srgbClr val="CC99FF">
                    <a:alpha val="30196"/>
                  </a:srgbClr>
                </a:solidFill>
                <a:effectLst>
                  <a:outerShdw dist="35921" dir="2700000" sy="50000" rotWithShape="0">
                    <a:srgbClr val="875B0D">
                      <a:alpha val="70000"/>
                    </a:srgbClr>
                  </a:outerShdw>
                </a:effectLst>
                <a:latin typeface="Arial"/>
                <a:cs typeface="Arial"/>
              </a:rPr>
              <a:t>TRÒ CHƠI Ô CHỮ</a:t>
            </a:r>
            <a:endParaRPr lang="en-US" sz="2400" kern="10">
              <a:ln w="12700">
                <a:solidFill>
                  <a:srgbClr val="800080"/>
                </a:solidFill>
                <a:round/>
                <a:headEnd/>
                <a:tailEnd/>
              </a:ln>
              <a:solidFill>
                <a:srgbClr val="CC99FF">
                  <a:alpha val="30196"/>
                </a:srgbClr>
              </a:solidFill>
              <a:effectLst>
                <a:outerShdw dist="35921" dir="2700000" sy="50000" rotWithShape="0">
                  <a:srgbClr val="875B0D">
                    <a:alpha val="70000"/>
                  </a:srgbClr>
                </a:outerShdw>
              </a:effectLst>
              <a:latin typeface="Arial"/>
              <a:cs typeface="Arial"/>
            </a:endParaRPr>
          </a:p>
        </p:txBody>
      </p:sp>
      <p:sp>
        <p:nvSpPr>
          <p:cNvPr id="122888" name="Rectangle 8"/>
          <p:cNvSpPr>
            <a:spLocks noChangeArrowheads="1"/>
          </p:cNvSpPr>
          <p:nvPr/>
        </p:nvSpPr>
        <p:spPr bwMode="auto">
          <a:xfrm>
            <a:off x="3957638" y="37480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889" name="Rectangle 9"/>
          <p:cNvSpPr>
            <a:spLocks noChangeArrowheads="1"/>
          </p:cNvSpPr>
          <p:nvPr/>
        </p:nvSpPr>
        <p:spPr bwMode="auto">
          <a:xfrm>
            <a:off x="4414838" y="37480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endParaRPr lang="en-US"/>
          </a:p>
        </p:txBody>
      </p:sp>
      <p:sp>
        <p:nvSpPr>
          <p:cNvPr id="122890" name="Rectangle 10"/>
          <p:cNvSpPr>
            <a:spLocks noChangeArrowheads="1"/>
          </p:cNvSpPr>
          <p:nvPr/>
        </p:nvSpPr>
        <p:spPr bwMode="auto">
          <a:xfrm>
            <a:off x="4872038" y="37480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891" name="Rectangle 11"/>
          <p:cNvSpPr>
            <a:spLocks noChangeArrowheads="1"/>
          </p:cNvSpPr>
          <p:nvPr/>
        </p:nvSpPr>
        <p:spPr bwMode="auto">
          <a:xfrm>
            <a:off x="5329238" y="37480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892" name="Rectangle 12"/>
          <p:cNvSpPr>
            <a:spLocks noChangeArrowheads="1"/>
          </p:cNvSpPr>
          <p:nvPr/>
        </p:nvSpPr>
        <p:spPr bwMode="auto">
          <a:xfrm>
            <a:off x="30432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893" name="Rectangle 13"/>
          <p:cNvSpPr>
            <a:spLocks noChangeArrowheads="1"/>
          </p:cNvSpPr>
          <p:nvPr/>
        </p:nvSpPr>
        <p:spPr bwMode="auto">
          <a:xfrm>
            <a:off x="35004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894" name="Rectangle 14"/>
          <p:cNvSpPr>
            <a:spLocks noChangeArrowheads="1"/>
          </p:cNvSpPr>
          <p:nvPr/>
        </p:nvSpPr>
        <p:spPr bwMode="auto">
          <a:xfrm>
            <a:off x="44148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895" name="Rectangle 15"/>
          <p:cNvSpPr>
            <a:spLocks noChangeArrowheads="1"/>
          </p:cNvSpPr>
          <p:nvPr/>
        </p:nvSpPr>
        <p:spPr bwMode="auto">
          <a:xfrm>
            <a:off x="48720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896" name="Rectangle 16"/>
          <p:cNvSpPr>
            <a:spLocks noChangeArrowheads="1"/>
          </p:cNvSpPr>
          <p:nvPr/>
        </p:nvSpPr>
        <p:spPr bwMode="auto">
          <a:xfrm>
            <a:off x="53292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897" name="Rectangle 17"/>
          <p:cNvSpPr>
            <a:spLocks noChangeArrowheads="1"/>
          </p:cNvSpPr>
          <p:nvPr/>
        </p:nvSpPr>
        <p:spPr bwMode="auto">
          <a:xfrm>
            <a:off x="57864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898" name="Rectangle 18"/>
          <p:cNvSpPr>
            <a:spLocks noChangeArrowheads="1"/>
          </p:cNvSpPr>
          <p:nvPr/>
        </p:nvSpPr>
        <p:spPr bwMode="auto">
          <a:xfrm>
            <a:off x="62436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899" name="Rectangle 19"/>
          <p:cNvSpPr>
            <a:spLocks noChangeArrowheads="1"/>
          </p:cNvSpPr>
          <p:nvPr/>
        </p:nvSpPr>
        <p:spPr bwMode="auto">
          <a:xfrm>
            <a:off x="44148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00" name="Rectangle 20"/>
          <p:cNvSpPr>
            <a:spLocks noChangeArrowheads="1"/>
          </p:cNvSpPr>
          <p:nvPr/>
        </p:nvSpPr>
        <p:spPr bwMode="auto">
          <a:xfrm>
            <a:off x="57864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01" name="Rectangle 21"/>
          <p:cNvSpPr>
            <a:spLocks noChangeArrowheads="1"/>
          </p:cNvSpPr>
          <p:nvPr/>
        </p:nvSpPr>
        <p:spPr bwMode="auto">
          <a:xfrm>
            <a:off x="62436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02" name="Rectangle 22"/>
          <p:cNvSpPr>
            <a:spLocks noChangeArrowheads="1"/>
          </p:cNvSpPr>
          <p:nvPr/>
        </p:nvSpPr>
        <p:spPr bwMode="auto">
          <a:xfrm>
            <a:off x="67008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03" name="Rectangle 23"/>
          <p:cNvSpPr>
            <a:spLocks noChangeArrowheads="1"/>
          </p:cNvSpPr>
          <p:nvPr/>
        </p:nvSpPr>
        <p:spPr bwMode="auto">
          <a:xfrm>
            <a:off x="3500438" y="4205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04" name="Rectangle 24"/>
          <p:cNvSpPr>
            <a:spLocks noChangeArrowheads="1"/>
          </p:cNvSpPr>
          <p:nvPr/>
        </p:nvSpPr>
        <p:spPr bwMode="auto">
          <a:xfrm>
            <a:off x="4414838" y="4205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05" name="Rectangle 25"/>
          <p:cNvSpPr>
            <a:spLocks noChangeArrowheads="1"/>
          </p:cNvSpPr>
          <p:nvPr/>
        </p:nvSpPr>
        <p:spPr bwMode="auto">
          <a:xfrm>
            <a:off x="30432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06" name="Rectangle 26"/>
          <p:cNvSpPr>
            <a:spLocks noChangeArrowheads="1"/>
          </p:cNvSpPr>
          <p:nvPr/>
        </p:nvSpPr>
        <p:spPr bwMode="auto">
          <a:xfrm>
            <a:off x="35004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07" name="Rectangle 27"/>
          <p:cNvSpPr>
            <a:spLocks noChangeArrowheads="1"/>
          </p:cNvSpPr>
          <p:nvPr/>
        </p:nvSpPr>
        <p:spPr bwMode="auto">
          <a:xfrm>
            <a:off x="44148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08" name="Rectangle 28"/>
          <p:cNvSpPr>
            <a:spLocks noChangeArrowheads="1"/>
          </p:cNvSpPr>
          <p:nvPr/>
        </p:nvSpPr>
        <p:spPr bwMode="auto">
          <a:xfrm>
            <a:off x="48720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09" name="Rectangle 29"/>
          <p:cNvSpPr>
            <a:spLocks noChangeArrowheads="1"/>
          </p:cNvSpPr>
          <p:nvPr/>
        </p:nvSpPr>
        <p:spPr bwMode="auto">
          <a:xfrm>
            <a:off x="53292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10" name="Rectangle 30"/>
          <p:cNvSpPr>
            <a:spLocks noChangeArrowheads="1"/>
          </p:cNvSpPr>
          <p:nvPr/>
        </p:nvSpPr>
        <p:spPr bwMode="auto">
          <a:xfrm>
            <a:off x="57864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11" name="Rectangle 31"/>
          <p:cNvSpPr>
            <a:spLocks noChangeArrowheads="1"/>
          </p:cNvSpPr>
          <p:nvPr/>
        </p:nvSpPr>
        <p:spPr bwMode="auto">
          <a:xfrm>
            <a:off x="62436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12" name="Rectangle 32"/>
          <p:cNvSpPr>
            <a:spLocks noChangeArrowheads="1"/>
          </p:cNvSpPr>
          <p:nvPr/>
        </p:nvSpPr>
        <p:spPr bwMode="auto">
          <a:xfrm>
            <a:off x="67008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13" name="Rectangle 33"/>
          <p:cNvSpPr>
            <a:spLocks noChangeArrowheads="1"/>
          </p:cNvSpPr>
          <p:nvPr/>
        </p:nvSpPr>
        <p:spPr bwMode="auto">
          <a:xfrm>
            <a:off x="71580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14" name="Rectangle 34"/>
          <p:cNvSpPr>
            <a:spLocks noChangeArrowheads="1"/>
          </p:cNvSpPr>
          <p:nvPr/>
        </p:nvSpPr>
        <p:spPr bwMode="auto">
          <a:xfrm>
            <a:off x="76152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15" name="Rectangle 35"/>
          <p:cNvSpPr>
            <a:spLocks noChangeArrowheads="1"/>
          </p:cNvSpPr>
          <p:nvPr/>
        </p:nvSpPr>
        <p:spPr bwMode="auto">
          <a:xfrm>
            <a:off x="35004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16" name="Rectangle 36"/>
          <p:cNvSpPr>
            <a:spLocks noChangeArrowheads="1"/>
          </p:cNvSpPr>
          <p:nvPr/>
        </p:nvSpPr>
        <p:spPr bwMode="auto">
          <a:xfrm>
            <a:off x="44148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17" name="Rectangle 37"/>
          <p:cNvSpPr>
            <a:spLocks noChangeArrowheads="1"/>
          </p:cNvSpPr>
          <p:nvPr/>
        </p:nvSpPr>
        <p:spPr bwMode="auto">
          <a:xfrm>
            <a:off x="48720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18" name="Rectangle 38"/>
          <p:cNvSpPr>
            <a:spLocks noChangeArrowheads="1"/>
          </p:cNvSpPr>
          <p:nvPr/>
        </p:nvSpPr>
        <p:spPr bwMode="auto">
          <a:xfrm>
            <a:off x="53292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19" name="Rectangle 39"/>
          <p:cNvSpPr>
            <a:spLocks noChangeArrowheads="1"/>
          </p:cNvSpPr>
          <p:nvPr/>
        </p:nvSpPr>
        <p:spPr bwMode="auto">
          <a:xfrm>
            <a:off x="57864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20" name="Rectangle 40"/>
          <p:cNvSpPr>
            <a:spLocks noChangeArrowheads="1"/>
          </p:cNvSpPr>
          <p:nvPr/>
        </p:nvSpPr>
        <p:spPr bwMode="auto">
          <a:xfrm>
            <a:off x="62436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21" name="Rectangle 41"/>
          <p:cNvSpPr>
            <a:spLocks noChangeArrowheads="1"/>
          </p:cNvSpPr>
          <p:nvPr/>
        </p:nvSpPr>
        <p:spPr bwMode="auto">
          <a:xfrm>
            <a:off x="3957638" y="32908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922" name="Rectangle 42"/>
          <p:cNvSpPr>
            <a:spLocks noChangeArrowheads="1"/>
          </p:cNvSpPr>
          <p:nvPr/>
        </p:nvSpPr>
        <p:spPr bwMode="auto">
          <a:xfrm>
            <a:off x="3957638" y="19192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923" name="Rectangle 43"/>
          <p:cNvSpPr>
            <a:spLocks noChangeArrowheads="1"/>
          </p:cNvSpPr>
          <p:nvPr/>
        </p:nvSpPr>
        <p:spPr bwMode="auto">
          <a:xfrm>
            <a:off x="3957638" y="42052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924" name="Rectangle 44"/>
          <p:cNvSpPr>
            <a:spLocks noChangeArrowheads="1"/>
          </p:cNvSpPr>
          <p:nvPr/>
        </p:nvSpPr>
        <p:spPr bwMode="auto">
          <a:xfrm>
            <a:off x="3957638" y="28336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925" name="Rectangle 45"/>
          <p:cNvSpPr>
            <a:spLocks noChangeArrowheads="1"/>
          </p:cNvSpPr>
          <p:nvPr/>
        </p:nvSpPr>
        <p:spPr bwMode="auto">
          <a:xfrm>
            <a:off x="3957638" y="23764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926" name="Rectangle 46"/>
          <p:cNvSpPr>
            <a:spLocks noChangeArrowheads="1"/>
          </p:cNvSpPr>
          <p:nvPr/>
        </p:nvSpPr>
        <p:spPr bwMode="auto">
          <a:xfrm>
            <a:off x="48720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27" name="Rectangle 47"/>
          <p:cNvSpPr>
            <a:spLocks noChangeArrowheads="1"/>
          </p:cNvSpPr>
          <p:nvPr/>
        </p:nvSpPr>
        <p:spPr bwMode="auto">
          <a:xfrm>
            <a:off x="53292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a:p>
        </p:txBody>
      </p:sp>
      <p:sp>
        <p:nvSpPr>
          <p:cNvPr id="122928" name="Text Box 48"/>
          <p:cNvSpPr txBox="1">
            <a:spLocks noChangeArrowheads="1"/>
          </p:cNvSpPr>
          <p:nvPr/>
        </p:nvSpPr>
        <p:spPr bwMode="auto">
          <a:xfrm>
            <a:off x="1747838" y="3733800"/>
            <a:ext cx="385762" cy="457200"/>
          </a:xfrm>
          <a:prstGeom prst="rect">
            <a:avLst/>
          </a:prstGeom>
          <a:noFill/>
          <a:ln w="9525">
            <a:noFill/>
            <a:miter lim="800000"/>
            <a:headEnd/>
            <a:tailEnd/>
          </a:ln>
        </p:spPr>
        <p:txBody>
          <a:bodyPr>
            <a:spAutoFit/>
          </a:bodyPr>
          <a:lstStyle/>
          <a:p>
            <a:pPr eaLnBrk="1" hangingPunct="1">
              <a:spcBef>
                <a:spcPct val="50000"/>
              </a:spcBef>
            </a:pPr>
            <a:r>
              <a:rPr lang="en-US" sz="2400" b="1" i="1">
                <a:solidFill>
                  <a:srgbClr val="FF0066"/>
                </a:solidFill>
              </a:rPr>
              <a:t>5</a:t>
            </a:r>
          </a:p>
        </p:txBody>
      </p:sp>
      <p:sp>
        <p:nvSpPr>
          <p:cNvPr id="122929" name="Text Box 49"/>
          <p:cNvSpPr txBox="1">
            <a:spLocks noChangeArrowheads="1"/>
          </p:cNvSpPr>
          <p:nvPr/>
        </p:nvSpPr>
        <p:spPr bwMode="auto">
          <a:xfrm>
            <a:off x="1747838" y="3276600"/>
            <a:ext cx="385762" cy="457200"/>
          </a:xfrm>
          <a:prstGeom prst="rect">
            <a:avLst/>
          </a:prstGeom>
          <a:noFill/>
          <a:ln w="9525">
            <a:noFill/>
            <a:miter lim="800000"/>
            <a:headEnd/>
            <a:tailEnd/>
          </a:ln>
        </p:spPr>
        <p:txBody>
          <a:bodyPr>
            <a:spAutoFit/>
          </a:bodyPr>
          <a:lstStyle/>
          <a:p>
            <a:pPr eaLnBrk="1" hangingPunct="1">
              <a:spcBef>
                <a:spcPct val="50000"/>
              </a:spcBef>
            </a:pPr>
            <a:r>
              <a:rPr lang="en-US" sz="2400" b="1" i="1">
                <a:solidFill>
                  <a:srgbClr val="FF0066"/>
                </a:solidFill>
              </a:rPr>
              <a:t>4</a:t>
            </a:r>
          </a:p>
        </p:txBody>
      </p:sp>
      <p:sp>
        <p:nvSpPr>
          <p:cNvPr id="122930" name="Text Box 50"/>
          <p:cNvSpPr txBox="1">
            <a:spLocks noChangeArrowheads="1"/>
          </p:cNvSpPr>
          <p:nvPr/>
        </p:nvSpPr>
        <p:spPr bwMode="auto">
          <a:xfrm>
            <a:off x="1752600" y="1905000"/>
            <a:ext cx="385763" cy="457200"/>
          </a:xfrm>
          <a:prstGeom prst="rect">
            <a:avLst/>
          </a:prstGeom>
          <a:noFill/>
          <a:ln w="9525">
            <a:noFill/>
            <a:miter lim="800000"/>
            <a:headEnd/>
            <a:tailEnd/>
          </a:ln>
        </p:spPr>
        <p:txBody>
          <a:bodyPr>
            <a:spAutoFit/>
          </a:bodyPr>
          <a:lstStyle/>
          <a:p>
            <a:pPr eaLnBrk="1" hangingPunct="1">
              <a:spcBef>
                <a:spcPct val="50000"/>
              </a:spcBef>
            </a:pPr>
            <a:r>
              <a:rPr lang="en-US" sz="2400" b="1" i="1">
                <a:solidFill>
                  <a:srgbClr val="FF0066"/>
                </a:solidFill>
              </a:rPr>
              <a:t>1</a:t>
            </a:r>
          </a:p>
        </p:txBody>
      </p:sp>
      <p:sp>
        <p:nvSpPr>
          <p:cNvPr id="122931" name="Text Box 51"/>
          <p:cNvSpPr txBox="1">
            <a:spLocks noChangeArrowheads="1"/>
          </p:cNvSpPr>
          <p:nvPr/>
        </p:nvSpPr>
        <p:spPr bwMode="auto">
          <a:xfrm>
            <a:off x="1752600" y="4267200"/>
            <a:ext cx="385763" cy="457200"/>
          </a:xfrm>
          <a:prstGeom prst="rect">
            <a:avLst/>
          </a:prstGeom>
          <a:noFill/>
          <a:ln w="9525">
            <a:noFill/>
            <a:miter lim="800000"/>
            <a:headEnd/>
            <a:tailEnd/>
          </a:ln>
        </p:spPr>
        <p:txBody>
          <a:bodyPr>
            <a:spAutoFit/>
          </a:bodyPr>
          <a:lstStyle/>
          <a:p>
            <a:pPr eaLnBrk="1" hangingPunct="1">
              <a:spcBef>
                <a:spcPct val="50000"/>
              </a:spcBef>
            </a:pPr>
            <a:r>
              <a:rPr lang="en-US" sz="2400" b="1" i="1">
                <a:solidFill>
                  <a:srgbClr val="FF0066"/>
                </a:solidFill>
              </a:rPr>
              <a:t>6</a:t>
            </a:r>
          </a:p>
        </p:txBody>
      </p:sp>
      <p:sp>
        <p:nvSpPr>
          <p:cNvPr id="122932" name="Text Box 52"/>
          <p:cNvSpPr txBox="1">
            <a:spLocks noChangeArrowheads="1"/>
          </p:cNvSpPr>
          <p:nvPr/>
        </p:nvSpPr>
        <p:spPr bwMode="auto">
          <a:xfrm>
            <a:off x="1747838" y="2819400"/>
            <a:ext cx="385762" cy="457200"/>
          </a:xfrm>
          <a:prstGeom prst="rect">
            <a:avLst/>
          </a:prstGeom>
          <a:noFill/>
          <a:ln w="9525">
            <a:noFill/>
            <a:miter lim="800000"/>
            <a:headEnd/>
            <a:tailEnd/>
          </a:ln>
        </p:spPr>
        <p:txBody>
          <a:bodyPr>
            <a:spAutoFit/>
          </a:bodyPr>
          <a:lstStyle/>
          <a:p>
            <a:pPr eaLnBrk="1" hangingPunct="1">
              <a:spcBef>
                <a:spcPct val="50000"/>
              </a:spcBef>
            </a:pPr>
            <a:r>
              <a:rPr lang="en-US" sz="2400" b="1" i="1">
                <a:solidFill>
                  <a:srgbClr val="FF0066"/>
                </a:solidFill>
              </a:rPr>
              <a:t>3</a:t>
            </a:r>
          </a:p>
        </p:txBody>
      </p:sp>
      <p:sp>
        <p:nvSpPr>
          <p:cNvPr id="122933" name="Text Box 53"/>
          <p:cNvSpPr txBox="1">
            <a:spLocks noChangeArrowheads="1"/>
          </p:cNvSpPr>
          <p:nvPr/>
        </p:nvSpPr>
        <p:spPr bwMode="auto">
          <a:xfrm>
            <a:off x="1752600" y="2362200"/>
            <a:ext cx="385763" cy="457200"/>
          </a:xfrm>
          <a:prstGeom prst="rect">
            <a:avLst/>
          </a:prstGeom>
          <a:noFill/>
          <a:ln w="9525">
            <a:noFill/>
            <a:miter lim="800000"/>
            <a:headEnd/>
            <a:tailEnd/>
          </a:ln>
        </p:spPr>
        <p:txBody>
          <a:bodyPr>
            <a:spAutoFit/>
          </a:bodyPr>
          <a:lstStyle/>
          <a:p>
            <a:pPr eaLnBrk="1" hangingPunct="1">
              <a:spcBef>
                <a:spcPct val="50000"/>
              </a:spcBef>
            </a:pPr>
            <a:r>
              <a:rPr lang="en-US" sz="2400" b="1" i="1">
                <a:solidFill>
                  <a:srgbClr val="FF0066"/>
                </a:solidFill>
              </a:rPr>
              <a:t>2</a:t>
            </a:r>
          </a:p>
        </p:txBody>
      </p:sp>
      <p:sp>
        <p:nvSpPr>
          <p:cNvPr id="122934" name="Text Box 54"/>
          <p:cNvSpPr txBox="1">
            <a:spLocks noChangeArrowheads="1"/>
          </p:cNvSpPr>
          <p:nvPr/>
        </p:nvSpPr>
        <p:spPr bwMode="auto">
          <a:xfrm>
            <a:off x="3705225" y="3733800"/>
            <a:ext cx="2733675"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D60093"/>
                </a:solidFill>
              </a:rPr>
              <a:t>           Ử     L      Í</a:t>
            </a:r>
          </a:p>
        </p:txBody>
      </p:sp>
      <p:sp>
        <p:nvSpPr>
          <p:cNvPr id="122935" name="Text Box 55"/>
          <p:cNvSpPr txBox="1">
            <a:spLocks noChangeArrowheads="1"/>
          </p:cNvSpPr>
          <p:nvPr/>
        </p:nvSpPr>
        <p:spPr bwMode="auto">
          <a:xfrm>
            <a:off x="1603375" y="5197475"/>
            <a:ext cx="7007225" cy="830263"/>
          </a:xfrm>
          <a:prstGeom prst="rect">
            <a:avLst/>
          </a:prstGeom>
          <a:noFill/>
          <a:ln w="9525">
            <a:noFill/>
            <a:miter lim="800000"/>
            <a:headEnd/>
            <a:tailEnd/>
          </a:ln>
        </p:spPr>
        <p:txBody>
          <a:bodyPr>
            <a:spAutoFit/>
          </a:bodyPr>
          <a:lstStyle/>
          <a:p>
            <a:pPr eaLnBrk="1" hangingPunct="1">
              <a:spcBef>
                <a:spcPct val="50000"/>
              </a:spcBef>
            </a:pPr>
            <a:r>
              <a:rPr lang="en-US" sz="2400" b="1" u="sng">
                <a:solidFill>
                  <a:srgbClr val="0033CC"/>
                </a:solidFill>
              </a:rPr>
              <a:t>Câu 5:</a:t>
            </a:r>
            <a:r>
              <a:rPr lang="en-US" sz="2400" b="1">
                <a:solidFill>
                  <a:srgbClr val="0033CC"/>
                </a:solidFill>
              </a:rPr>
              <a:t> Trước khi thải ra môi trường, chất thải phải qua quá trình gì?</a:t>
            </a:r>
          </a:p>
        </p:txBody>
      </p:sp>
      <p:sp>
        <p:nvSpPr>
          <p:cNvPr id="122936" name="Oval 56"/>
          <p:cNvSpPr>
            <a:spLocks noChangeArrowheads="1"/>
          </p:cNvSpPr>
          <p:nvPr/>
        </p:nvSpPr>
        <p:spPr bwMode="auto">
          <a:xfrm flipV="1">
            <a:off x="0" y="7010400"/>
            <a:ext cx="381000" cy="76200"/>
          </a:xfrm>
          <a:prstGeom prst="ellipse">
            <a:avLst/>
          </a:prstGeom>
          <a:gradFill rotWithShape="1">
            <a:gsLst>
              <a:gs pos="0">
                <a:srgbClr val="5E9EFF"/>
              </a:gs>
              <a:gs pos="39999">
                <a:srgbClr val="85C2FF"/>
              </a:gs>
              <a:gs pos="70000">
                <a:srgbClr val="C4D6EB"/>
              </a:gs>
              <a:gs pos="100000">
                <a:srgbClr val="FFEBFA"/>
              </a:gs>
            </a:gsLst>
            <a:lin ang="5400000" scaled="1"/>
          </a:gradFill>
          <a:ln w="9525">
            <a:noFill/>
            <a:round/>
            <a:headEnd/>
            <a:tailEnd/>
          </a:ln>
          <a:effectLst>
            <a:prstShdw prst="shdw17" dist="17961" dir="2700000">
              <a:srgbClr val="385F99"/>
            </a:prstShdw>
          </a:effectLst>
        </p:spPr>
        <p:txBody>
          <a:bodyPr wrap="none" anchor="ctr"/>
          <a:lstStyle/>
          <a:p>
            <a:endParaRPr lang="en-US"/>
          </a:p>
        </p:txBody>
      </p:sp>
      <p:sp>
        <p:nvSpPr>
          <p:cNvPr id="122937" name="Text Box 57"/>
          <p:cNvSpPr txBox="1">
            <a:spLocks noChangeArrowheads="1"/>
          </p:cNvSpPr>
          <p:nvPr/>
        </p:nvSpPr>
        <p:spPr bwMode="auto">
          <a:xfrm>
            <a:off x="2967038" y="3276600"/>
            <a:ext cx="4043362"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D60093"/>
                </a:solidFill>
              </a:rPr>
              <a:t> K</a:t>
            </a:r>
            <a:r>
              <a:rPr lang="en-US" b="1">
                <a:solidFill>
                  <a:srgbClr val="003366"/>
                </a:solidFill>
              </a:rPr>
              <a:t>    </a:t>
            </a:r>
            <a:r>
              <a:rPr lang="en-US" b="1">
                <a:solidFill>
                  <a:srgbClr val="D60093"/>
                </a:solidFill>
              </a:rPr>
              <a:t>H          N     G     K    H     í</a:t>
            </a:r>
          </a:p>
        </p:txBody>
      </p:sp>
      <p:sp>
        <p:nvSpPr>
          <p:cNvPr id="122938" name="Text Box 58"/>
          <p:cNvSpPr txBox="1">
            <a:spLocks noChangeArrowheads="1"/>
          </p:cNvSpPr>
          <p:nvPr/>
        </p:nvSpPr>
        <p:spPr bwMode="auto">
          <a:xfrm>
            <a:off x="1603375" y="5197475"/>
            <a:ext cx="7007225" cy="830263"/>
          </a:xfrm>
          <a:prstGeom prst="rect">
            <a:avLst/>
          </a:prstGeom>
          <a:noFill/>
          <a:ln w="9525">
            <a:noFill/>
            <a:miter lim="800000"/>
            <a:headEnd/>
            <a:tailEnd/>
          </a:ln>
        </p:spPr>
        <p:txBody>
          <a:bodyPr>
            <a:spAutoFit/>
          </a:bodyPr>
          <a:lstStyle/>
          <a:p>
            <a:pPr eaLnBrk="1" hangingPunct="1">
              <a:spcBef>
                <a:spcPct val="50000"/>
              </a:spcBef>
            </a:pPr>
            <a:r>
              <a:rPr lang="en-US" sz="2400" b="1" u="sng">
                <a:solidFill>
                  <a:srgbClr val="0033CC"/>
                </a:solidFill>
              </a:rPr>
              <a:t>Câu 4:</a:t>
            </a:r>
            <a:r>
              <a:rPr lang="en-US" sz="2400" b="1">
                <a:solidFill>
                  <a:srgbClr val="0033CC"/>
                </a:solidFill>
              </a:rPr>
              <a:t> Thực vật cần gì</a:t>
            </a:r>
            <a:r>
              <a:rPr lang="en-US" b="1">
                <a:solidFill>
                  <a:srgbClr val="0033CC"/>
                </a:solidFill>
              </a:rPr>
              <a:t> </a:t>
            </a:r>
            <a:r>
              <a:rPr lang="en-US" sz="2400" b="1">
                <a:solidFill>
                  <a:srgbClr val="0033CC"/>
                </a:solidFill>
              </a:rPr>
              <a:t>để quang hợp và hô hấp?</a:t>
            </a:r>
          </a:p>
        </p:txBody>
      </p:sp>
      <p:sp>
        <p:nvSpPr>
          <p:cNvPr id="122939" name="Oval 59"/>
          <p:cNvSpPr>
            <a:spLocks noChangeArrowheads="1"/>
          </p:cNvSpPr>
          <p:nvPr/>
        </p:nvSpPr>
        <p:spPr bwMode="auto">
          <a:xfrm flipV="1">
            <a:off x="376238" y="7086600"/>
            <a:ext cx="385762" cy="76200"/>
          </a:xfrm>
          <a:prstGeom prst="ellipse">
            <a:avLst/>
          </a:prstGeom>
          <a:gradFill rotWithShape="1">
            <a:gsLst>
              <a:gs pos="0">
                <a:srgbClr val="5E9EFF"/>
              </a:gs>
              <a:gs pos="39999">
                <a:srgbClr val="85C2FF"/>
              </a:gs>
              <a:gs pos="70000">
                <a:srgbClr val="C4D6EB"/>
              </a:gs>
              <a:gs pos="100000">
                <a:srgbClr val="FFEBFA"/>
              </a:gs>
            </a:gsLst>
            <a:lin ang="5400000" scaled="1"/>
          </a:gradFill>
          <a:ln w="9525">
            <a:noFill/>
            <a:round/>
            <a:headEnd/>
            <a:tailEnd/>
          </a:ln>
          <a:effectLst>
            <a:prstShdw prst="shdw17" dist="17961" dir="2700000">
              <a:srgbClr val="385F99"/>
            </a:prstShdw>
          </a:effectLst>
        </p:spPr>
        <p:txBody>
          <a:bodyPr rot="10800000" wrap="none" anchor="ctr"/>
          <a:lstStyle/>
          <a:p>
            <a:pPr algn="ctr" eaLnBrk="1" hangingPunct="1"/>
            <a:endParaRPr lang="en-US"/>
          </a:p>
        </p:txBody>
      </p:sp>
      <p:sp>
        <p:nvSpPr>
          <p:cNvPr id="122940" name="Text Box 60"/>
          <p:cNvSpPr txBox="1">
            <a:spLocks noChangeArrowheads="1"/>
          </p:cNvSpPr>
          <p:nvPr/>
        </p:nvSpPr>
        <p:spPr bwMode="auto">
          <a:xfrm>
            <a:off x="1603375" y="5195888"/>
            <a:ext cx="7007225" cy="519112"/>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33CC"/>
                </a:solidFill>
              </a:rPr>
              <a:t>Câu 1: </a:t>
            </a:r>
            <a:r>
              <a:rPr lang="en-US" sz="2400" b="1">
                <a:solidFill>
                  <a:srgbClr val="0033CC"/>
                </a:solidFill>
              </a:rPr>
              <a:t>Đây là khí không duy trì sự cháy?</a:t>
            </a:r>
          </a:p>
        </p:txBody>
      </p:sp>
      <p:sp>
        <p:nvSpPr>
          <p:cNvPr id="122941" name="Oval 61"/>
          <p:cNvSpPr>
            <a:spLocks noChangeArrowheads="1"/>
          </p:cNvSpPr>
          <p:nvPr/>
        </p:nvSpPr>
        <p:spPr bwMode="auto">
          <a:xfrm flipV="1">
            <a:off x="757238" y="7086600"/>
            <a:ext cx="385762" cy="76200"/>
          </a:xfrm>
          <a:prstGeom prst="ellipse">
            <a:avLst/>
          </a:prstGeom>
          <a:gradFill rotWithShape="1">
            <a:gsLst>
              <a:gs pos="0">
                <a:srgbClr val="5E9EFF"/>
              </a:gs>
              <a:gs pos="39999">
                <a:srgbClr val="85C2FF"/>
              </a:gs>
              <a:gs pos="70000">
                <a:srgbClr val="C4D6EB"/>
              </a:gs>
              <a:gs pos="100000">
                <a:srgbClr val="FFEBFA"/>
              </a:gs>
            </a:gsLst>
            <a:lin ang="5400000" scaled="1"/>
          </a:gradFill>
          <a:ln w="9525">
            <a:noFill/>
            <a:round/>
            <a:headEnd/>
            <a:tailEnd/>
          </a:ln>
          <a:effectLst>
            <a:prstShdw prst="shdw17" dist="17961" dir="2700000">
              <a:srgbClr val="385F99"/>
            </a:prstShdw>
          </a:effectLst>
        </p:spPr>
        <p:txBody>
          <a:bodyPr rot="10800000" wrap="none" anchor="ctr"/>
          <a:lstStyle/>
          <a:p>
            <a:pPr algn="ctr" eaLnBrk="1" hangingPunct="1"/>
            <a:endParaRPr lang="en-US"/>
          </a:p>
        </p:txBody>
      </p:sp>
      <p:sp>
        <p:nvSpPr>
          <p:cNvPr id="122942" name="Text Box 62"/>
          <p:cNvSpPr txBox="1">
            <a:spLocks noChangeArrowheads="1"/>
          </p:cNvSpPr>
          <p:nvPr/>
        </p:nvSpPr>
        <p:spPr bwMode="auto">
          <a:xfrm>
            <a:off x="4300538" y="1905000"/>
            <a:ext cx="4043362"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D60093"/>
                </a:solidFill>
              </a:rPr>
              <a:t> H     Í     N     I      T     Ơ</a:t>
            </a:r>
          </a:p>
        </p:txBody>
      </p:sp>
      <p:sp>
        <p:nvSpPr>
          <p:cNvPr id="122943" name="Text Box 63"/>
          <p:cNvSpPr txBox="1">
            <a:spLocks noChangeArrowheads="1"/>
          </p:cNvSpPr>
          <p:nvPr/>
        </p:nvSpPr>
        <p:spPr bwMode="auto">
          <a:xfrm>
            <a:off x="1603375" y="5195888"/>
            <a:ext cx="7007225" cy="519112"/>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33CC"/>
                </a:solidFill>
              </a:rPr>
              <a:t>Câu 6:</a:t>
            </a:r>
            <a:r>
              <a:rPr lang="en-US" sz="2800" b="1">
                <a:solidFill>
                  <a:srgbClr val="0033CC"/>
                </a:solidFill>
              </a:rPr>
              <a:t> Kh</a:t>
            </a:r>
            <a:r>
              <a:rPr lang="en-US" sz="2400" b="1">
                <a:solidFill>
                  <a:srgbClr val="0033CC"/>
                </a:solidFill>
              </a:rPr>
              <a:t>ông khí chuyển động tạo thành gì?</a:t>
            </a:r>
          </a:p>
        </p:txBody>
      </p:sp>
      <p:sp>
        <p:nvSpPr>
          <p:cNvPr id="122944" name="Oval 64"/>
          <p:cNvSpPr>
            <a:spLocks noChangeArrowheads="1"/>
          </p:cNvSpPr>
          <p:nvPr/>
        </p:nvSpPr>
        <p:spPr bwMode="auto">
          <a:xfrm flipV="1">
            <a:off x="1138238" y="7086600"/>
            <a:ext cx="385762" cy="76200"/>
          </a:xfrm>
          <a:prstGeom prst="ellipse">
            <a:avLst/>
          </a:prstGeom>
          <a:gradFill rotWithShape="1">
            <a:gsLst>
              <a:gs pos="0">
                <a:srgbClr val="5E9EFF"/>
              </a:gs>
              <a:gs pos="39999">
                <a:srgbClr val="85C2FF"/>
              </a:gs>
              <a:gs pos="70000">
                <a:srgbClr val="C4D6EB"/>
              </a:gs>
              <a:gs pos="100000">
                <a:srgbClr val="FFEBFA"/>
              </a:gs>
            </a:gsLst>
            <a:lin ang="5400000" scaled="1"/>
          </a:gradFill>
          <a:ln w="9525">
            <a:noFill/>
            <a:round/>
            <a:headEnd/>
            <a:tailEnd/>
          </a:ln>
          <a:effectLst>
            <a:prstShdw prst="shdw17" dist="17961" dir="2700000">
              <a:srgbClr val="385F99"/>
            </a:prstShdw>
          </a:effectLst>
        </p:spPr>
        <p:txBody>
          <a:bodyPr rot="10800000" wrap="none" anchor="ctr"/>
          <a:lstStyle/>
          <a:p>
            <a:pPr algn="ctr" eaLnBrk="1" hangingPunct="1"/>
            <a:endParaRPr lang="en-US"/>
          </a:p>
        </p:txBody>
      </p:sp>
      <p:sp>
        <p:nvSpPr>
          <p:cNvPr id="122945" name="Text Box 65"/>
          <p:cNvSpPr txBox="1">
            <a:spLocks noChangeArrowheads="1"/>
          </p:cNvSpPr>
          <p:nvPr/>
        </p:nvSpPr>
        <p:spPr bwMode="auto">
          <a:xfrm>
            <a:off x="3429000" y="4191000"/>
            <a:ext cx="2733675"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FF3300"/>
                </a:solidFill>
              </a:rPr>
              <a:t> </a:t>
            </a:r>
            <a:r>
              <a:rPr lang="en-US" b="1">
                <a:solidFill>
                  <a:srgbClr val="D60093"/>
                </a:solidFill>
              </a:rPr>
              <a:t>G</a:t>
            </a:r>
            <a:r>
              <a:rPr lang="en-US" b="1">
                <a:solidFill>
                  <a:srgbClr val="003366"/>
                </a:solidFill>
              </a:rPr>
              <a:t>          </a:t>
            </a:r>
            <a:r>
              <a:rPr lang="en-US" b="1">
                <a:solidFill>
                  <a:srgbClr val="D60093"/>
                </a:solidFill>
              </a:rPr>
              <a:t>Ó</a:t>
            </a:r>
          </a:p>
        </p:txBody>
      </p:sp>
      <p:sp>
        <p:nvSpPr>
          <p:cNvPr id="122946" name="Text Box 66"/>
          <p:cNvSpPr txBox="1">
            <a:spLocks noChangeArrowheads="1"/>
          </p:cNvSpPr>
          <p:nvPr/>
        </p:nvSpPr>
        <p:spPr bwMode="auto">
          <a:xfrm>
            <a:off x="1600200" y="5181600"/>
            <a:ext cx="6929438" cy="884238"/>
          </a:xfrm>
          <a:prstGeom prst="rect">
            <a:avLst/>
          </a:prstGeom>
          <a:noFill/>
          <a:ln w="9525">
            <a:noFill/>
            <a:miter lim="800000"/>
            <a:headEnd/>
            <a:tailEnd/>
          </a:ln>
        </p:spPr>
        <p:txBody>
          <a:bodyPr>
            <a:spAutoFit/>
          </a:bodyPr>
          <a:lstStyle/>
          <a:p>
            <a:pPr eaLnBrk="1" hangingPunct="1">
              <a:spcBef>
                <a:spcPct val="50000"/>
              </a:spcBef>
            </a:pPr>
            <a:r>
              <a:rPr lang="en-US" sz="2800" b="1" u="sng">
                <a:solidFill>
                  <a:srgbClr val="0033CC"/>
                </a:solidFill>
              </a:rPr>
              <a:t>Câu 3: </a:t>
            </a:r>
            <a:r>
              <a:rPr lang="en-US" sz="2400" b="1">
                <a:solidFill>
                  <a:srgbClr val="0033CC"/>
                </a:solidFill>
              </a:rPr>
              <a:t>Đây là khí thực vật thải ra trong quá trình hô hấp?</a:t>
            </a:r>
          </a:p>
        </p:txBody>
      </p:sp>
      <p:sp>
        <p:nvSpPr>
          <p:cNvPr id="122947" name="Oval 67"/>
          <p:cNvSpPr>
            <a:spLocks noChangeArrowheads="1"/>
          </p:cNvSpPr>
          <p:nvPr/>
        </p:nvSpPr>
        <p:spPr bwMode="auto">
          <a:xfrm flipV="1">
            <a:off x="1519238" y="7086600"/>
            <a:ext cx="385762" cy="76200"/>
          </a:xfrm>
          <a:prstGeom prst="ellipse">
            <a:avLst/>
          </a:prstGeom>
          <a:gradFill rotWithShape="1">
            <a:gsLst>
              <a:gs pos="0">
                <a:srgbClr val="5E9EFF"/>
              </a:gs>
              <a:gs pos="39999">
                <a:srgbClr val="85C2FF"/>
              </a:gs>
              <a:gs pos="70000">
                <a:srgbClr val="C4D6EB"/>
              </a:gs>
              <a:gs pos="100000">
                <a:srgbClr val="FFEBFA"/>
              </a:gs>
            </a:gsLst>
            <a:lin ang="5400000" scaled="1"/>
          </a:gradFill>
          <a:ln w="9525">
            <a:noFill/>
            <a:round/>
            <a:headEnd/>
            <a:tailEnd/>
          </a:ln>
          <a:effectLst>
            <a:prstShdw prst="shdw17" dist="17961" dir="2700000">
              <a:srgbClr val="385F99"/>
            </a:prstShdw>
          </a:effectLst>
        </p:spPr>
        <p:txBody>
          <a:bodyPr rot="10800000" wrap="none" anchor="ctr"/>
          <a:lstStyle/>
          <a:p>
            <a:pPr algn="ctr" eaLnBrk="1" hangingPunct="1"/>
            <a:endParaRPr lang="en-US"/>
          </a:p>
        </p:txBody>
      </p:sp>
      <p:sp>
        <p:nvSpPr>
          <p:cNvPr id="122948" name="Text Box 68"/>
          <p:cNvSpPr txBox="1">
            <a:spLocks noChangeArrowheads="1"/>
          </p:cNvSpPr>
          <p:nvPr/>
        </p:nvSpPr>
        <p:spPr bwMode="auto">
          <a:xfrm>
            <a:off x="2895600" y="2819400"/>
            <a:ext cx="5697538"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D60093"/>
                </a:solidFill>
              </a:rPr>
              <a:t> K</a:t>
            </a:r>
            <a:r>
              <a:rPr lang="en-US" b="1">
                <a:solidFill>
                  <a:srgbClr val="003366"/>
                </a:solidFill>
              </a:rPr>
              <a:t>   </a:t>
            </a:r>
            <a:r>
              <a:rPr lang="en-US" b="1">
                <a:solidFill>
                  <a:srgbClr val="D60093"/>
                </a:solidFill>
              </a:rPr>
              <a:t> H           C    A     C     B    Ô     N     I     C</a:t>
            </a:r>
            <a:r>
              <a:rPr lang="en-US" b="1"/>
              <a:t>   </a:t>
            </a:r>
          </a:p>
        </p:txBody>
      </p:sp>
      <p:sp>
        <p:nvSpPr>
          <p:cNvPr id="122949" name="Text Box 69"/>
          <p:cNvSpPr txBox="1">
            <a:spLocks noChangeArrowheads="1"/>
          </p:cNvSpPr>
          <p:nvPr/>
        </p:nvSpPr>
        <p:spPr bwMode="auto">
          <a:xfrm>
            <a:off x="1603375" y="5181600"/>
            <a:ext cx="7007225" cy="830263"/>
          </a:xfrm>
          <a:prstGeom prst="rect">
            <a:avLst/>
          </a:prstGeom>
          <a:noFill/>
          <a:ln w="9525">
            <a:noFill/>
            <a:miter lim="800000"/>
            <a:headEnd/>
            <a:tailEnd/>
          </a:ln>
        </p:spPr>
        <p:txBody>
          <a:bodyPr>
            <a:spAutoFit/>
          </a:bodyPr>
          <a:lstStyle/>
          <a:p>
            <a:pPr eaLnBrk="1" hangingPunct="1">
              <a:spcBef>
                <a:spcPct val="50000"/>
              </a:spcBef>
            </a:pPr>
            <a:r>
              <a:rPr lang="en-US" sz="2400" b="1" u="sng">
                <a:solidFill>
                  <a:srgbClr val="0033CC"/>
                </a:solidFill>
              </a:rPr>
              <a:t>Câu 2:</a:t>
            </a:r>
            <a:r>
              <a:rPr lang="en-US" sz="2400" b="1">
                <a:solidFill>
                  <a:srgbClr val="0033CC"/>
                </a:solidFill>
              </a:rPr>
              <a:t> Cây, cỏ, rong, rêu được gọi chung là gì?</a:t>
            </a:r>
          </a:p>
        </p:txBody>
      </p:sp>
      <p:sp>
        <p:nvSpPr>
          <p:cNvPr id="122950" name="Oval 70"/>
          <p:cNvSpPr>
            <a:spLocks noChangeArrowheads="1"/>
          </p:cNvSpPr>
          <p:nvPr/>
        </p:nvSpPr>
        <p:spPr bwMode="auto">
          <a:xfrm flipV="1">
            <a:off x="2057400" y="7162800"/>
            <a:ext cx="381000" cy="76200"/>
          </a:xfrm>
          <a:prstGeom prst="ellipse">
            <a:avLst/>
          </a:prstGeom>
          <a:gradFill rotWithShape="1">
            <a:gsLst>
              <a:gs pos="0">
                <a:srgbClr val="5E9EFF"/>
              </a:gs>
              <a:gs pos="39999">
                <a:srgbClr val="85C2FF"/>
              </a:gs>
              <a:gs pos="70000">
                <a:srgbClr val="C4D6EB"/>
              </a:gs>
              <a:gs pos="100000">
                <a:srgbClr val="FFEBFA"/>
              </a:gs>
            </a:gsLst>
            <a:lin ang="5400000" scaled="1"/>
          </a:gradFill>
          <a:ln w="9525">
            <a:noFill/>
            <a:round/>
            <a:headEnd/>
            <a:tailEnd/>
          </a:ln>
          <a:effectLst>
            <a:prstShdw prst="shdw17" dist="17961" dir="2700000">
              <a:srgbClr val="385F99"/>
            </a:prstShdw>
          </a:effectLst>
        </p:spPr>
        <p:txBody>
          <a:bodyPr rot="10800000" wrap="none" anchor="ctr"/>
          <a:lstStyle/>
          <a:p>
            <a:pPr algn="ctr" eaLnBrk="1" hangingPunct="1"/>
            <a:endParaRPr lang="en-US"/>
          </a:p>
        </p:txBody>
      </p:sp>
      <p:sp>
        <p:nvSpPr>
          <p:cNvPr id="122951" name="Text Box 71"/>
          <p:cNvSpPr txBox="1">
            <a:spLocks noChangeArrowheads="1"/>
          </p:cNvSpPr>
          <p:nvPr/>
        </p:nvSpPr>
        <p:spPr bwMode="auto">
          <a:xfrm>
            <a:off x="3446463" y="2362200"/>
            <a:ext cx="5697537" cy="366713"/>
          </a:xfrm>
          <a:prstGeom prst="rect">
            <a:avLst/>
          </a:prstGeom>
          <a:noFill/>
          <a:ln w="9525">
            <a:noFill/>
            <a:miter lim="800000"/>
            <a:headEnd/>
            <a:tailEnd/>
          </a:ln>
        </p:spPr>
        <p:txBody>
          <a:bodyPr>
            <a:spAutoFit/>
          </a:bodyPr>
          <a:lstStyle/>
          <a:p>
            <a:pPr eaLnBrk="1" hangingPunct="1">
              <a:spcBef>
                <a:spcPct val="50000"/>
              </a:spcBef>
            </a:pPr>
            <a:r>
              <a:rPr lang="en-US" b="1">
                <a:solidFill>
                  <a:srgbClr val="D60093"/>
                </a:solidFill>
              </a:rPr>
              <a:t> T           Ự    C     V     Ậ     T</a:t>
            </a:r>
            <a:r>
              <a:rPr lang="en-US" b="1"/>
              <a:t>   </a:t>
            </a:r>
          </a:p>
        </p:txBody>
      </p:sp>
      <p:sp>
        <p:nvSpPr>
          <p:cNvPr id="122952" name="Oval 72"/>
          <p:cNvSpPr>
            <a:spLocks noChangeArrowheads="1"/>
          </p:cNvSpPr>
          <p:nvPr/>
        </p:nvSpPr>
        <p:spPr bwMode="auto">
          <a:xfrm>
            <a:off x="296863" y="228600"/>
            <a:ext cx="693737" cy="685800"/>
          </a:xfrm>
          <a:prstGeom prst="ellipse">
            <a:avLst/>
          </a:prstGeom>
          <a:gradFill rotWithShape="1">
            <a:gsLst>
              <a:gs pos="0">
                <a:schemeClr val="bg1"/>
              </a:gs>
              <a:gs pos="100000">
                <a:srgbClr val="FF6699"/>
              </a:gs>
            </a:gsLst>
            <a:path path="shape">
              <a:fillToRect l="50000" t="50000" r="50000" b="50000"/>
            </a:path>
          </a:gradFill>
          <a:ln w="9525">
            <a:noFill/>
            <a:round/>
            <a:headEnd/>
            <a:tailEnd/>
          </a:ln>
        </p:spPr>
        <p:txBody>
          <a:bodyPr wrap="none" anchor="ctr"/>
          <a:lstStyle/>
          <a:p>
            <a:pPr algn="ctr"/>
            <a:r>
              <a:rPr lang="en-US" sz="4500" b="1">
                <a:solidFill>
                  <a:srgbClr val="000000"/>
                </a:solidFill>
              </a:rPr>
              <a:t>5</a:t>
            </a:r>
          </a:p>
        </p:txBody>
      </p:sp>
      <p:sp>
        <p:nvSpPr>
          <p:cNvPr id="122953" name="Oval 73"/>
          <p:cNvSpPr>
            <a:spLocks noChangeArrowheads="1"/>
          </p:cNvSpPr>
          <p:nvPr/>
        </p:nvSpPr>
        <p:spPr bwMode="auto">
          <a:xfrm>
            <a:off x="304800" y="228600"/>
            <a:ext cx="693738" cy="685800"/>
          </a:xfrm>
          <a:prstGeom prst="ellipse">
            <a:avLst/>
          </a:prstGeom>
          <a:gradFill rotWithShape="1">
            <a:gsLst>
              <a:gs pos="0">
                <a:schemeClr val="bg1"/>
              </a:gs>
              <a:gs pos="100000">
                <a:srgbClr val="FF6699"/>
              </a:gs>
            </a:gsLst>
            <a:path path="shape">
              <a:fillToRect l="50000" t="50000" r="50000" b="50000"/>
            </a:path>
          </a:gradFill>
          <a:ln w="9525">
            <a:noFill/>
            <a:round/>
            <a:headEnd/>
            <a:tailEnd/>
          </a:ln>
        </p:spPr>
        <p:txBody>
          <a:bodyPr wrap="none" anchor="ctr"/>
          <a:lstStyle/>
          <a:p>
            <a:pPr algn="ctr"/>
            <a:r>
              <a:rPr lang="en-US" sz="4500" b="1">
                <a:solidFill>
                  <a:srgbClr val="000000"/>
                </a:solidFill>
              </a:rPr>
              <a:t>4</a:t>
            </a:r>
          </a:p>
        </p:txBody>
      </p:sp>
      <p:sp>
        <p:nvSpPr>
          <p:cNvPr id="122954" name="Oval 74"/>
          <p:cNvSpPr>
            <a:spLocks noChangeArrowheads="1"/>
          </p:cNvSpPr>
          <p:nvPr/>
        </p:nvSpPr>
        <p:spPr bwMode="auto">
          <a:xfrm>
            <a:off x="304800" y="228600"/>
            <a:ext cx="693738" cy="685800"/>
          </a:xfrm>
          <a:prstGeom prst="ellipse">
            <a:avLst/>
          </a:prstGeom>
          <a:gradFill rotWithShape="1">
            <a:gsLst>
              <a:gs pos="0">
                <a:schemeClr val="bg1"/>
              </a:gs>
              <a:gs pos="100000">
                <a:srgbClr val="FF6699"/>
              </a:gs>
            </a:gsLst>
            <a:path path="shape">
              <a:fillToRect l="50000" t="50000" r="50000" b="50000"/>
            </a:path>
          </a:gradFill>
          <a:ln w="9525">
            <a:noFill/>
            <a:round/>
            <a:headEnd/>
            <a:tailEnd/>
          </a:ln>
        </p:spPr>
        <p:txBody>
          <a:bodyPr wrap="none" anchor="ctr"/>
          <a:lstStyle/>
          <a:p>
            <a:pPr algn="ctr"/>
            <a:r>
              <a:rPr lang="en-US" sz="4500" b="1">
                <a:solidFill>
                  <a:srgbClr val="000000"/>
                </a:solidFill>
              </a:rPr>
              <a:t>3</a:t>
            </a:r>
          </a:p>
        </p:txBody>
      </p:sp>
      <p:sp>
        <p:nvSpPr>
          <p:cNvPr id="122955" name="Oval 75"/>
          <p:cNvSpPr>
            <a:spLocks noChangeArrowheads="1"/>
          </p:cNvSpPr>
          <p:nvPr/>
        </p:nvSpPr>
        <p:spPr bwMode="auto">
          <a:xfrm>
            <a:off x="304800" y="228600"/>
            <a:ext cx="693738" cy="685800"/>
          </a:xfrm>
          <a:prstGeom prst="ellipse">
            <a:avLst/>
          </a:prstGeom>
          <a:gradFill rotWithShape="1">
            <a:gsLst>
              <a:gs pos="0">
                <a:schemeClr val="bg1"/>
              </a:gs>
              <a:gs pos="100000">
                <a:srgbClr val="FF6699"/>
              </a:gs>
            </a:gsLst>
            <a:path path="shape">
              <a:fillToRect l="50000" t="50000" r="50000" b="50000"/>
            </a:path>
          </a:gradFill>
          <a:ln w="9525">
            <a:noFill/>
            <a:round/>
            <a:headEnd/>
            <a:tailEnd/>
          </a:ln>
        </p:spPr>
        <p:txBody>
          <a:bodyPr wrap="none" anchor="ctr"/>
          <a:lstStyle/>
          <a:p>
            <a:pPr algn="ctr"/>
            <a:r>
              <a:rPr lang="en-US" sz="4500" b="1">
                <a:solidFill>
                  <a:srgbClr val="000000"/>
                </a:solidFill>
              </a:rPr>
              <a:t>2</a:t>
            </a:r>
          </a:p>
        </p:txBody>
      </p:sp>
      <p:sp>
        <p:nvSpPr>
          <p:cNvPr id="122956" name="Oval 76"/>
          <p:cNvSpPr>
            <a:spLocks noChangeArrowheads="1"/>
          </p:cNvSpPr>
          <p:nvPr/>
        </p:nvSpPr>
        <p:spPr bwMode="auto">
          <a:xfrm>
            <a:off x="304800" y="228600"/>
            <a:ext cx="693738" cy="685800"/>
          </a:xfrm>
          <a:prstGeom prst="ellipse">
            <a:avLst/>
          </a:prstGeom>
          <a:gradFill rotWithShape="1">
            <a:gsLst>
              <a:gs pos="0">
                <a:schemeClr val="bg1"/>
              </a:gs>
              <a:gs pos="100000">
                <a:srgbClr val="FF6699"/>
              </a:gs>
            </a:gsLst>
            <a:path path="shape">
              <a:fillToRect l="50000" t="50000" r="50000" b="50000"/>
            </a:path>
          </a:gradFill>
          <a:ln w="9525">
            <a:noFill/>
            <a:round/>
            <a:headEnd/>
            <a:tailEnd/>
          </a:ln>
        </p:spPr>
        <p:txBody>
          <a:bodyPr wrap="none" anchor="ctr"/>
          <a:lstStyle/>
          <a:p>
            <a:pPr algn="ctr"/>
            <a:r>
              <a:rPr lang="en-US" sz="4500" b="1">
                <a:solidFill>
                  <a:srgbClr val="000000"/>
                </a:solidFill>
              </a:rPr>
              <a:t>1</a:t>
            </a:r>
          </a:p>
        </p:txBody>
      </p:sp>
      <p:sp>
        <p:nvSpPr>
          <p:cNvPr id="122957" name="Oval 77"/>
          <p:cNvSpPr>
            <a:spLocks noChangeArrowheads="1"/>
          </p:cNvSpPr>
          <p:nvPr/>
        </p:nvSpPr>
        <p:spPr bwMode="auto">
          <a:xfrm>
            <a:off x="304800" y="228600"/>
            <a:ext cx="685800" cy="685800"/>
          </a:xfrm>
          <a:prstGeom prst="ellipse">
            <a:avLst/>
          </a:prstGeom>
          <a:gradFill rotWithShape="1">
            <a:gsLst>
              <a:gs pos="0">
                <a:schemeClr val="bg1"/>
              </a:gs>
              <a:gs pos="100000">
                <a:srgbClr val="FF6699"/>
              </a:gs>
            </a:gsLst>
            <a:path path="shape">
              <a:fillToRect l="50000" t="50000" r="50000" b="50000"/>
            </a:path>
          </a:gradFill>
          <a:ln w="9525">
            <a:noFill/>
            <a:round/>
            <a:headEnd/>
            <a:tailEnd/>
          </a:ln>
        </p:spPr>
        <p:txBody>
          <a:bodyPr wrap="none" anchor="ctr"/>
          <a:lstStyle/>
          <a:p>
            <a:pPr algn="ctr"/>
            <a:r>
              <a:rPr lang="en-US" sz="4500" b="1">
                <a:solidFill>
                  <a:srgbClr val="000000"/>
                </a:solidFill>
              </a:rPr>
              <a:t>0</a:t>
            </a:r>
          </a:p>
        </p:txBody>
      </p:sp>
      <p:pic>
        <p:nvPicPr>
          <p:cNvPr id="122958" name="chim797.wav">
            <a:hlinkClick r:id="" action="ppaction://media"/>
          </p:cNvPr>
          <p:cNvPicPr>
            <a:picLocks noRot="1" noChangeAspect="1" noChangeArrowheads="1"/>
          </p:cNvPicPr>
          <p:nvPr>
            <p:ph/>
            <a:wavAudioFile r:embed="rId1" name="chimes.wav"/>
          </p:nvPr>
        </p:nvPicPr>
        <p:blipFill>
          <a:blip r:embed="rId9"/>
          <a:srcRect/>
          <a:stretch>
            <a:fillRect/>
          </a:stretch>
        </p:blipFill>
        <p:spPr>
          <a:xfrm>
            <a:off x="2514600" y="7467600"/>
            <a:ext cx="304800" cy="304800"/>
          </a:xfrm>
        </p:spPr>
      </p:pic>
      <p:pic>
        <p:nvPicPr>
          <p:cNvPr id="122959" name="chim798.wav">
            <a:hlinkClick r:id="" action="ppaction://media"/>
          </p:cNvPr>
          <p:cNvPicPr>
            <a:picLocks noRot="1" noChangeAspect="1" noChangeArrowheads="1"/>
          </p:cNvPicPr>
          <p:nvPr>
            <a:wavAudioFile r:embed="rId1" name="chimes.wav"/>
          </p:nvPr>
        </p:nvPicPr>
        <p:blipFill>
          <a:blip r:embed="rId9"/>
          <a:srcRect/>
          <a:stretch>
            <a:fillRect/>
          </a:stretch>
        </p:blipFill>
        <p:spPr bwMode="auto">
          <a:xfrm>
            <a:off x="2819400" y="7010400"/>
            <a:ext cx="304800" cy="304800"/>
          </a:xfrm>
          <a:prstGeom prst="rect">
            <a:avLst/>
          </a:prstGeom>
          <a:noFill/>
          <a:ln w="9525">
            <a:noFill/>
            <a:miter lim="800000"/>
            <a:headEnd/>
            <a:tailEnd/>
          </a:ln>
        </p:spPr>
      </p:pic>
      <p:pic>
        <p:nvPicPr>
          <p:cNvPr id="122960" name="chim799.wav">
            <a:hlinkClick r:id="" action="ppaction://media"/>
          </p:cNvPr>
          <p:cNvPicPr>
            <a:picLocks noRot="1" noChangeAspect="1" noChangeArrowheads="1"/>
          </p:cNvPicPr>
          <p:nvPr>
            <a:wavAudioFile r:embed="rId1" name="chimes.wav"/>
          </p:nvPr>
        </p:nvPicPr>
        <p:blipFill>
          <a:blip r:embed="rId9"/>
          <a:srcRect/>
          <a:stretch>
            <a:fillRect/>
          </a:stretch>
        </p:blipFill>
        <p:spPr bwMode="auto">
          <a:xfrm>
            <a:off x="3505200" y="7010400"/>
            <a:ext cx="304800" cy="304800"/>
          </a:xfrm>
          <a:prstGeom prst="rect">
            <a:avLst/>
          </a:prstGeom>
          <a:noFill/>
          <a:ln w="9525">
            <a:noFill/>
            <a:miter lim="800000"/>
            <a:headEnd/>
            <a:tailEnd/>
          </a:ln>
        </p:spPr>
      </p:pic>
      <p:pic>
        <p:nvPicPr>
          <p:cNvPr id="122961" name="chim800.wav">
            <a:hlinkClick r:id="" action="ppaction://media"/>
          </p:cNvPr>
          <p:cNvPicPr>
            <a:picLocks noRot="1" noChangeAspect="1" noChangeArrowheads="1"/>
          </p:cNvPicPr>
          <p:nvPr>
            <a:wavAudioFile r:embed="rId1" name="chimes.wav"/>
          </p:nvPr>
        </p:nvPicPr>
        <p:blipFill>
          <a:blip r:embed="rId9"/>
          <a:srcRect/>
          <a:stretch>
            <a:fillRect/>
          </a:stretch>
        </p:blipFill>
        <p:spPr bwMode="auto">
          <a:xfrm>
            <a:off x="4191000" y="7010400"/>
            <a:ext cx="304800" cy="304800"/>
          </a:xfrm>
          <a:prstGeom prst="rect">
            <a:avLst/>
          </a:prstGeom>
          <a:noFill/>
          <a:ln w="9525">
            <a:noFill/>
            <a:miter lim="800000"/>
            <a:headEnd/>
            <a:tailEnd/>
          </a:ln>
        </p:spPr>
      </p:pic>
      <p:pic>
        <p:nvPicPr>
          <p:cNvPr id="122963" name="chim812.wav">
            <a:hlinkClick r:id="" action="ppaction://media"/>
          </p:cNvPr>
          <p:cNvPicPr>
            <a:picLocks noRot="1" noChangeAspect="1" noChangeArrowheads="1"/>
          </p:cNvPicPr>
          <p:nvPr>
            <a:wavAudioFile r:embed="rId1" name="chimes.wav"/>
          </p:nvPr>
        </p:nvPicPr>
        <p:blipFill>
          <a:blip r:embed="rId9"/>
          <a:srcRect/>
          <a:stretch>
            <a:fillRect/>
          </a:stretch>
        </p:blipFill>
        <p:spPr bwMode="auto">
          <a:xfrm>
            <a:off x="5867400" y="7010400"/>
            <a:ext cx="304800" cy="304800"/>
          </a:xfrm>
          <a:prstGeom prst="rect">
            <a:avLst/>
          </a:prstGeom>
          <a:noFill/>
          <a:ln w="9525">
            <a:noFill/>
            <a:miter lim="800000"/>
            <a:headEnd/>
            <a:tailEnd/>
          </a:ln>
        </p:spPr>
      </p:pic>
      <p:sp>
        <p:nvSpPr>
          <p:cNvPr id="122964" name="Text Box 84"/>
          <p:cNvSpPr txBox="1">
            <a:spLocks noChangeArrowheads="1"/>
          </p:cNvSpPr>
          <p:nvPr/>
        </p:nvSpPr>
        <p:spPr bwMode="auto">
          <a:xfrm>
            <a:off x="3967163" y="1905000"/>
            <a:ext cx="304800" cy="366713"/>
          </a:xfrm>
          <a:prstGeom prst="rect">
            <a:avLst/>
          </a:prstGeom>
          <a:noFill/>
          <a:ln w="9525">
            <a:noFill/>
            <a:miter lim="800000"/>
            <a:headEnd/>
            <a:tailEnd/>
          </a:ln>
        </p:spPr>
        <p:txBody>
          <a:bodyPr>
            <a:spAutoFit/>
          </a:bodyPr>
          <a:lstStyle/>
          <a:p>
            <a:pPr eaLnBrk="1" hangingPunct="1">
              <a:spcBef>
                <a:spcPct val="50000"/>
              </a:spcBef>
            </a:pPr>
            <a:r>
              <a:rPr lang="en-US" b="1">
                <a:solidFill>
                  <a:schemeClr val="tx2"/>
                </a:solidFill>
              </a:rPr>
              <a:t>K</a:t>
            </a:r>
          </a:p>
        </p:txBody>
      </p:sp>
      <p:sp>
        <p:nvSpPr>
          <p:cNvPr id="122965" name="Text Box 85"/>
          <p:cNvSpPr txBox="1">
            <a:spLocks noChangeArrowheads="1"/>
          </p:cNvSpPr>
          <p:nvPr/>
        </p:nvSpPr>
        <p:spPr bwMode="auto">
          <a:xfrm>
            <a:off x="3962400" y="2362200"/>
            <a:ext cx="461963" cy="366713"/>
          </a:xfrm>
          <a:prstGeom prst="rect">
            <a:avLst/>
          </a:prstGeom>
          <a:noFill/>
          <a:ln w="9525">
            <a:noFill/>
            <a:miter lim="800000"/>
            <a:headEnd/>
            <a:tailEnd/>
          </a:ln>
        </p:spPr>
        <p:txBody>
          <a:bodyPr>
            <a:spAutoFit/>
          </a:bodyPr>
          <a:lstStyle/>
          <a:p>
            <a:pPr eaLnBrk="1" hangingPunct="1">
              <a:spcBef>
                <a:spcPct val="50000"/>
              </a:spcBef>
            </a:pPr>
            <a:r>
              <a:rPr lang="en-US" b="1">
                <a:solidFill>
                  <a:schemeClr val="tx2"/>
                </a:solidFill>
              </a:rPr>
              <a:t>H</a:t>
            </a:r>
            <a:r>
              <a:rPr lang="en-US"/>
              <a:t> </a:t>
            </a:r>
          </a:p>
        </p:txBody>
      </p:sp>
      <p:sp>
        <p:nvSpPr>
          <p:cNvPr id="122966" name="Text Box 86"/>
          <p:cNvSpPr txBox="1">
            <a:spLocks noChangeArrowheads="1"/>
          </p:cNvSpPr>
          <p:nvPr/>
        </p:nvSpPr>
        <p:spPr bwMode="auto">
          <a:xfrm>
            <a:off x="3957638" y="2833688"/>
            <a:ext cx="461962" cy="366712"/>
          </a:xfrm>
          <a:prstGeom prst="rect">
            <a:avLst/>
          </a:prstGeom>
          <a:noFill/>
          <a:ln w="9525">
            <a:noFill/>
            <a:miter lim="800000"/>
            <a:headEnd/>
            <a:tailEnd/>
          </a:ln>
        </p:spPr>
        <p:txBody>
          <a:bodyPr>
            <a:spAutoFit/>
          </a:bodyPr>
          <a:lstStyle/>
          <a:p>
            <a:pPr eaLnBrk="1" hangingPunct="1">
              <a:spcBef>
                <a:spcPct val="50000"/>
              </a:spcBef>
            </a:pPr>
            <a:r>
              <a:rPr lang="en-US" b="1">
                <a:solidFill>
                  <a:schemeClr val="tx2"/>
                </a:solidFill>
              </a:rPr>
              <a:t> Í</a:t>
            </a:r>
            <a:r>
              <a:rPr lang="en-US"/>
              <a:t> </a:t>
            </a:r>
          </a:p>
        </p:txBody>
      </p:sp>
      <p:sp>
        <p:nvSpPr>
          <p:cNvPr id="122967" name="Text Box 87"/>
          <p:cNvSpPr txBox="1">
            <a:spLocks noChangeArrowheads="1"/>
          </p:cNvSpPr>
          <p:nvPr/>
        </p:nvSpPr>
        <p:spPr bwMode="auto">
          <a:xfrm>
            <a:off x="3962400" y="3276600"/>
            <a:ext cx="539750" cy="366713"/>
          </a:xfrm>
          <a:prstGeom prst="rect">
            <a:avLst/>
          </a:prstGeom>
          <a:noFill/>
          <a:ln w="9525">
            <a:noFill/>
            <a:miter lim="800000"/>
            <a:headEnd/>
            <a:tailEnd/>
          </a:ln>
        </p:spPr>
        <p:txBody>
          <a:bodyPr>
            <a:spAutoFit/>
          </a:bodyPr>
          <a:lstStyle/>
          <a:p>
            <a:pPr eaLnBrk="1" hangingPunct="1">
              <a:spcBef>
                <a:spcPct val="50000"/>
              </a:spcBef>
            </a:pPr>
            <a:r>
              <a:rPr lang="en-US" b="1">
                <a:solidFill>
                  <a:schemeClr val="tx2"/>
                </a:solidFill>
              </a:rPr>
              <a:t>Ô</a:t>
            </a:r>
            <a:r>
              <a:rPr lang="en-US"/>
              <a:t> </a:t>
            </a:r>
          </a:p>
        </p:txBody>
      </p:sp>
      <p:sp>
        <p:nvSpPr>
          <p:cNvPr id="122968" name="Text Box 88"/>
          <p:cNvSpPr txBox="1">
            <a:spLocks noChangeArrowheads="1"/>
          </p:cNvSpPr>
          <p:nvPr/>
        </p:nvSpPr>
        <p:spPr bwMode="auto">
          <a:xfrm>
            <a:off x="3962400" y="3733800"/>
            <a:ext cx="461963" cy="366713"/>
          </a:xfrm>
          <a:prstGeom prst="rect">
            <a:avLst/>
          </a:prstGeom>
          <a:noFill/>
          <a:ln w="9525">
            <a:noFill/>
            <a:miter lim="800000"/>
            <a:headEnd/>
            <a:tailEnd/>
          </a:ln>
        </p:spPr>
        <p:txBody>
          <a:bodyPr>
            <a:spAutoFit/>
          </a:bodyPr>
          <a:lstStyle/>
          <a:p>
            <a:pPr eaLnBrk="1" hangingPunct="1">
              <a:spcBef>
                <a:spcPct val="50000"/>
              </a:spcBef>
            </a:pPr>
            <a:r>
              <a:rPr lang="en-US" b="1">
                <a:solidFill>
                  <a:schemeClr val="tx2"/>
                </a:solidFill>
              </a:rPr>
              <a:t>X</a:t>
            </a:r>
            <a:r>
              <a:rPr lang="en-US"/>
              <a:t> </a:t>
            </a:r>
          </a:p>
        </p:txBody>
      </p:sp>
      <p:sp>
        <p:nvSpPr>
          <p:cNvPr id="122969" name="Text Box 89"/>
          <p:cNvSpPr txBox="1">
            <a:spLocks noChangeArrowheads="1"/>
          </p:cNvSpPr>
          <p:nvPr/>
        </p:nvSpPr>
        <p:spPr bwMode="auto">
          <a:xfrm>
            <a:off x="3957638" y="4191000"/>
            <a:ext cx="461962" cy="366713"/>
          </a:xfrm>
          <a:prstGeom prst="rect">
            <a:avLst/>
          </a:prstGeom>
          <a:noFill/>
          <a:ln w="9525">
            <a:noFill/>
            <a:miter lim="800000"/>
            <a:headEnd/>
            <a:tailEnd/>
          </a:ln>
        </p:spPr>
        <p:txBody>
          <a:bodyPr>
            <a:spAutoFit/>
          </a:bodyPr>
          <a:lstStyle/>
          <a:p>
            <a:pPr eaLnBrk="1" hangingPunct="1">
              <a:spcBef>
                <a:spcPct val="50000"/>
              </a:spcBef>
            </a:pPr>
            <a:r>
              <a:rPr lang="en-US"/>
              <a:t> </a:t>
            </a:r>
            <a:r>
              <a:rPr lang="en-US" b="1">
                <a:solidFill>
                  <a:schemeClr val="tx2"/>
                </a:solidFill>
              </a:rPr>
              <a:t>I</a:t>
            </a:r>
            <a:r>
              <a:rPr lang="en-US"/>
              <a:t> </a:t>
            </a:r>
          </a:p>
        </p:txBody>
      </p:sp>
      <p:pic>
        <p:nvPicPr>
          <p:cNvPr id="122970" name="Picture 90" descr="Key"/>
          <p:cNvPicPr>
            <a:picLocks noChangeAspect="1" noChangeArrowheads="1"/>
          </p:cNvPicPr>
          <p:nvPr/>
        </p:nvPicPr>
        <p:blipFill>
          <a:blip r:embed="rId10"/>
          <a:srcRect t="24553" b="26343"/>
          <a:stretch>
            <a:fillRect/>
          </a:stretch>
        </p:blipFill>
        <p:spPr bwMode="auto">
          <a:xfrm rot="4484693">
            <a:off x="1547813" y="557212"/>
            <a:ext cx="990600" cy="333375"/>
          </a:xfrm>
          <a:prstGeom prst="rect">
            <a:avLst/>
          </a:prstGeom>
          <a:noFill/>
          <a:ln w="9525">
            <a:noFill/>
            <a:miter lim="800000"/>
            <a:headEnd/>
            <a:tailEnd/>
          </a:ln>
        </p:spPr>
      </p:pic>
      <p:sp>
        <p:nvSpPr>
          <p:cNvPr id="122971" name="Text Box 91"/>
          <p:cNvSpPr txBox="1">
            <a:spLocks noChangeArrowheads="1"/>
          </p:cNvSpPr>
          <p:nvPr/>
        </p:nvSpPr>
        <p:spPr bwMode="auto">
          <a:xfrm>
            <a:off x="3962400" y="1905000"/>
            <a:ext cx="701675" cy="2682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FF3300"/>
                </a:solidFill>
              </a:rPr>
              <a:t>K </a:t>
            </a:r>
          </a:p>
          <a:p>
            <a:pPr eaLnBrk="1" hangingPunct="1">
              <a:spcBef>
                <a:spcPct val="50000"/>
              </a:spcBef>
            </a:pPr>
            <a:r>
              <a:rPr lang="en-US" sz="2000" b="1">
                <a:solidFill>
                  <a:srgbClr val="FF3300"/>
                </a:solidFill>
              </a:rPr>
              <a:t>H   </a:t>
            </a:r>
          </a:p>
          <a:p>
            <a:pPr eaLnBrk="1" hangingPunct="1">
              <a:spcBef>
                <a:spcPct val="50000"/>
              </a:spcBef>
            </a:pPr>
            <a:r>
              <a:rPr lang="en-US" sz="2000" b="1">
                <a:solidFill>
                  <a:srgbClr val="FF3300"/>
                </a:solidFill>
              </a:rPr>
              <a:t> Í   </a:t>
            </a:r>
          </a:p>
          <a:p>
            <a:pPr eaLnBrk="1" hangingPunct="1">
              <a:spcBef>
                <a:spcPct val="50000"/>
              </a:spcBef>
            </a:pPr>
            <a:r>
              <a:rPr lang="en-US" sz="2000" b="1">
                <a:solidFill>
                  <a:srgbClr val="FF3300"/>
                </a:solidFill>
              </a:rPr>
              <a:t>Ô  </a:t>
            </a:r>
          </a:p>
          <a:p>
            <a:pPr eaLnBrk="1" hangingPunct="1">
              <a:spcBef>
                <a:spcPct val="50000"/>
              </a:spcBef>
            </a:pPr>
            <a:r>
              <a:rPr lang="en-US" sz="2000" b="1">
                <a:solidFill>
                  <a:srgbClr val="FF3300"/>
                </a:solidFill>
              </a:rPr>
              <a:t>X  </a:t>
            </a:r>
          </a:p>
          <a:p>
            <a:pPr eaLnBrk="1" hangingPunct="1">
              <a:spcBef>
                <a:spcPct val="50000"/>
              </a:spcBef>
            </a:pPr>
            <a:r>
              <a:rPr lang="en-US" sz="2000" b="1">
                <a:solidFill>
                  <a:srgbClr val="FF3300"/>
                </a:solidFill>
              </a:rPr>
              <a:t> 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22887"/>
                                        </p:tgtEl>
                                        <p:attrNameLst>
                                          <p:attrName>style.visibility</p:attrName>
                                        </p:attrNameLst>
                                      </p:cBhvr>
                                      <p:to>
                                        <p:strVal val="visible"/>
                                      </p:to>
                                    </p:set>
                                    <p:animEffect transition="in" filter="strips(downRight)">
                                      <p:cBhvr>
                                        <p:cTn id="7" dur="2000"/>
                                        <p:tgtEl>
                                          <p:spTgt spid="122887"/>
                                        </p:tgtEl>
                                      </p:cBhvr>
                                    </p:animEffect>
                                  </p:childTnLst>
                                  <p:subTnLst>
                                    <p:audio>
                                      <p:cMediaNode vol="92000">
                                        <p:cTn display="0" masterRel="sameClick">
                                          <p:stCondLst>
                                            <p:cond evt="begin" delay="0">
                                              <p:tn val="5"/>
                                            </p:cond>
                                          </p:stCondLst>
                                          <p:endCondLst>
                                            <p:cond evt="onStopAudio" delay="0">
                                              <p:tgtEl>
                                                <p:sldTgt/>
                                              </p:tgtEl>
                                            </p:cond>
                                          </p:endCondLst>
                                        </p:cTn>
                                        <p:tgtEl>
                                          <p:sndTgt r:embed="rId3" name="BackgroundMusic.wav"/>
                                        </p:tgtEl>
                                      </p:cMediaNode>
                                    </p:audio>
                                  </p:subTnLst>
                                </p:cTn>
                              </p:par>
                              <p:par>
                                <p:cTn id="8" presetID="19" presetClass="entr" presetSubtype="10" fill="hold" grpId="0" nodeType="withEffect">
                                  <p:stCondLst>
                                    <p:cond delay="0"/>
                                  </p:stCondLst>
                                  <p:childTnLst>
                                    <p:set>
                                      <p:cBhvr>
                                        <p:cTn id="9" dur="1" fill="hold">
                                          <p:stCondLst>
                                            <p:cond delay="0"/>
                                          </p:stCondLst>
                                        </p:cTn>
                                        <p:tgtEl>
                                          <p:spTgt spid="122882"/>
                                        </p:tgtEl>
                                        <p:attrNameLst>
                                          <p:attrName>style.visibility</p:attrName>
                                        </p:attrNameLst>
                                      </p:cBhvr>
                                      <p:to>
                                        <p:strVal val="visible"/>
                                      </p:to>
                                    </p:set>
                                    <p:anim calcmode="lin" valueType="num">
                                      <p:cBhvr>
                                        <p:cTn id="10" dur="3000" fill="hold"/>
                                        <p:tgtEl>
                                          <p:spTgt spid="122882"/>
                                        </p:tgtEl>
                                        <p:attrNameLst>
                                          <p:attrName>ppt_w</p:attrName>
                                        </p:attrNameLst>
                                      </p:cBhvr>
                                      <p:tavLst>
                                        <p:tav tm="0" fmla="#ppt_w*sin(2.5*pi*$)">
                                          <p:val>
                                            <p:fltVal val="0"/>
                                          </p:val>
                                        </p:tav>
                                        <p:tav tm="100000">
                                          <p:val>
                                            <p:fltVal val="1"/>
                                          </p:val>
                                        </p:tav>
                                      </p:tavLst>
                                    </p:anim>
                                    <p:anim calcmode="lin" valueType="num">
                                      <p:cBhvr>
                                        <p:cTn id="11" dur="3000" fill="hold"/>
                                        <p:tgtEl>
                                          <p:spTgt spid="122882"/>
                                        </p:tgtEl>
                                        <p:attrNameLst>
                                          <p:attrName>ppt_h</p:attrName>
                                        </p:attrNameLst>
                                      </p:cBhvr>
                                      <p:tavLst>
                                        <p:tav tm="0">
                                          <p:val>
                                            <p:strVal val="#ppt_h"/>
                                          </p:val>
                                        </p:tav>
                                        <p:tav tm="100000">
                                          <p:val>
                                            <p:strVal val="#ppt_h"/>
                                          </p:val>
                                        </p:tav>
                                      </p:tavLst>
                                    </p:anim>
                                  </p:childTnLst>
                                </p:cTn>
                              </p:par>
                            </p:childTnLst>
                          </p:cTn>
                        </p:par>
                        <p:par>
                          <p:cTn id="12" fill="hold" nodeType="afterGroup">
                            <p:stCondLst>
                              <p:cond delay="3000"/>
                            </p:stCondLst>
                            <p:childTnLst>
                              <p:par>
                                <p:cTn id="13" presetID="18" presetClass="entr" presetSubtype="12" fill="hold" nodeType="afterEffect">
                                  <p:stCondLst>
                                    <p:cond delay="0"/>
                                  </p:stCondLst>
                                  <p:childTnLst>
                                    <p:set>
                                      <p:cBhvr>
                                        <p:cTn id="14" dur="1" fill="hold">
                                          <p:stCondLst>
                                            <p:cond delay="0"/>
                                          </p:stCondLst>
                                        </p:cTn>
                                        <p:tgtEl>
                                          <p:spTgt spid="122884"/>
                                        </p:tgtEl>
                                        <p:attrNameLst>
                                          <p:attrName>style.visibility</p:attrName>
                                        </p:attrNameLst>
                                      </p:cBhvr>
                                      <p:to>
                                        <p:strVal val="visible"/>
                                      </p:to>
                                    </p:set>
                                    <p:animEffect transition="in" filter="strips(downLeft)">
                                      <p:cBhvr>
                                        <p:cTn id="15" dur="1000"/>
                                        <p:tgtEl>
                                          <p:spTgt spid="122884"/>
                                        </p:tgtEl>
                                      </p:cBhvr>
                                    </p:animEffect>
                                  </p:childTnLst>
                                </p:cTn>
                              </p:par>
                            </p:childTnLst>
                          </p:cTn>
                        </p:par>
                        <p:par>
                          <p:cTn id="16" fill="hold" nodeType="afterGroup">
                            <p:stCondLst>
                              <p:cond delay="4000"/>
                            </p:stCondLst>
                            <p:childTnLst>
                              <p:par>
                                <p:cTn id="17" presetID="18" presetClass="entr" presetSubtype="12" fill="hold" grpId="0" nodeType="afterEffect">
                                  <p:stCondLst>
                                    <p:cond delay="0"/>
                                  </p:stCondLst>
                                  <p:childTnLst>
                                    <p:set>
                                      <p:cBhvr>
                                        <p:cTn id="18" dur="1" fill="hold">
                                          <p:stCondLst>
                                            <p:cond delay="0"/>
                                          </p:stCondLst>
                                        </p:cTn>
                                        <p:tgtEl>
                                          <p:spTgt spid="122883"/>
                                        </p:tgtEl>
                                        <p:attrNameLst>
                                          <p:attrName>style.visibility</p:attrName>
                                        </p:attrNameLst>
                                      </p:cBhvr>
                                      <p:to>
                                        <p:strVal val="visible"/>
                                      </p:to>
                                    </p:set>
                                    <p:animEffect transition="in" filter="strips(downLeft)">
                                      <p:cBhvr>
                                        <p:cTn id="19" dur="1000"/>
                                        <p:tgtEl>
                                          <p:spTgt spid="122883"/>
                                        </p:tgtEl>
                                      </p:cBhvr>
                                    </p:animEffect>
                                  </p:childTnLst>
                                </p:cTn>
                              </p:par>
                            </p:childTnLst>
                          </p:cTn>
                        </p:par>
                        <p:par>
                          <p:cTn id="20" fill="hold" nodeType="afterGroup">
                            <p:stCondLst>
                              <p:cond delay="5000"/>
                            </p:stCondLst>
                            <p:childTnLst>
                              <p:par>
                                <p:cTn id="21" presetID="18" presetClass="entr" presetSubtype="6" fill="hold" grpId="0" nodeType="afterEffect">
                                  <p:stCondLst>
                                    <p:cond delay="0"/>
                                  </p:stCondLst>
                                  <p:childTnLst>
                                    <p:set>
                                      <p:cBhvr>
                                        <p:cTn id="22" dur="1" fill="hold">
                                          <p:stCondLst>
                                            <p:cond delay="0"/>
                                          </p:stCondLst>
                                        </p:cTn>
                                        <p:tgtEl>
                                          <p:spTgt spid="122885"/>
                                        </p:tgtEl>
                                        <p:attrNameLst>
                                          <p:attrName>style.visibility</p:attrName>
                                        </p:attrNameLst>
                                      </p:cBhvr>
                                      <p:to>
                                        <p:strVal val="visible"/>
                                      </p:to>
                                    </p:set>
                                    <p:animEffect transition="in" filter="strips(downRight)">
                                      <p:cBhvr>
                                        <p:cTn id="23" dur="1000"/>
                                        <p:tgtEl>
                                          <p:spTgt spid="122885"/>
                                        </p:tgtEl>
                                      </p:cBhvr>
                                    </p:animEffect>
                                  </p:childTnLst>
                                </p:cTn>
                              </p:par>
                            </p:childTnLst>
                          </p:cTn>
                        </p:par>
                        <p:par>
                          <p:cTn id="24" fill="hold" nodeType="afterGroup">
                            <p:stCondLst>
                              <p:cond delay="6000"/>
                            </p:stCondLst>
                            <p:childTnLst>
                              <p:par>
                                <p:cTn id="25" presetID="18" presetClass="entr" presetSubtype="9" fill="hold" grpId="0" nodeType="afterEffect">
                                  <p:stCondLst>
                                    <p:cond delay="0"/>
                                  </p:stCondLst>
                                  <p:childTnLst>
                                    <p:set>
                                      <p:cBhvr>
                                        <p:cTn id="26" dur="1" fill="hold">
                                          <p:stCondLst>
                                            <p:cond delay="0"/>
                                          </p:stCondLst>
                                        </p:cTn>
                                        <p:tgtEl>
                                          <p:spTgt spid="122886"/>
                                        </p:tgtEl>
                                        <p:attrNameLst>
                                          <p:attrName>style.visibility</p:attrName>
                                        </p:attrNameLst>
                                      </p:cBhvr>
                                      <p:to>
                                        <p:strVal val="visible"/>
                                      </p:to>
                                    </p:set>
                                    <p:animEffect transition="in" filter="strips(upLeft)">
                                      <p:cBhvr>
                                        <p:cTn id="27" dur="1000"/>
                                        <p:tgtEl>
                                          <p:spTgt spid="122886"/>
                                        </p:tgtEl>
                                      </p:cBhvr>
                                    </p:animEffect>
                                  </p:childTnLst>
                                </p:cTn>
                              </p:par>
                            </p:childTnLst>
                          </p:cTn>
                        </p:par>
                        <p:par>
                          <p:cTn id="28" fill="hold" nodeType="afterGroup">
                            <p:stCondLst>
                              <p:cond delay="7000"/>
                            </p:stCondLst>
                            <p:childTnLst>
                              <p:par>
                                <p:cTn id="29" presetID="51" presetClass="entr" presetSubtype="0" fill="hold" grpId="0" nodeType="afterEffect">
                                  <p:stCondLst>
                                    <p:cond delay="0"/>
                                  </p:stCondLst>
                                  <p:childTnLst>
                                    <p:set>
                                      <p:cBhvr>
                                        <p:cTn id="30" dur="1" fill="hold">
                                          <p:stCondLst>
                                            <p:cond delay="0"/>
                                          </p:stCondLst>
                                        </p:cTn>
                                        <p:tgtEl>
                                          <p:spTgt spid="122888"/>
                                        </p:tgtEl>
                                        <p:attrNameLst>
                                          <p:attrName>style.visibility</p:attrName>
                                        </p:attrNameLst>
                                      </p:cBhvr>
                                      <p:to>
                                        <p:strVal val="visible"/>
                                      </p:to>
                                    </p:set>
                                    <p:animEffect transition="in" filter="fade">
                                      <p:cBhvr>
                                        <p:cTn id="31" dur="1155" decel="100000"/>
                                        <p:tgtEl>
                                          <p:spTgt spid="122888"/>
                                        </p:tgtEl>
                                      </p:cBhvr>
                                    </p:animEffect>
                                    <p:animScale>
                                      <p:cBhvr>
                                        <p:cTn id="32" dur="1155" decel="100000"/>
                                        <p:tgtEl>
                                          <p:spTgt spid="122888"/>
                                        </p:tgtEl>
                                      </p:cBhvr>
                                      <p:from x="10000" y="10000"/>
                                      <p:to x="200000" y="450000"/>
                                    </p:animScale>
                                    <p:animScale>
                                      <p:cBhvr>
                                        <p:cTn id="33" dur="1845" accel="100000" fill="hold">
                                          <p:stCondLst>
                                            <p:cond delay="1155"/>
                                          </p:stCondLst>
                                        </p:cTn>
                                        <p:tgtEl>
                                          <p:spTgt spid="122888"/>
                                        </p:tgtEl>
                                      </p:cBhvr>
                                      <p:from x="200000" y="450000"/>
                                      <p:to x="100000" y="100000"/>
                                    </p:animScale>
                                    <p:set>
                                      <p:cBhvr>
                                        <p:cTn id="34" dur="1155" fill="hold"/>
                                        <p:tgtEl>
                                          <p:spTgt spid="122888"/>
                                        </p:tgtEl>
                                        <p:attrNameLst>
                                          <p:attrName>ppt_x</p:attrName>
                                        </p:attrNameLst>
                                      </p:cBhvr>
                                      <p:to>
                                        <p:strVal val="(0.5)"/>
                                      </p:to>
                                    </p:set>
                                    <p:anim from="(0.5)" to="(#ppt_x)" calcmode="lin" valueType="num">
                                      <p:cBhvr>
                                        <p:cTn id="35" dur="1845" accel="100000" fill="hold">
                                          <p:stCondLst>
                                            <p:cond delay="1155"/>
                                          </p:stCondLst>
                                        </p:cTn>
                                        <p:tgtEl>
                                          <p:spTgt spid="122888"/>
                                        </p:tgtEl>
                                        <p:attrNameLst>
                                          <p:attrName>ppt_x</p:attrName>
                                        </p:attrNameLst>
                                      </p:cBhvr>
                                    </p:anim>
                                    <p:set>
                                      <p:cBhvr>
                                        <p:cTn id="36" dur="1155" fill="hold"/>
                                        <p:tgtEl>
                                          <p:spTgt spid="122888"/>
                                        </p:tgtEl>
                                        <p:attrNameLst>
                                          <p:attrName>ppt_y</p:attrName>
                                        </p:attrNameLst>
                                      </p:cBhvr>
                                      <p:to>
                                        <p:strVal val="(#ppt_y+0.4)"/>
                                      </p:to>
                                    </p:set>
                                    <p:anim from="(#ppt_y+0.4)" to="(#ppt_y)" calcmode="lin" valueType="num">
                                      <p:cBhvr>
                                        <p:cTn id="37" dur="1845" accel="100000" fill="hold">
                                          <p:stCondLst>
                                            <p:cond delay="1155"/>
                                          </p:stCondLst>
                                        </p:cTn>
                                        <p:tgtEl>
                                          <p:spTgt spid="122888"/>
                                        </p:tgtEl>
                                        <p:attrNameLst>
                                          <p:attrName>ppt_y</p:attrName>
                                        </p:attrNameLst>
                                      </p:cBhvr>
                                    </p:anim>
                                  </p:childTnLst>
                                </p:cTn>
                              </p:par>
                              <p:par>
                                <p:cTn id="38" presetID="51" presetClass="entr" presetSubtype="0" fill="hold" grpId="0" nodeType="withEffect">
                                  <p:stCondLst>
                                    <p:cond delay="0"/>
                                  </p:stCondLst>
                                  <p:childTnLst>
                                    <p:set>
                                      <p:cBhvr>
                                        <p:cTn id="39" dur="1" fill="hold">
                                          <p:stCondLst>
                                            <p:cond delay="0"/>
                                          </p:stCondLst>
                                        </p:cTn>
                                        <p:tgtEl>
                                          <p:spTgt spid="122889"/>
                                        </p:tgtEl>
                                        <p:attrNameLst>
                                          <p:attrName>style.visibility</p:attrName>
                                        </p:attrNameLst>
                                      </p:cBhvr>
                                      <p:to>
                                        <p:strVal val="visible"/>
                                      </p:to>
                                    </p:set>
                                    <p:animEffect transition="in" filter="fade">
                                      <p:cBhvr>
                                        <p:cTn id="40" dur="1155" decel="100000"/>
                                        <p:tgtEl>
                                          <p:spTgt spid="122889"/>
                                        </p:tgtEl>
                                      </p:cBhvr>
                                    </p:animEffect>
                                    <p:animScale>
                                      <p:cBhvr>
                                        <p:cTn id="41" dur="1155" decel="100000"/>
                                        <p:tgtEl>
                                          <p:spTgt spid="122889"/>
                                        </p:tgtEl>
                                      </p:cBhvr>
                                      <p:from x="10000" y="10000"/>
                                      <p:to x="200000" y="450000"/>
                                    </p:animScale>
                                    <p:animScale>
                                      <p:cBhvr>
                                        <p:cTn id="42" dur="1845" accel="100000" fill="hold">
                                          <p:stCondLst>
                                            <p:cond delay="1155"/>
                                          </p:stCondLst>
                                        </p:cTn>
                                        <p:tgtEl>
                                          <p:spTgt spid="122889"/>
                                        </p:tgtEl>
                                      </p:cBhvr>
                                      <p:from x="200000" y="450000"/>
                                      <p:to x="100000" y="100000"/>
                                    </p:animScale>
                                    <p:set>
                                      <p:cBhvr>
                                        <p:cTn id="43" dur="1155" fill="hold"/>
                                        <p:tgtEl>
                                          <p:spTgt spid="122889"/>
                                        </p:tgtEl>
                                        <p:attrNameLst>
                                          <p:attrName>ppt_x</p:attrName>
                                        </p:attrNameLst>
                                      </p:cBhvr>
                                      <p:to>
                                        <p:strVal val="(0.5)"/>
                                      </p:to>
                                    </p:set>
                                    <p:anim from="(0.5)" to="(#ppt_x)" calcmode="lin" valueType="num">
                                      <p:cBhvr>
                                        <p:cTn id="44" dur="1845" accel="100000" fill="hold">
                                          <p:stCondLst>
                                            <p:cond delay="1155"/>
                                          </p:stCondLst>
                                        </p:cTn>
                                        <p:tgtEl>
                                          <p:spTgt spid="122889"/>
                                        </p:tgtEl>
                                        <p:attrNameLst>
                                          <p:attrName>ppt_x</p:attrName>
                                        </p:attrNameLst>
                                      </p:cBhvr>
                                    </p:anim>
                                    <p:set>
                                      <p:cBhvr>
                                        <p:cTn id="45" dur="1155" fill="hold"/>
                                        <p:tgtEl>
                                          <p:spTgt spid="122889"/>
                                        </p:tgtEl>
                                        <p:attrNameLst>
                                          <p:attrName>ppt_y</p:attrName>
                                        </p:attrNameLst>
                                      </p:cBhvr>
                                      <p:to>
                                        <p:strVal val="(#ppt_y+0.4)"/>
                                      </p:to>
                                    </p:set>
                                    <p:anim from="(#ppt_y+0.4)" to="(#ppt_y)" calcmode="lin" valueType="num">
                                      <p:cBhvr>
                                        <p:cTn id="46" dur="1845" accel="100000" fill="hold">
                                          <p:stCondLst>
                                            <p:cond delay="1155"/>
                                          </p:stCondLst>
                                        </p:cTn>
                                        <p:tgtEl>
                                          <p:spTgt spid="122889"/>
                                        </p:tgtEl>
                                        <p:attrNameLst>
                                          <p:attrName>ppt_y</p:attrName>
                                        </p:attrNameLst>
                                      </p:cBhvr>
                                    </p:anim>
                                  </p:childTnLst>
                                </p:cTn>
                              </p:par>
                              <p:par>
                                <p:cTn id="47" presetID="51" presetClass="entr" presetSubtype="0" fill="hold" grpId="0" nodeType="withEffect">
                                  <p:stCondLst>
                                    <p:cond delay="0"/>
                                  </p:stCondLst>
                                  <p:childTnLst>
                                    <p:set>
                                      <p:cBhvr>
                                        <p:cTn id="48" dur="1" fill="hold">
                                          <p:stCondLst>
                                            <p:cond delay="0"/>
                                          </p:stCondLst>
                                        </p:cTn>
                                        <p:tgtEl>
                                          <p:spTgt spid="122890"/>
                                        </p:tgtEl>
                                        <p:attrNameLst>
                                          <p:attrName>style.visibility</p:attrName>
                                        </p:attrNameLst>
                                      </p:cBhvr>
                                      <p:to>
                                        <p:strVal val="visible"/>
                                      </p:to>
                                    </p:set>
                                    <p:animEffect transition="in" filter="fade">
                                      <p:cBhvr>
                                        <p:cTn id="49" dur="1155" decel="100000"/>
                                        <p:tgtEl>
                                          <p:spTgt spid="122890"/>
                                        </p:tgtEl>
                                      </p:cBhvr>
                                    </p:animEffect>
                                    <p:animScale>
                                      <p:cBhvr>
                                        <p:cTn id="50" dur="1155" decel="100000"/>
                                        <p:tgtEl>
                                          <p:spTgt spid="122890"/>
                                        </p:tgtEl>
                                      </p:cBhvr>
                                      <p:from x="10000" y="10000"/>
                                      <p:to x="200000" y="450000"/>
                                    </p:animScale>
                                    <p:animScale>
                                      <p:cBhvr>
                                        <p:cTn id="51" dur="1845" accel="100000" fill="hold">
                                          <p:stCondLst>
                                            <p:cond delay="1155"/>
                                          </p:stCondLst>
                                        </p:cTn>
                                        <p:tgtEl>
                                          <p:spTgt spid="122890"/>
                                        </p:tgtEl>
                                      </p:cBhvr>
                                      <p:from x="200000" y="450000"/>
                                      <p:to x="100000" y="100000"/>
                                    </p:animScale>
                                    <p:set>
                                      <p:cBhvr>
                                        <p:cTn id="52" dur="1155" fill="hold"/>
                                        <p:tgtEl>
                                          <p:spTgt spid="122890"/>
                                        </p:tgtEl>
                                        <p:attrNameLst>
                                          <p:attrName>ppt_x</p:attrName>
                                        </p:attrNameLst>
                                      </p:cBhvr>
                                      <p:to>
                                        <p:strVal val="(0.5)"/>
                                      </p:to>
                                    </p:set>
                                    <p:anim from="(0.5)" to="(#ppt_x)" calcmode="lin" valueType="num">
                                      <p:cBhvr>
                                        <p:cTn id="53" dur="1845" accel="100000" fill="hold">
                                          <p:stCondLst>
                                            <p:cond delay="1155"/>
                                          </p:stCondLst>
                                        </p:cTn>
                                        <p:tgtEl>
                                          <p:spTgt spid="122890"/>
                                        </p:tgtEl>
                                        <p:attrNameLst>
                                          <p:attrName>ppt_x</p:attrName>
                                        </p:attrNameLst>
                                      </p:cBhvr>
                                    </p:anim>
                                    <p:set>
                                      <p:cBhvr>
                                        <p:cTn id="54" dur="1155" fill="hold"/>
                                        <p:tgtEl>
                                          <p:spTgt spid="122890"/>
                                        </p:tgtEl>
                                        <p:attrNameLst>
                                          <p:attrName>ppt_y</p:attrName>
                                        </p:attrNameLst>
                                      </p:cBhvr>
                                      <p:to>
                                        <p:strVal val="(#ppt_y+0.4)"/>
                                      </p:to>
                                    </p:set>
                                    <p:anim from="(#ppt_y+0.4)" to="(#ppt_y)" calcmode="lin" valueType="num">
                                      <p:cBhvr>
                                        <p:cTn id="55" dur="1845" accel="100000" fill="hold">
                                          <p:stCondLst>
                                            <p:cond delay="1155"/>
                                          </p:stCondLst>
                                        </p:cTn>
                                        <p:tgtEl>
                                          <p:spTgt spid="122890"/>
                                        </p:tgtEl>
                                        <p:attrNameLst>
                                          <p:attrName>ppt_y</p:attrName>
                                        </p:attrNameLst>
                                      </p:cBhvr>
                                    </p:anim>
                                  </p:childTnLst>
                                </p:cTn>
                              </p:par>
                              <p:par>
                                <p:cTn id="56" presetID="51" presetClass="entr" presetSubtype="0" fill="hold" grpId="0" nodeType="withEffect">
                                  <p:stCondLst>
                                    <p:cond delay="0"/>
                                  </p:stCondLst>
                                  <p:childTnLst>
                                    <p:set>
                                      <p:cBhvr>
                                        <p:cTn id="57" dur="1" fill="hold">
                                          <p:stCondLst>
                                            <p:cond delay="0"/>
                                          </p:stCondLst>
                                        </p:cTn>
                                        <p:tgtEl>
                                          <p:spTgt spid="122891"/>
                                        </p:tgtEl>
                                        <p:attrNameLst>
                                          <p:attrName>style.visibility</p:attrName>
                                        </p:attrNameLst>
                                      </p:cBhvr>
                                      <p:to>
                                        <p:strVal val="visible"/>
                                      </p:to>
                                    </p:set>
                                    <p:animEffect transition="in" filter="fade">
                                      <p:cBhvr>
                                        <p:cTn id="58" dur="1155" decel="100000"/>
                                        <p:tgtEl>
                                          <p:spTgt spid="122891"/>
                                        </p:tgtEl>
                                      </p:cBhvr>
                                    </p:animEffect>
                                    <p:animScale>
                                      <p:cBhvr>
                                        <p:cTn id="59" dur="1155" decel="100000"/>
                                        <p:tgtEl>
                                          <p:spTgt spid="122891"/>
                                        </p:tgtEl>
                                      </p:cBhvr>
                                      <p:from x="10000" y="10000"/>
                                      <p:to x="200000" y="450000"/>
                                    </p:animScale>
                                    <p:animScale>
                                      <p:cBhvr>
                                        <p:cTn id="60" dur="1845" accel="100000" fill="hold">
                                          <p:stCondLst>
                                            <p:cond delay="1155"/>
                                          </p:stCondLst>
                                        </p:cTn>
                                        <p:tgtEl>
                                          <p:spTgt spid="122891"/>
                                        </p:tgtEl>
                                      </p:cBhvr>
                                      <p:from x="200000" y="450000"/>
                                      <p:to x="100000" y="100000"/>
                                    </p:animScale>
                                    <p:set>
                                      <p:cBhvr>
                                        <p:cTn id="61" dur="1155" fill="hold"/>
                                        <p:tgtEl>
                                          <p:spTgt spid="122891"/>
                                        </p:tgtEl>
                                        <p:attrNameLst>
                                          <p:attrName>ppt_x</p:attrName>
                                        </p:attrNameLst>
                                      </p:cBhvr>
                                      <p:to>
                                        <p:strVal val="(0.5)"/>
                                      </p:to>
                                    </p:set>
                                    <p:anim from="(0.5)" to="(#ppt_x)" calcmode="lin" valueType="num">
                                      <p:cBhvr>
                                        <p:cTn id="62" dur="1845" accel="100000" fill="hold">
                                          <p:stCondLst>
                                            <p:cond delay="1155"/>
                                          </p:stCondLst>
                                        </p:cTn>
                                        <p:tgtEl>
                                          <p:spTgt spid="122891"/>
                                        </p:tgtEl>
                                        <p:attrNameLst>
                                          <p:attrName>ppt_x</p:attrName>
                                        </p:attrNameLst>
                                      </p:cBhvr>
                                    </p:anim>
                                    <p:set>
                                      <p:cBhvr>
                                        <p:cTn id="63" dur="1155" fill="hold"/>
                                        <p:tgtEl>
                                          <p:spTgt spid="122891"/>
                                        </p:tgtEl>
                                        <p:attrNameLst>
                                          <p:attrName>ppt_y</p:attrName>
                                        </p:attrNameLst>
                                      </p:cBhvr>
                                      <p:to>
                                        <p:strVal val="(#ppt_y+0.4)"/>
                                      </p:to>
                                    </p:set>
                                    <p:anim from="(#ppt_y+0.4)" to="(#ppt_y)" calcmode="lin" valueType="num">
                                      <p:cBhvr>
                                        <p:cTn id="64" dur="1845" accel="100000" fill="hold">
                                          <p:stCondLst>
                                            <p:cond delay="1155"/>
                                          </p:stCondLst>
                                        </p:cTn>
                                        <p:tgtEl>
                                          <p:spTgt spid="122891"/>
                                        </p:tgtEl>
                                        <p:attrNameLst>
                                          <p:attrName>ppt_y</p:attrName>
                                        </p:attrNameLst>
                                      </p:cBhvr>
                                    </p:anim>
                                  </p:childTnLst>
                                </p:cTn>
                              </p:par>
                              <p:par>
                                <p:cTn id="65" presetID="51" presetClass="entr" presetSubtype="0" fill="hold" grpId="0" nodeType="withEffect">
                                  <p:stCondLst>
                                    <p:cond delay="0"/>
                                  </p:stCondLst>
                                  <p:childTnLst>
                                    <p:set>
                                      <p:cBhvr>
                                        <p:cTn id="66" dur="1" fill="hold">
                                          <p:stCondLst>
                                            <p:cond delay="0"/>
                                          </p:stCondLst>
                                        </p:cTn>
                                        <p:tgtEl>
                                          <p:spTgt spid="122892"/>
                                        </p:tgtEl>
                                        <p:attrNameLst>
                                          <p:attrName>style.visibility</p:attrName>
                                        </p:attrNameLst>
                                      </p:cBhvr>
                                      <p:to>
                                        <p:strVal val="visible"/>
                                      </p:to>
                                    </p:set>
                                    <p:animEffect transition="in" filter="fade">
                                      <p:cBhvr>
                                        <p:cTn id="67" dur="1155" decel="100000"/>
                                        <p:tgtEl>
                                          <p:spTgt spid="122892"/>
                                        </p:tgtEl>
                                      </p:cBhvr>
                                    </p:animEffect>
                                    <p:animScale>
                                      <p:cBhvr>
                                        <p:cTn id="68" dur="1155" decel="100000"/>
                                        <p:tgtEl>
                                          <p:spTgt spid="122892"/>
                                        </p:tgtEl>
                                      </p:cBhvr>
                                      <p:from x="10000" y="10000"/>
                                      <p:to x="200000" y="450000"/>
                                    </p:animScale>
                                    <p:animScale>
                                      <p:cBhvr>
                                        <p:cTn id="69" dur="1845" accel="100000" fill="hold">
                                          <p:stCondLst>
                                            <p:cond delay="1155"/>
                                          </p:stCondLst>
                                        </p:cTn>
                                        <p:tgtEl>
                                          <p:spTgt spid="122892"/>
                                        </p:tgtEl>
                                      </p:cBhvr>
                                      <p:from x="200000" y="450000"/>
                                      <p:to x="100000" y="100000"/>
                                    </p:animScale>
                                    <p:set>
                                      <p:cBhvr>
                                        <p:cTn id="70" dur="1155" fill="hold"/>
                                        <p:tgtEl>
                                          <p:spTgt spid="122892"/>
                                        </p:tgtEl>
                                        <p:attrNameLst>
                                          <p:attrName>ppt_x</p:attrName>
                                        </p:attrNameLst>
                                      </p:cBhvr>
                                      <p:to>
                                        <p:strVal val="(0.5)"/>
                                      </p:to>
                                    </p:set>
                                    <p:anim from="(0.5)" to="(#ppt_x)" calcmode="lin" valueType="num">
                                      <p:cBhvr>
                                        <p:cTn id="71" dur="1845" accel="100000" fill="hold">
                                          <p:stCondLst>
                                            <p:cond delay="1155"/>
                                          </p:stCondLst>
                                        </p:cTn>
                                        <p:tgtEl>
                                          <p:spTgt spid="122892"/>
                                        </p:tgtEl>
                                        <p:attrNameLst>
                                          <p:attrName>ppt_x</p:attrName>
                                        </p:attrNameLst>
                                      </p:cBhvr>
                                    </p:anim>
                                    <p:set>
                                      <p:cBhvr>
                                        <p:cTn id="72" dur="1155" fill="hold"/>
                                        <p:tgtEl>
                                          <p:spTgt spid="122892"/>
                                        </p:tgtEl>
                                        <p:attrNameLst>
                                          <p:attrName>ppt_y</p:attrName>
                                        </p:attrNameLst>
                                      </p:cBhvr>
                                      <p:to>
                                        <p:strVal val="(#ppt_y+0.4)"/>
                                      </p:to>
                                    </p:set>
                                    <p:anim from="(#ppt_y+0.4)" to="(#ppt_y)" calcmode="lin" valueType="num">
                                      <p:cBhvr>
                                        <p:cTn id="73" dur="1845" accel="100000" fill="hold">
                                          <p:stCondLst>
                                            <p:cond delay="1155"/>
                                          </p:stCondLst>
                                        </p:cTn>
                                        <p:tgtEl>
                                          <p:spTgt spid="122892"/>
                                        </p:tgtEl>
                                        <p:attrNameLst>
                                          <p:attrName>ppt_y</p:attrName>
                                        </p:attrNameLst>
                                      </p:cBhvr>
                                    </p:anim>
                                  </p:childTnLst>
                                </p:cTn>
                              </p:par>
                              <p:par>
                                <p:cTn id="74" presetID="51" presetClass="entr" presetSubtype="0" fill="hold" grpId="0" nodeType="withEffect">
                                  <p:stCondLst>
                                    <p:cond delay="0"/>
                                  </p:stCondLst>
                                  <p:childTnLst>
                                    <p:set>
                                      <p:cBhvr>
                                        <p:cTn id="75" dur="1" fill="hold">
                                          <p:stCondLst>
                                            <p:cond delay="0"/>
                                          </p:stCondLst>
                                        </p:cTn>
                                        <p:tgtEl>
                                          <p:spTgt spid="122893"/>
                                        </p:tgtEl>
                                        <p:attrNameLst>
                                          <p:attrName>style.visibility</p:attrName>
                                        </p:attrNameLst>
                                      </p:cBhvr>
                                      <p:to>
                                        <p:strVal val="visible"/>
                                      </p:to>
                                    </p:set>
                                    <p:animEffect transition="in" filter="fade">
                                      <p:cBhvr>
                                        <p:cTn id="76" dur="1155" decel="100000"/>
                                        <p:tgtEl>
                                          <p:spTgt spid="122893"/>
                                        </p:tgtEl>
                                      </p:cBhvr>
                                    </p:animEffect>
                                    <p:animScale>
                                      <p:cBhvr>
                                        <p:cTn id="77" dur="1155" decel="100000"/>
                                        <p:tgtEl>
                                          <p:spTgt spid="122893"/>
                                        </p:tgtEl>
                                      </p:cBhvr>
                                      <p:from x="10000" y="10000"/>
                                      <p:to x="200000" y="450000"/>
                                    </p:animScale>
                                    <p:animScale>
                                      <p:cBhvr>
                                        <p:cTn id="78" dur="1845" accel="100000" fill="hold">
                                          <p:stCondLst>
                                            <p:cond delay="1155"/>
                                          </p:stCondLst>
                                        </p:cTn>
                                        <p:tgtEl>
                                          <p:spTgt spid="122893"/>
                                        </p:tgtEl>
                                      </p:cBhvr>
                                      <p:from x="200000" y="450000"/>
                                      <p:to x="100000" y="100000"/>
                                    </p:animScale>
                                    <p:set>
                                      <p:cBhvr>
                                        <p:cTn id="79" dur="1155" fill="hold"/>
                                        <p:tgtEl>
                                          <p:spTgt spid="122893"/>
                                        </p:tgtEl>
                                        <p:attrNameLst>
                                          <p:attrName>ppt_x</p:attrName>
                                        </p:attrNameLst>
                                      </p:cBhvr>
                                      <p:to>
                                        <p:strVal val="(0.5)"/>
                                      </p:to>
                                    </p:set>
                                    <p:anim from="(0.5)" to="(#ppt_x)" calcmode="lin" valueType="num">
                                      <p:cBhvr>
                                        <p:cTn id="80" dur="1845" accel="100000" fill="hold">
                                          <p:stCondLst>
                                            <p:cond delay="1155"/>
                                          </p:stCondLst>
                                        </p:cTn>
                                        <p:tgtEl>
                                          <p:spTgt spid="122893"/>
                                        </p:tgtEl>
                                        <p:attrNameLst>
                                          <p:attrName>ppt_x</p:attrName>
                                        </p:attrNameLst>
                                      </p:cBhvr>
                                    </p:anim>
                                    <p:set>
                                      <p:cBhvr>
                                        <p:cTn id="81" dur="1155" fill="hold"/>
                                        <p:tgtEl>
                                          <p:spTgt spid="122893"/>
                                        </p:tgtEl>
                                        <p:attrNameLst>
                                          <p:attrName>ppt_y</p:attrName>
                                        </p:attrNameLst>
                                      </p:cBhvr>
                                      <p:to>
                                        <p:strVal val="(#ppt_y+0.4)"/>
                                      </p:to>
                                    </p:set>
                                    <p:anim from="(#ppt_y+0.4)" to="(#ppt_y)" calcmode="lin" valueType="num">
                                      <p:cBhvr>
                                        <p:cTn id="82" dur="1845" accel="100000" fill="hold">
                                          <p:stCondLst>
                                            <p:cond delay="1155"/>
                                          </p:stCondLst>
                                        </p:cTn>
                                        <p:tgtEl>
                                          <p:spTgt spid="122893"/>
                                        </p:tgtEl>
                                        <p:attrNameLst>
                                          <p:attrName>ppt_y</p:attrName>
                                        </p:attrNameLst>
                                      </p:cBhvr>
                                    </p:anim>
                                  </p:childTnLst>
                                </p:cTn>
                              </p:par>
                              <p:par>
                                <p:cTn id="83" presetID="51" presetClass="entr" presetSubtype="0" fill="hold" grpId="0" nodeType="withEffect">
                                  <p:stCondLst>
                                    <p:cond delay="0"/>
                                  </p:stCondLst>
                                  <p:childTnLst>
                                    <p:set>
                                      <p:cBhvr>
                                        <p:cTn id="84" dur="1" fill="hold">
                                          <p:stCondLst>
                                            <p:cond delay="0"/>
                                          </p:stCondLst>
                                        </p:cTn>
                                        <p:tgtEl>
                                          <p:spTgt spid="122894"/>
                                        </p:tgtEl>
                                        <p:attrNameLst>
                                          <p:attrName>style.visibility</p:attrName>
                                        </p:attrNameLst>
                                      </p:cBhvr>
                                      <p:to>
                                        <p:strVal val="visible"/>
                                      </p:to>
                                    </p:set>
                                    <p:animEffect transition="in" filter="fade">
                                      <p:cBhvr>
                                        <p:cTn id="85" dur="1155" decel="100000"/>
                                        <p:tgtEl>
                                          <p:spTgt spid="122894"/>
                                        </p:tgtEl>
                                      </p:cBhvr>
                                    </p:animEffect>
                                    <p:animScale>
                                      <p:cBhvr>
                                        <p:cTn id="86" dur="1155" decel="100000"/>
                                        <p:tgtEl>
                                          <p:spTgt spid="122894"/>
                                        </p:tgtEl>
                                      </p:cBhvr>
                                      <p:from x="10000" y="10000"/>
                                      <p:to x="200000" y="450000"/>
                                    </p:animScale>
                                    <p:animScale>
                                      <p:cBhvr>
                                        <p:cTn id="87" dur="1845" accel="100000" fill="hold">
                                          <p:stCondLst>
                                            <p:cond delay="1155"/>
                                          </p:stCondLst>
                                        </p:cTn>
                                        <p:tgtEl>
                                          <p:spTgt spid="122894"/>
                                        </p:tgtEl>
                                      </p:cBhvr>
                                      <p:from x="200000" y="450000"/>
                                      <p:to x="100000" y="100000"/>
                                    </p:animScale>
                                    <p:set>
                                      <p:cBhvr>
                                        <p:cTn id="88" dur="1155" fill="hold"/>
                                        <p:tgtEl>
                                          <p:spTgt spid="122894"/>
                                        </p:tgtEl>
                                        <p:attrNameLst>
                                          <p:attrName>ppt_x</p:attrName>
                                        </p:attrNameLst>
                                      </p:cBhvr>
                                      <p:to>
                                        <p:strVal val="(0.5)"/>
                                      </p:to>
                                    </p:set>
                                    <p:anim from="(0.5)" to="(#ppt_x)" calcmode="lin" valueType="num">
                                      <p:cBhvr>
                                        <p:cTn id="89" dur="1845" accel="100000" fill="hold">
                                          <p:stCondLst>
                                            <p:cond delay="1155"/>
                                          </p:stCondLst>
                                        </p:cTn>
                                        <p:tgtEl>
                                          <p:spTgt spid="122894"/>
                                        </p:tgtEl>
                                        <p:attrNameLst>
                                          <p:attrName>ppt_x</p:attrName>
                                        </p:attrNameLst>
                                      </p:cBhvr>
                                    </p:anim>
                                    <p:set>
                                      <p:cBhvr>
                                        <p:cTn id="90" dur="1155" fill="hold"/>
                                        <p:tgtEl>
                                          <p:spTgt spid="122894"/>
                                        </p:tgtEl>
                                        <p:attrNameLst>
                                          <p:attrName>ppt_y</p:attrName>
                                        </p:attrNameLst>
                                      </p:cBhvr>
                                      <p:to>
                                        <p:strVal val="(#ppt_y+0.4)"/>
                                      </p:to>
                                    </p:set>
                                    <p:anim from="(#ppt_y+0.4)" to="(#ppt_y)" calcmode="lin" valueType="num">
                                      <p:cBhvr>
                                        <p:cTn id="91" dur="1845" accel="100000" fill="hold">
                                          <p:stCondLst>
                                            <p:cond delay="1155"/>
                                          </p:stCondLst>
                                        </p:cTn>
                                        <p:tgtEl>
                                          <p:spTgt spid="122894"/>
                                        </p:tgtEl>
                                        <p:attrNameLst>
                                          <p:attrName>ppt_y</p:attrName>
                                        </p:attrNameLst>
                                      </p:cBhvr>
                                    </p:anim>
                                  </p:childTnLst>
                                </p:cTn>
                              </p:par>
                              <p:par>
                                <p:cTn id="92" presetID="51" presetClass="entr" presetSubtype="0" fill="hold" grpId="0" nodeType="withEffect">
                                  <p:stCondLst>
                                    <p:cond delay="0"/>
                                  </p:stCondLst>
                                  <p:childTnLst>
                                    <p:set>
                                      <p:cBhvr>
                                        <p:cTn id="93" dur="1" fill="hold">
                                          <p:stCondLst>
                                            <p:cond delay="0"/>
                                          </p:stCondLst>
                                        </p:cTn>
                                        <p:tgtEl>
                                          <p:spTgt spid="122895"/>
                                        </p:tgtEl>
                                        <p:attrNameLst>
                                          <p:attrName>style.visibility</p:attrName>
                                        </p:attrNameLst>
                                      </p:cBhvr>
                                      <p:to>
                                        <p:strVal val="visible"/>
                                      </p:to>
                                    </p:set>
                                    <p:animEffect transition="in" filter="fade">
                                      <p:cBhvr>
                                        <p:cTn id="94" dur="1155" decel="100000"/>
                                        <p:tgtEl>
                                          <p:spTgt spid="122895"/>
                                        </p:tgtEl>
                                      </p:cBhvr>
                                    </p:animEffect>
                                    <p:animScale>
                                      <p:cBhvr>
                                        <p:cTn id="95" dur="1155" decel="100000"/>
                                        <p:tgtEl>
                                          <p:spTgt spid="122895"/>
                                        </p:tgtEl>
                                      </p:cBhvr>
                                      <p:from x="10000" y="10000"/>
                                      <p:to x="200000" y="450000"/>
                                    </p:animScale>
                                    <p:animScale>
                                      <p:cBhvr>
                                        <p:cTn id="96" dur="1845" accel="100000" fill="hold">
                                          <p:stCondLst>
                                            <p:cond delay="1155"/>
                                          </p:stCondLst>
                                        </p:cTn>
                                        <p:tgtEl>
                                          <p:spTgt spid="122895"/>
                                        </p:tgtEl>
                                      </p:cBhvr>
                                      <p:from x="200000" y="450000"/>
                                      <p:to x="100000" y="100000"/>
                                    </p:animScale>
                                    <p:set>
                                      <p:cBhvr>
                                        <p:cTn id="97" dur="1155" fill="hold"/>
                                        <p:tgtEl>
                                          <p:spTgt spid="122895"/>
                                        </p:tgtEl>
                                        <p:attrNameLst>
                                          <p:attrName>ppt_x</p:attrName>
                                        </p:attrNameLst>
                                      </p:cBhvr>
                                      <p:to>
                                        <p:strVal val="(0.5)"/>
                                      </p:to>
                                    </p:set>
                                    <p:anim from="(0.5)" to="(#ppt_x)" calcmode="lin" valueType="num">
                                      <p:cBhvr>
                                        <p:cTn id="98" dur="1845" accel="100000" fill="hold">
                                          <p:stCondLst>
                                            <p:cond delay="1155"/>
                                          </p:stCondLst>
                                        </p:cTn>
                                        <p:tgtEl>
                                          <p:spTgt spid="122895"/>
                                        </p:tgtEl>
                                        <p:attrNameLst>
                                          <p:attrName>ppt_x</p:attrName>
                                        </p:attrNameLst>
                                      </p:cBhvr>
                                    </p:anim>
                                    <p:set>
                                      <p:cBhvr>
                                        <p:cTn id="99" dur="1155" fill="hold"/>
                                        <p:tgtEl>
                                          <p:spTgt spid="122895"/>
                                        </p:tgtEl>
                                        <p:attrNameLst>
                                          <p:attrName>ppt_y</p:attrName>
                                        </p:attrNameLst>
                                      </p:cBhvr>
                                      <p:to>
                                        <p:strVal val="(#ppt_y+0.4)"/>
                                      </p:to>
                                    </p:set>
                                    <p:anim from="(#ppt_y+0.4)" to="(#ppt_y)" calcmode="lin" valueType="num">
                                      <p:cBhvr>
                                        <p:cTn id="100" dur="1845" accel="100000" fill="hold">
                                          <p:stCondLst>
                                            <p:cond delay="1155"/>
                                          </p:stCondLst>
                                        </p:cTn>
                                        <p:tgtEl>
                                          <p:spTgt spid="122895"/>
                                        </p:tgtEl>
                                        <p:attrNameLst>
                                          <p:attrName>ppt_y</p:attrName>
                                        </p:attrNameLst>
                                      </p:cBhvr>
                                    </p:anim>
                                  </p:childTnLst>
                                </p:cTn>
                              </p:par>
                              <p:par>
                                <p:cTn id="101" presetID="51" presetClass="entr" presetSubtype="0" fill="hold" grpId="0" nodeType="withEffect">
                                  <p:stCondLst>
                                    <p:cond delay="0"/>
                                  </p:stCondLst>
                                  <p:childTnLst>
                                    <p:set>
                                      <p:cBhvr>
                                        <p:cTn id="102" dur="1" fill="hold">
                                          <p:stCondLst>
                                            <p:cond delay="0"/>
                                          </p:stCondLst>
                                        </p:cTn>
                                        <p:tgtEl>
                                          <p:spTgt spid="122896"/>
                                        </p:tgtEl>
                                        <p:attrNameLst>
                                          <p:attrName>style.visibility</p:attrName>
                                        </p:attrNameLst>
                                      </p:cBhvr>
                                      <p:to>
                                        <p:strVal val="visible"/>
                                      </p:to>
                                    </p:set>
                                    <p:animEffect transition="in" filter="fade">
                                      <p:cBhvr>
                                        <p:cTn id="103" dur="1155" decel="100000"/>
                                        <p:tgtEl>
                                          <p:spTgt spid="122896"/>
                                        </p:tgtEl>
                                      </p:cBhvr>
                                    </p:animEffect>
                                    <p:animScale>
                                      <p:cBhvr>
                                        <p:cTn id="104" dur="1155" decel="100000"/>
                                        <p:tgtEl>
                                          <p:spTgt spid="122896"/>
                                        </p:tgtEl>
                                      </p:cBhvr>
                                      <p:from x="10000" y="10000"/>
                                      <p:to x="200000" y="450000"/>
                                    </p:animScale>
                                    <p:animScale>
                                      <p:cBhvr>
                                        <p:cTn id="105" dur="1845" accel="100000" fill="hold">
                                          <p:stCondLst>
                                            <p:cond delay="1155"/>
                                          </p:stCondLst>
                                        </p:cTn>
                                        <p:tgtEl>
                                          <p:spTgt spid="122896"/>
                                        </p:tgtEl>
                                      </p:cBhvr>
                                      <p:from x="200000" y="450000"/>
                                      <p:to x="100000" y="100000"/>
                                    </p:animScale>
                                    <p:set>
                                      <p:cBhvr>
                                        <p:cTn id="106" dur="1155" fill="hold"/>
                                        <p:tgtEl>
                                          <p:spTgt spid="122896"/>
                                        </p:tgtEl>
                                        <p:attrNameLst>
                                          <p:attrName>ppt_x</p:attrName>
                                        </p:attrNameLst>
                                      </p:cBhvr>
                                      <p:to>
                                        <p:strVal val="(0.5)"/>
                                      </p:to>
                                    </p:set>
                                    <p:anim from="(0.5)" to="(#ppt_x)" calcmode="lin" valueType="num">
                                      <p:cBhvr>
                                        <p:cTn id="107" dur="1845" accel="100000" fill="hold">
                                          <p:stCondLst>
                                            <p:cond delay="1155"/>
                                          </p:stCondLst>
                                        </p:cTn>
                                        <p:tgtEl>
                                          <p:spTgt spid="122896"/>
                                        </p:tgtEl>
                                        <p:attrNameLst>
                                          <p:attrName>ppt_x</p:attrName>
                                        </p:attrNameLst>
                                      </p:cBhvr>
                                    </p:anim>
                                    <p:set>
                                      <p:cBhvr>
                                        <p:cTn id="108" dur="1155" fill="hold"/>
                                        <p:tgtEl>
                                          <p:spTgt spid="122896"/>
                                        </p:tgtEl>
                                        <p:attrNameLst>
                                          <p:attrName>ppt_y</p:attrName>
                                        </p:attrNameLst>
                                      </p:cBhvr>
                                      <p:to>
                                        <p:strVal val="(#ppt_y+0.4)"/>
                                      </p:to>
                                    </p:set>
                                    <p:anim from="(#ppt_y+0.4)" to="(#ppt_y)" calcmode="lin" valueType="num">
                                      <p:cBhvr>
                                        <p:cTn id="109" dur="1845" accel="100000" fill="hold">
                                          <p:stCondLst>
                                            <p:cond delay="1155"/>
                                          </p:stCondLst>
                                        </p:cTn>
                                        <p:tgtEl>
                                          <p:spTgt spid="122896"/>
                                        </p:tgtEl>
                                        <p:attrNameLst>
                                          <p:attrName>ppt_y</p:attrName>
                                        </p:attrNameLst>
                                      </p:cBhvr>
                                    </p:anim>
                                  </p:childTnLst>
                                </p:cTn>
                              </p:par>
                              <p:par>
                                <p:cTn id="110" presetID="51" presetClass="entr" presetSubtype="0" fill="hold" grpId="0" nodeType="withEffect">
                                  <p:stCondLst>
                                    <p:cond delay="0"/>
                                  </p:stCondLst>
                                  <p:childTnLst>
                                    <p:set>
                                      <p:cBhvr>
                                        <p:cTn id="111" dur="1" fill="hold">
                                          <p:stCondLst>
                                            <p:cond delay="0"/>
                                          </p:stCondLst>
                                        </p:cTn>
                                        <p:tgtEl>
                                          <p:spTgt spid="122897"/>
                                        </p:tgtEl>
                                        <p:attrNameLst>
                                          <p:attrName>style.visibility</p:attrName>
                                        </p:attrNameLst>
                                      </p:cBhvr>
                                      <p:to>
                                        <p:strVal val="visible"/>
                                      </p:to>
                                    </p:set>
                                    <p:animEffect transition="in" filter="fade">
                                      <p:cBhvr>
                                        <p:cTn id="112" dur="1155" decel="100000"/>
                                        <p:tgtEl>
                                          <p:spTgt spid="122897"/>
                                        </p:tgtEl>
                                      </p:cBhvr>
                                    </p:animEffect>
                                    <p:animScale>
                                      <p:cBhvr>
                                        <p:cTn id="113" dur="1155" decel="100000"/>
                                        <p:tgtEl>
                                          <p:spTgt spid="122897"/>
                                        </p:tgtEl>
                                      </p:cBhvr>
                                      <p:from x="10000" y="10000"/>
                                      <p:to x="200000" y="450000"/>
                                    </p:animScale>
                                    <p:animScale>
                                      <p:cBhvr>
                                        <p:cTn id="114" dur="1845" accel="100000" fill="hold">
                                          <p:stCondLst>
                                            <p:cond delay="1155"/>
                                          </p:stCondLst>
                                        </p:cTn>
                                        <p:tgtEl>
                                          <p:spTgt spid="122897"/>
                                        </p:tgtEl>
                                      </p:cBhvr>
                                      <p:from x="200000" y="450000"/>
                                      <p:to x="100000" y="100000"/>
                                    </p:animScale>
                                    <p:set>
                                      <p:cBhvr>
                                        <p:cTn id="115" dur="1155" fill="hold"/>
                                        <p:tgtEl>
                                          <p:spTgt spid="122897"/>
                                        </p:tgtEl>
                                        <p:attrNameLst>
                                          <p:attrName>ppt_x</p:attrName>
                                        </p:attrNameLst>
                                      </p:cBhvr>
                                      <p:to>
                                        <p:strVal val="(0.5)"/>
                                      </p:to>
                                    </p:set>
                                    <p:anim from="(0.5)" to="(#ppt_x)" calcmode="lin" valueType="num">
                                      <p:cBhvr>
                                        <p:cTn id="116" dur="1845" accel="100000" fill="hold">
                                          <p:stCondLst>
                                            <p:cond delay="1155"/>
                                          </p:stCondLst>
                                        </p:cTn>
                                        <p:tgtEl>
                                          <p:spTgt spid="122897"/>
                                        </p:tgtEl>
                                        <p:attrNameLst>
                                          <p:attrName>ppt_x</p:attrName>
                                        </p:attrNameLst>
                                      </p:cBhvr>
                                    </p:anim>
                                    <p:set>
                                      <p:cBhvr>
                                        <p:cTn id="117" dur="1155" fill="hold"/>
                                        <p:tgtEl>
                                          <p:spTgt spid="122897"/>
                                        </p:tgtEl>
                                        <p:attrNameLst>
                                          <p:attrName>ppt_y</p:attrName>
                                        </p:attrNameLst>
                                      </p:cBhvr>
                                      <p:to>
                                        <p:strVal val="(#ppt_y+0.4)"/>
                                      </p:to>
                                    </p:set>
                                    <p:anim from="(#ppt_y+0.4)" to="(#ppt_y)" calcmode="lin" valueType="num">
                                      <p:cBhvr>
                                        <p:cTn id="118" dur="1845" accel="100000" fill="hold">
                                          <p:stCondLst>
                                            <p:cond delay="1155"/>
                                          </p:stCondLst>
                                        </p:cTn>
                                        <p:tgtEl>
                                          <p:spTgt spid="122897"/>
                                        </p:tgtEl>
                                        <p:attrNameLst>
                                          <p:attrName>ppt_y</p:attrName>
                                        </p:attrNameLst>
                                      </p:cBhvr>
                                    </p:anim>
                                  </p:childTnLst>
                                </p:cTn>
                              </p:par>
                              <p:par>
                                <p:cTn id="119" presetID="51" presetClass="entr" presetSubtype="0" fill="hold" grpId="0" nodeType="withEffect">
                                  <p:stCondLst>
                                    <p:cond delay="0"/>
                                  </p:stCondLst>
                                  <p:childTnLst>
                                    <p:set>
                                      <p:cBhvr>
                                        <p:cTn id="120" dur="1" fill="hold">
                                          <p:stCondLst>
                                            <p:cond delay="0"/>
                                          </p:stCondLst>
                                        </p:cTn>
                                        <p:tgtEl>
                                          <p:spTgt spid="122898"/>
                                        </p:tgtEl>
                                        <p:attrNameLst>
                                          <p:attrName>style.visibility</p:attrName>
                                        </p:attrNameLst>
                                      </p:cBhvr>
                                      <p:to>
                                        <p:strVal val="visible"/>
                                      </p:to>
                                    </p:set>
                                    <p:animEffect transition="in" filter="fade">
                                      <p:cBhvr>
                                        <p:cTn id="121" dur="1155" decel="100000"/>
                                        <p:tgtEl>
                                          <p:spTgt spid="122898"/>
                                        </p:tgtEl>
                                      </p:cBhvr>
                                    </p:animEffect>
                                    <p:animScale>
                                      <p:cBhvr>
                                        <p:cTn id="122" dur="1155" decel="100000"/>
                                        <p:tgtEl>
                                          <p:spTgt spid="122898"/>
                                        </p:tgtEl>
                                      </p:cBhvr>
                                      <p:from x="10000" y="10000"/>
                                      <p:to x="200000" y="450000"/>
                                    </p:animScale>
                                    <p:animScale>
                                      <p:cBhvr>
                                        <p:cTn id="123" dur="1845" accel="100000" fill="hold">
                                          <p:stCondLst>
                                            <p:cond delay="1155"/>
                                          </p:stCondLst>
                                        </p:cTn>
                                        <p:tgtEl>
                                          <p:spTgt spid="122898"/>
                                        </p:tgtEl>
                                      </p:cBhvr>
                                      <p:from x="200000" y="450000"/>
                                      <p:to x="100000" y="100000"/>
                                    </p:animScale>
                                    <p:set>
                                      <p:cBhvr>
                                        <p:cTn id="124" dur="1155" fill="hold"/>
                                        <p:tgtEl>
                                          <p:spTgt spid="122898"/>
                                        </p:tgtEl>
                                        <p:attrNameLst>
                                          <p:attrName>ppt_x</p:attrName>
                                        </p:attrNameLst>
                                      </p:cBhvr>
                                      <p:to>
                                        <p:strVal val="(0.5)"/>
                                      </p:to>
                                    </p:set>
                                    <p:anim from="(0.5)" to="(#ppt_x)" calcmode="lin" valueType="num">
                                      <p:cBhvr>
                                        <p:cTn id="125" dur="1845" accel="100000" fill="hold">
                                          <p:stCondLst>
                                            <p:cond delay="1155"/>
                                          </p:stCondLst>
                                        </p:cTn>
                                        <p:tgtEl>
                                          <p:spTgt spid="122898"/>
                                        </p:tgtEl>
                                        <p:attrNameLst>
                                          <p:attrName>ppt_x</p:attrName>
                                        </p:attrNameLst>
                                      </p:cBhvr>
                                    </p:anim>
                                    <p:set>
                                      <p:cBhvr>
                                        <p:cTn id="126" dur="1155" fill="hold"/>
                                        <p:tgtEl>
                                          <p:spTgt spid="122898"/>
                                        </p:tgtEl>
                                        <p:attrNameLst>
                                          <p:attrName>ppt_y</p:attrName>
                                        </p:attrNameLst>
                                      </p:cBhvr>
                                      <p:to>
                                        <p:strVal val="(#ppt_y+0.4)"/>
                                      </p:to>
                                    </p:set>
                                    <p:anim from="(#ppt_y+0.4)" to="(#ppt_y)" calcmode="lin" valueType="num">
                                      <p:cBhvr>
                                        <p:cTn id="127" dur="1845" accel="100000" fill="hold">
                                          <p:stCondLst>
                                            <p:cond delay="1155"/>
                                          </p:stCondLst>
                                        </p:cTn>
                                        <p:tgtEl>
                                          <p:spTgt spid="122898"/>
                                        </p:tgtEl>
                                        <p:attrNameLst>
                                          <p:attrName>ppt_y</p:attrName>
                                        </p:attrNameLst>
                                      </p:cBhvr>
                                    </p:anim>
                                  </p:childTnLst>
                                </p:cTn>
                              </p:par>
                              <p:par>
                                <p:cTn id="128" presetID="51" presetClass="entr" presetSubtype="0" fill="hold" grpId="0" nodeType="withEffect">
                                  <p:stCondLst>
                                    <p:cond delay="0"/>
                                  </p:stCondLst>
                                  <p:childTnLst>
                                    <p:set>
                                      <p:cBhvr>
                                        <p:cTn id="129" dur="1" fill="hold">
                                          <p:stCondLst>
                                            <p:cond delay="0"/>
                                          </p:stCondLst>
                                        </p:cTn>
                                        <p:tgtEl>
                                          <p:spTgt spid="122899"/>
                                        </p:tgtEl>
                                        <p:attrNameLst>
                                          <p:attrName>style.visibility</p:attrName>
                                        </p:attrNameLst>
                                      </p:cBhvr>
                                      <p:to>
                                        <p:strVal val="visible"/>
                                      </p:to>
                                    </p:set>
                                    <p:animEffect transition="in" filter="fade">
                                      <p:cBhvr>
                                        <p:cTn id="130" dur="1155" decel="100000"/>
                                        <p:tgtEl>
                                          <p:spTgt spid="122899"/>
                                        </p:tgtEl>
                                      </p:cBhvr>
                                    </p:animEffect>
                                    <p:animScale>
                                      <p:cBhvr>
                                        <p:cTn id="131" dur="1155" decel="100000"/>
                                        <p:tgtEl>
                                          <p:spTgt spid="122899"/>
                                        </p:tgtEl>
                                      </p:cBhvr>
                                      <p:from x="10000" y="10000"/>
                                      <p:to x="200000" y="450000"/>
                                    </p:animScale>
                                    <p:animScale>
                                      <p:cBhvr>
                                        <p:cTn id="132" dur="1845" accel="100000" fill="hold">
                                          <p:stCondLst>
                                            <p:cond delay="1155"/>
                                          </p:stCondLst>
                                        </p:cTn>
                                        <p:tgtEl>
                                          <p:spTgt spid="122899"/>
                                        </p:tgtEl>
                                      </p:cBhvr>
                                      <p:from x="200000" y="450000"/>
                                      <p:to x="100000" y="100000"/>
                                    </p:animScale>
                                    <p:set>
                                      <p:cBhvr>
                                        <p:cTn id="133" dur="1155" fill="hold"/>
                                        <p:tgtEl>
                                          <p:spTgt spid="122899"/>
                                        </p:tgtEl>
                                        <p:attrNameLst>
                                          <p:attrName>ppt_x</p:attrName>
                                        </p:attrNameLst>
                                      </p:cBhvr>
                                      <p:to>
                                        <p:strVal val="(0.5)"/>
                                      </p:to>
                                    </p:set>
                                    <p:anim from="(0.5)" to="(#ppt_x)" calcmode="lin" valueType="num">
                                      <p:cBhvr>
                                        <p:cTn id="134" dur="1845" accel="100000" fill="hold">
                                          <p:stCondLst>
                                            <p:cond delay="1155"/>
                                          </p:stCondLst>
                                        </p:cTn>
                                        <p:tgtEl>
                                          <p:spTgt spid="122899"/>
                                        </p:tgtEl>
                                        <p:attrNameLst>
                                          <p:attrName>ppt_x</p:attrName>
                                        </p:attrNameLst>
                                      </p:cBhvr>
                                    </p:anim>
                                    <p:set>
                                      <p:cBhvr>
                                        <p:cTn id="135" dur="1155" fill="hold"/>
                                        <p:tgtEl>
                                          <p:spTgt spid="122899"/>
                                        </p:tgtEl>
                                        <p:attrNameLst>
                                          <p:attrName>ppt_y</p:attrName>
                                        </p:attrNameLst>
                                      </p:cBhvr>
                                      <p:to>
                                        <p:strVal val="(#ppt_y+0.4)"/>
                                      </p:to>
                                    </p:set>
                                    <p:anim from="(#ppt_y+0.4)" to="(#ppt_y)" calcmode="lin" valueType="num">
                                      <p:cBhvr>
                                        <p:cTn id="136" dur="1845" accel="100000" fill="hold">
                                          <p:stCondLst>
                                            <p:cond delay="1155"/>
                                          </p:stCondLst>
                                        </p:cTn>
                                        <p:tgtEl>
                                          <p:spTgt spid="122899"/>
                                        </p:tgtEl>
                                        <p:attrNameLst>
                                          <p:attrName>ppt_y</p:attrName>
                                        </p:attrNameLst>
                                      </p:cBhvr>
                                    </p:anim>
                                  </p:childTnLst>
                                </p:cTn>
                              </p:par>
                              <p:par>
                                <p:cTn id="137" presetID="51" presetClass="entr" presetSubtype="0" fill="hold" grpId="0" nodeType="withEffect">
                                  <p:stCondLst>
                                    <p:cond delay="0"/>
                                  </p:stCondLst>
                                  <p:childTnLst>
                                    <p:set>
                                      <p:cBhvr>
                                        <p:cTn id="138" dur="1" fill="hold">
                                          <p:stCondLst>
                                            <p:cond delay="0"/>
                                          </p:stCondLst>
                                        </p:cTn>
                                        <p:tgtEl>
                                          <p:spTgt spid="122900"/>
                                        </p:tgtEl>
                                        <p:attrNameLst>
                                          <p:attrName>style.visibility</p:attrName>
                                        </p:attrNameLst>
                                      </p:cBhvr>
                                      <p:to>
                                        <p:strVal val="visible"/>
                                      </p:to>
                                    </p:set>
                                    <p:animEffect transition="in" filter="fade">
                                      <p:cBhvr>
                                        <p:cTn id="139" dur="1155" decel="100000"/>
                                        <p:tgtEl>
                                          <p:spTgt spid="122900"/>
                                        </p:tgtEl>
                                      </p:cBhvr>
                                    </p:animEffect>
                                    <p:animScale>
                                      <p:cBhvr>
                                        <p:cTn id="140" dur="1155" decel="100000"/>
                                        <p:tgtEl>
                                          <p:spTgt spid="122900"/>
                                        </p:tgtEl>
                                      </p:cBhvr>
                                      <p:from x="10000" y="10000"/>
                                      <p:to x="200000" y="450000"/>
                                    </p:animScale>
                                    <p:animScale>
                                      <p:cBhvr>
                                        <p:cTn id="141" dur="1845" accel="100000" fill="hold">
                                          <p:stCondLst>
                                            <p:cond delay="1155"/>
                                          </p:stCondLst>
                                        </p:cTn>
                                        <p:tgtEl>
                                          <p:spTgt spid="122900"/>
                                        </p:tgtEl>
                                      </p:cBhvr>
                                      <p:from x="200000" y="450000"/>
                                      <p:to x="100000" y="100000"/>
                                    </p:animScale>
                                    <p:set>
                                      <p:cBhvr>
                                        <p:cTn id="142" dur="1155" fill="hold"/>
                                        <p:tgtEl>
                                          <p:spTgt spid="122900"/>
                                        </p:tgtEl>
                                        <p:attrNameLst>
                                          <p:attrName>ppt_x</p:attrName>
                                        </p:attrNameLst>
                                      </p:cBhvr>
                                      <p:to>
                                        <p:strVal val="(0.5)"/>
                                      </p:to>
                                    </p:set>
                                    <p:anim from="(0.5)" to="(#ppt_x)" calcmode="lin" valueType="num">
                                      <p:cBhvr>
                                        <p:cTn id="143" dur="1845" accel="100000" fill="hold">
                                          <p:stCondLst>
                                            <p:cond delay="1155"/>
                                          </p:stCondLst>
                                        </p:cTn>
                                        <p:tgtEl>
                                          <p:spTgt spid="122900"/>
                                        </p:tgtEl>
                                        <p:attrNameLst>
                                          <p:attrName>ppt_x</p:attrName>
                                        </p:attrNameLst>
                                      </p:cBhvr>
                                    </p:anim>
                                    <p:set>
                                      <p:cBhvr>
                                        <p:cTn id="144" dur="1155" fill="hold"/>
                                        <p:tgtEl>
                                          <p:spTgt spid="122900"/>
                                        </p:tgtEl>
                                        <p:attrNameLst>
                                          <p:attrName>ppt_y</p:attrName>
                                        </p:attrNameLst>
                                      </p:cBhvr>
                                      <p:to>
                                        <p:strVal val="(#ppt_y+0.4)"/>
                                      </p:to>
                                    </p:set>
                                    <p:anim from="(#ppt_y+0.4)" to="(#ppt_y)" calcmode="lin" valueType="num">
                                      <p:cBhvr>
                                        <p:cTn id="145" dur="1845" accel="100000" fill="hold">
                                          <p:stCondLst>
                                            <p:cond delay="1155"/>
                                          </p:stCondLst>
                                        </p:cTn>
                                        <p:tgtEl>
                                          <p:spTgt spid="122900"/>
                                        </p:tgtEl>
                                        <p:attrNameLst>
                                          <p:attrName>ppt_y</p:attrName>
                                        </p:attrNameLst>
                                      </p:cBhvr>
                                    </p:anim>
                                  </p:childTnLst>
                                </p:cTn>
                              </p:par>
                              <p:par>
                                <p:cTn id="146" presetID="51" presetClass="entr" presetSubtype="0" fill="hold" grpId="0" nodeType="withEffect">
                                  <p:stCondLst>
                                    <p:cond delay="0"/>
                                  </p:stCondLst>
                                  <p:childTnLst>
                                    <p:set>
                                      <p:cBhvr>
                                        <p:cTn id="147" dur="1" fill="hold">
                                          <p:stCondLst>
                                            <p:cond delay="0"/>
                                          </p:stCondLst>
                                        </p:cTn>
                                        <p:tgtEl>
                                          <p:spTgt spid="122901"/>
                                        </p:tgtEl>
                                        <p:attrNameLst>
                                          <p:attrName>style.visibility</p:attrName>
                                        </p:attrNameLst>
                                      </p:cBhvr>
                                      <p:to>
                                        <p:strVal val="visible"/>
                                      </p:to>
                                    </p:set>
                                    <p:animEffect transition="in" filter="fade">
                                      <p:cBhvr>
                                        <p:cTn id="148" dur="1155" decel="100000"/>
                                        <p:tgtEl>
                                          <p:spTgt spid="122901"/>
                                        </p:tgtEl>
                                      </p:cBhvr>
                                    </p:animEffect>
                                    <p:animScale>
                                      <p:cBhvr>
                                        <p:cTn id="149" dur="1155" decel="100000"/>
                                        <p:tgtEl>
                                          <p:spTgt spid="122901"/>
                                        </p:tgtEl>
                                      </p:cBhvr>
                                      <p:from x="10000" y="10000"/>
                                      <p:to x="200000" y="450000"/>
                                    </p:animScale>
                                    <p:animScale>
                                      <p:cBhvr>
                                        <p:cTn id="150" dur="1845" accel="100000" fill="hold">
                                          <p:stCondLst>
                                            <p:cond delay="1155"/>
                                          </p:stCondLst>
                                        </p:cTn>
                                        <p:tgtEl>
                                          <p:spTgt spid="122901"/>
                                        </p:tgtEl>
                                      </p:cBhvr>
                                      <p:from x="200000" y="450000"/>
                                      <p:to x="100000" y="100000"/>
                                    </p:animScale>
                                    <p:set>
                                      <p:cBhvr>
                                        <p:cTn id="151" dur="1155" fill="hold"/>
                                        <p:tgtEl>
                                          <p:spTgt spid="122901"/>
                                        </p:tgtEl>
                                        <p:attrNameLst>
                                          <p:attrName>ppt_x</p:attrName>
                                        </p:attrNameLst>
                                      </p:cBhvr>
                                      <p:to>
                                        <p:strVal val="(0.5)"/>
                                      </p:to>
                                    </p:set>
                                    <p:anim from="(0.5)" to="(#ppt_x)" calcmode="lin" valueType="num">
                                      <p:cBhvr>
                                        <p:cTn id="152" dur="1845" accel="100000" fill="hold">
                                          <p:stCondLst>
                                            <p:cond delay="1155"/>
                                          </p:stCondLst>
                                        </p:cTn>
                                        <p:tgtEl>
                                          <p:spTgt spid="122901"/>
                                        </p:tgtEl>
                                        <p:attrNameLst>
                                          <p:attrName>ppt_x</p:attrName>
                                        </p:attrNameLst>
                                      </p:cBhvr>
                                    </p:anim>
                                    <p:set>
                                      <p:cBhvr>
                                        <p:cTn id="153" dur="1155" fill="hold"/>
                                        <p:tgtEl>
                                          <p:spTgt spid="122901"/>
                                        </p:tgtEl>
                                        <p:attrNameLst>
                                          <p:attrName>ppt_y</p:attrName>
                                        </p:attrNameLst>
                                      </p:cBhvr>
                                      <p:to>
                                        <p:strVal val="(#ppt_y+0.4)"/>
                                      </p:to>
                                    </p:set>
                                    <p:anim from="(#ppt_y+0.4)" to="(#ppt_y)" calcmode="lin" valueType="num">
                                      <p:cBhvr>
                                        <p:cTn id="154" dur="1845" accel="100000" fill="hold">
                                          <p:stCondLst>
                                            <p:cond delay="1155"/>
                                          </p:stCondLst>
                                        </p:cTn>
                                        <p:tgtEl>
                                          <p:spTgt spid="122901"/>
                                        </p:tgtEl>
                                        <p:attrNameLst>
                                          <p:attrName>ppt_y</p:attrName>
                                        </p:attrNameLst>
                                      </p:cBhvr>
                                    </p:anim>
                                  </p:childTnLst>
                                </p:cTn>
                              </p:par>
                              <p:par>
                                <p:cTn id="155" presetID="51" presetClass="entr" presetSubtype="0" fill="hold" grpId="0" nodeType="withEffect">
                                  <p:stCondLst>
                                    <p:cond delay="0"/>
                                  </p:stCondLst>
                                  <p:childTnLst>
                                    <p:set>
                                      <p:cBhvr>
                                        <p:cTn id="156" dur="1" fill="hold">
                                          <p:stCondLst>
                                            <p:cond delay="0"/>
                                          </p:stCondLst>
                                        </p:cTn>
                                        <p:tgtEl>
                                          <p:spTgt spid="122902"/>
                                        </p:tgtEl>
                                        <p:attrNameLst>
                                          <p:attrName>style.visibility</p:attrName>
                                        </p:attrNameLst>
                                      </p:cBhvr>
                                      <p:to>
                                        <p:strVal val="visible"/>
                                      </p:to>
                                    </p:set>
                                    <p:animEffect transition="in" filter="fade">
                                      <p:cBhvr>
                                        <p:cTn id="157" dur="1155" decel="100000"/>
                                        <p:tgtEl>
                                          <p:spTgt spid="122902"/>
                                        </p:tgtEl>
                                      </p:cBhvr>
                                    </p:animEffect>
                                    <p:animScale>
                                      <p:cBhvr>
                                        <p:cTn id="158" dur="1155" decel="100000"/>
                                        <p:tgtEl>
                                          <p:spTgt spid="122902"/>
                                        </p:tgtEl>
                                      </p:cBhvr>
                                      <p:from x="10000" y="10000"/>
                                      <p:to x="200000" y="450000"/>
                                    </p:animScale>
                                    <p:animScale>
                                      <p:cBhvr>
                                        <p:cTn id="159" dur="1845" accel="100000" fill="hold">
                                          <p:stCondLst>
                                            <p:cond delay="1155"/>
                                          </p:stCondLst>
                                        </p:cTn>
                                        <p:tgtEl>
                                          <p:spTgt spid="122902"/>
                                        </p:tgtEl>
                                      </p:cBhvr>
                                      <p:from x="200000" y="450000"/>
                                      <p:to x="100000" y="100000"/>
                                    </p:animScale>
                                    <p:set>
                                      <p:cBhvr>
                                        <p:cTn id="160" dur="1155" fill="hold"/>
                                        <p:tgtEl>
                                          <p:spTgt spid="122902"/>
                                        </p:tgtEl>
                                        <p:attrNameLst>
                                          <p:attrName>ppt_x</p:attrName>
                                        </p:attrNameLst>
                                      </p:cBhvr>
                                      <p:to>
                                        <p:strVal val="(0.5)"/>
                                      </p:to>
                                    </p:set>
                                    <p:anim from="(0.5)" to="(#ppt_x)" calcmode="lin" valueType="num">
                                      <p:cBhvr>
                                        <p:cTn id="161" dur="1845" accel="100000" fill="hold">
                                          <p:stCondLst>
                                            <p:cond delay="1155"/>
                                          </p:stCondLst>
                                        </p:cTn>
                                        <p:tgtEl>
                                          <p:spTgt spid="122902"/>
                                        </p:tgtEl>
                                        <p:attrNameLst>
                                          <p:attrName>ppt_x</p:attrName>
                                        </p:attrNameLst>
                                      </p:cBhvr>
                                    </p:anim>
                                    <p:set>
                                      <p:cBhvr>
                                        <p:cTn id="162" dur="1155" fill="hold"/>
                                        <p:tgtEl>
                                          <p:spTgt spid="122902"/>
                                        </p:tgtEl>
                                        <p:attrNameLst>
                                          <p:attrName>ppt_y</p:attrName>
                                        </p:attrNameLst>
                                      </p:cBhvr>
                                      <p:to>
                                        <p:strVal val="(#ppt_y+0.4)"/>
                                      </p:to>
                                    </p:set>
                                    <p:anim from="(#ppt_y+0.4)" to="(#ppt_y)" calcmode="lin" valueType="num">
                                      <p:cBhvr>
                                        <p:cTn id="163" dur="1845" accel="100000" fill="hold">
                                          <p:stCondLst>
                                            <p:cond delay="1155"/>
                                          </p:stCondLst>
                                        </p:cTn>
                                        <p:tgtEl>
                                          <p:spTgt spid="122902"/>
                                        </p:tgtEl>
                                        <p:attrNameLst>
                                          <p:attrName>ppt_y</p:attrName>
                                        </p:attrNameLst>
                                      </p:cBhvr>
                                    </p:anim>
                                  </p:childTnLst>
                                </p:cTn>
                              </p:par>
                              <p:par>
                                <p:cTn id="164" presetID="51" presetClass="entr" presetSubtype="0" fill="hold" grpId="0" nodeType="withEffect">
                                  <p:stCondLst>
                                    <p:cond delay="0"/>
                                  </p:stCondLst>
                                  <p:childTnLst>
                                    <p:set>
                                      <p:cBhvr>
                                        <p:cTn id="165" dur="1" fill="hold">
                                          <p:stCondLst>
                                            <p:cond delay="0"/>
                                          </p:stCondLst>
                                        </p:cTn>
                                        <p:tgtEl>
                                          <p:spTgt spid="122903"/>
                                        </p:tgtEl>
                                        <p:attrNameLst>
                                          <p:attrName>style.visibility</p:attrName>
                                        </p:attrNameLst>
                                      </p:cBhvr>
                                      <p:to>
                                        <p:strVal val="visible"/>
                                      </p:to>
                                    </p:set>
                                    <p:animEffect transition="in" filter="fade">
                                      <p:cBhvr>
                                        <p:cTn id="166" dur="1155" decel="100000"/>
                                        <p:tgtEl>
                                          <p:spTgt spid="122903"/>
                                        </p:tgtEl>
                                      </p:cBhvr>
                                    </p:animEffect>
                                    <p:animScale>
                                      <p:cBhvr>
                                        <p:cTn id="167" dur="1155" decel="100000"/>
                                        <p:tgtEl>
                                          <p:spTgt spid="122903"/>
                                        </p:tgtEl>
                                      </p:cBhvr>
                                      <p:from x="10000" y="10000"/>
                                      <p:to x="200000" y="450000"/>
                                    </p:animScale>
                                    <p:animScale>
                                      <p:cBhvr>
                                        <p:cTn id="168" dur="1845" accel="100000" fill="hold">
                                          <p:stCondLst>
                                            <p:cond delay="1155"/>
                                          </p:stCondLst>
                                        </p:cTn>
                                        <p:tgtEl>
                                          <p:spTgt spid="122903"/>
                                        </p:tgtEl>
                                      </p:cBhvr>
                                      <p:from x="200000" y="450000"/>
                                      <p:to x="100000" y="100000"/>
                                    </p:animScale>
                                    <p:set>
                                      <p:cBhvr>
                                        <p:cTn id="169" dur="1155" fill="hold"/>
                                        <p:tgtEl>
                                          <p:spTgt spid="122903"/>
                                        </p:tgtEl>
                                        <p:attrNameLst>
                                          <p:attrName>ppt_x</p:attrName>
                                        </p:attrNameLst>
                                      </p:cBhvr>
                                      <p:to>
                                        <p:strVal val="(0.5)"/>
                                      </p:to>
                                    </p:set>
                                    <p:anim from="(0.5)" to="(#ppt_x)" calcmode="lin" valueType="num">
                                      <p:cBhvr>
                                        <p:cTn id="170" dur="1845" accel="100000" fill="hold">
                                          <p:stCondLst>
                                            <p:cond delay="1155"/>
                                          </p:stCondLst>
                                        </p:cTn>
                                        <p:tgtEl>
                                          <p:spTgt spid="122903"/>
                                        </p:tgtEl>
                                        <p:attrNameLst>
                                          <p:attrName>ppt_x</p:attrName>
                                        </p:attrNameLst>
                                      </p:cBhvr>
                                    </p:anim>
                                    <p:set>
                                      <p:cBhvr>
                                        <p:cTn id="171" dur="1155" fill="hold"/>
                                        <p:tgtEl>
                                          <p:spTgt spid="122903"/>
                                        </p:tgtEl>
                                        <p:attrNameLst>
                                          <p:attrName>ppt_y</p:attrName>
                                        </p:attrNameLst>
                                      </p:cBhvr>
                                      <p:to>
                                        <p:strVal val="(#ppt_y+0.4)"/>
                                      </p:to>
                                    </p:set>
                                    <p:anim from="(#ppt_y+0.4)" to="(#ppt_y)" calcmode="lin" valueType="num">
                                      <p:cBhvr>
                                        <p:cTn id="172" dur="1845" accel="100000" fill="hold">
                                          <p:stCondLst>
                                            <p:cond delay="1155"/>
                                          </p:stCondLst>
                                        </p:cTn>
                                        <p:tgtEl>
                                          <p:spTgt spid="122903"/>
                                        </p:tgtEl>
                                        <p:attrNameLst>
                                          <p:attrName>ppt_y</p:attrName>
                                        </p:attrNameLst>
                                      </p:cBhvr>
                                    </p:anim>
                                  </p:childTnLst>
                                </p:cTn>
                              </p:par>
                              <p:par>
                                <p:cTn id="173" presetID="51" presetClass="entr" presetSubtype="0" fill="hold" grpId="0" nodeType="withEffect">
                                  <p:stCondLst>
                                    <p:cond delay="0"/>
                                  </p:stCondLst>
                                  <p:childTnLst>
                                    <p:set>
                                      <p:cBhvr>
                                        <p:cTn id="174" dur="1" fill="hold">
                                          <p:stCondLst>
                                            <p:cond delay="0"/>
                                          </p:stCondLst>
                                        </p:cTn>
                                        <p:tgtEl>
                                          <p:spTgt spid="122904"/>
                                        </p:tgtEl>
                                        <p:attrNameLst>
                                          <p:attrName>style.visibility</p:attrName>
                                        </p:attrNameLst>
                                      </p:cBhvr>
                                      <p:to>
                                        <p:strVal val="visible"/>
                                      </p:to>
                                    </p:set>
                                    <p:animEffect transition="in" filter="fade">
                                      <p:cBhvr>
                                        <p:cTn id="175" dur="1155" decel="100000"/>
                                        <p:tgtEl>
                                          <p:spTgt spid="122904"/>
                                        </p:tgtEl>
                                      </p:cBhvr>
                                    </p:animEffect>
                                    <p:animScale>
                                      <p:cBhvr>
                                        <p:cTn id="176" dur="1155" decel="100000"/>
                                        <p:tgtEl>
                                          <p:spTgt spid="122904"/>
                                        </p:tgtEl>
                                      </p:cBhvr>
                                      <p:from x="10000" y="10000"/>
                                      <p:to x="200000" y="450000"/>
                                    </p:animScale>
                                    <p:animScale>
                                      <p:cBhvr>
                                        <p:cTn id="177" dur="1845" accel="100000" fill="hold">
                                          <p:stCondLst>
                                            <p:cond delay="1155"/>
                                          </p:stCondLst>
                                        </p:cTn>
                                        <p:tgtEl>
                                          <p:spTgt spid="122904"/>
                                        </p:tgtEl>
                                      </p:cBhvr>
                                      <p:from x="200000" y="450000"/>
                                      <p:to x="100000" y="100000"/>
                                    </p:animScale>
                                    <p:set>
                                      <p:cBhvr>
                                        <p:cTn id="178" dur="1155" fill="hold"/>
                                        <p:tgtEl>
                                          <p:spTgt spid="122904"/>
                                        </p:tgtEl>
                                        <p:attrNameLst>
                                          <p:attrName>ppt_x</p:attrName>
                                        </p:attrNameLst>
                                      </p:cBhvr>
                                      <p:to>
                                        <p:strVal val="(0.5)"/>
                                      </p:to>
                                    </p:set>
                                    <p:anim from="(0.5)" to="(#ppt_x)" calcmode="lin" valueType="num">
                                      <p:cBhvr>
                                        <p:cTn id="179" dur="1845" accel="100000" fill="hold">
                                          <p:stCondLst>
                                            <p:cond delay="1155"/>
                                          </p:stCondLst>
                                        </p:cTn>
                                        <p:tgtEl>
                                          <p:spTgt spid="122904"/>
                                        </p:tgtEl>
                                        <p:attrNameLst>
                                          <p:attrName>ppt_x</p:attrName>
                                        </p:attrNameLst>
                                      </p:cBhvr>
                                    </p:anim>
                                    <p:set>
                                      <p:cBhvr>
                                        <p:cTn id="180" dur="1155" fill="hold"/>
                                        <p:tgtEl>
                                          <p:spTgt spid="122904"/>
                                        </p:tgtEl>
                                        <p:attrNameLst>
                                          <p:attrName>ppt_y</p:attrName>
                                        </p:attrNameLst>
                                      </p:cBhvr>
                                      <p:to>
                                        <p:strVal val="(#ppt_y+0.4)"/>
                                      </p:to>
                                    </p:set>
                                    <p:anim from="(#ppt_y+0.4)" to="(#ppt_y)" calcmode="lin" valueType="num">
                                      <p:cBhvr>
                                        <p:cTn id="181" dur="1845" accel="100000" fill="hold">
                                          <p:stCondLst>
                                            <p:cond delay="1155"/>
                                          </p:stCondLst>
                                        </p:cTn>
                                        <p:tgtEl>
                                          <p:spTgt spid="122904"/>
                                        </p:tgtEl>
                                        <p:attrNameLst>
                                          <p:attrName>ppt_y</p:attrName>
                                        </p:attrNameLst>
                                      </p:cBhvr>
                                    </p:anim>
                                  </p:childTnLst>
                                </p:cTn>
                              </p:par>
                              <p:par>
                                <p:cTn id="182" presetID="51" presetClass="entr" presetSubtype="0" fill="hold" grpId="0" nodeType="withEffect">
                                  <p:stCondLst>
                                    <p:cond delay="0"/>
                                  </p:stCondLst>
                                  <p:childTnLst>
                                    <p:set>
                                      <p:cBhvr>
                                        <p:cTn id="183" dur="1" fill="hold">
                                          <p:stCondLst>
                                            <p:cond delay="0"/>
                                          </p:stCondLst>
                                        </p:cTn>
                                        <p:tgtEl>
                                          <p:spTgt spid="122905"/>
                                        </p:tgtEl>
                                        <p:attrNameLst>
                                          <p:attrName>style.visibility</p:attrName>
                                        </p:attrNameLst>
                                      </p:cBhvr>
                                      <p:to>
                                        <p:strVal val="visible"/>
                                      </p:to>
                                    </p:set>
                                    <p:animEffect transition="in" filter="fade">
                                      <p:cBhvr>
                                        <p:cTn id="184" dur="1155" decel="100000"/>
                                        <p:tgtEl>
                                          <p:spTgt spid="122905"/>
                                        </p:tgtEl>
                                      </p:cBhvr>
                                    </p:animEffect>
                                    <p:animScale>
                                      <p:cBhvr>
                                        <p:cTn id="185" dur="1155" decel="100000"/>
                                        <p:tgtEl>
                                          <p:spTgt spid="122905"/>
                                        </p:tgtEl>
                                      </p:cBhvr>
                                      <p:from x="10000" y="10000"/>
                                      <p:to x="200000" y="450000"/>
                                    </p:animScale>
                                    <p:animScale>
                                      <p:cBhvr>
                                        <p:cTn id="186" dur="1845" accel="100000" fill="hold">
                                          <p:stCondLst>
                                            <p:cond delay="1155"/>
                                          </p:stCondLst>
                                        </p:cTn>
                                        <p:tgtEl>
                                          <p:spTgt spid="122905"/>
                                        </p:tgtEl>
                                      </p:cBhvr>
                                      <p:from x="200000" y="450000"/>
                                      <p:to x="100000" y="100000"/>
                                    </p:animScale>
                                    <p:set>
                                      <p:cBhvr>
                                        <p:cTn id="187" dur="1155" fill="hold"/>
                                        <p:tgtEl>
                                          <p:spTgt spid="122905"/>
                                        </p:tgtEl>
                                        <p:attrNameLst>
                                          <p:attrName>ppt_x</p:attrName>
                                        </p:attrNameLst>
                                      </p:cBhvr>
                                      <p:to>
                                        <p:strVal val="(0.5)"/>
                                      </p:to>
                                    </p:set>
                                    <p:anim from="(0.5)" to="(#ppt_x)" calcmode="lin" valueType="num">
                                      <p:cBhvr>
                                        <p:cTn id="188" dur="1845" accel="100000" fill="hold">
                                          <p:stCondLst>
                                            <p:cond delay="1155"/>
                                          </p:stCondLst>
                                        </p:cTn>
                                        <p:tgtEl>
                                          <p:spTgt spid="122905"/>
                                        </p:tgtEl>
                                        <p:attrNameLst>
                                          <p:attrName>ppt_x</p:attrName>
                                        </p:attrNameLst>
                                      </p:cBhvr>
                                    </p:anim>
                                    <p:set>
                                      <p:cBhvr>
                                        <p:cTn id="189" dur="1155" fill="hold"/>
                                        <p:tgtEl>
                                          <p:spTgt spid="122905"/>
                                        </p:tgtEl>
                                        <p:attrNameLst>
                                          <p:attrName>ppt_y</p:attrName>
                                        </p:attrNameLst>
                                      </p:cBhvr>
                                      <p:to>
                                        <p:strVal val="(#ppt_y+0.4)"/>
                                      </p:to>
                                    </p:set>
                                    <p:anim from="(#ppt_y+0.4)" to="(#ppt_y)" calcmode="lin" valueType="num">
                                      <p:cBhvr>
                                        <p:cTn id="190" dur="1845" accel="100000" fill="hold">
                                          <p:stCondLst>
                                            <p:cond delay="1155"/>
                                          </p:stCondLst>
                                        </p:cTn>
                                        <p:tgtEl>
                                          <p:spTgt spid="122905"/>
                                        </p:tgtEl>
                                        <p:attrNameLst>
                                          <p:attrName>ppt_y</p:attrName>
                                        </p:attrNameLst>
                                      </p:cBhvr>
                                    </p:anim>
                                  </p:childTnLst>
                                </p:cTn>
                              </p:par>
                              <p:par>
                                <p:cTn id="191" presetID="51" presetClass="entr" presetSubtype="0" fill="hold" grpId="0" nodeType="withEffect">
                                  <p:stCondLst>
                                    <p:cond delay="0"/>
                                  </p:stCondLst>
                                  <p:childTnLst>
                                    <p:set>
                                      <p:cBhvr>
                                        <p:cTn id="192" dur="1" fill="hold">
                                          <p:stCondLst>
                                            <p:cond delay="0"/>
                                          </p:stCondLst>
                                        </p:cTn>
                                        <p:tgtEl>
                                          <p:spTgt spid="122906"/>
                                        </p:tgtEl>
                                        <p:attrNameLst>
                                          <p:attrName>style.visibility</p:attrName>
                                        </p:attrNameLst>
                                      </p:cBhvr>
                                      <p:to>
                                        <p:strVal val="visible"/>
                                      </p:to>
                                    </p:set>
                                    <p:animEffect transition="in" filter="fade">
                                      <p:cBhvr>
                                        <p:cTn id="193" dur="1155" decel="100000"/>
                                        <p:tgtEl>
                                          <p:spTgt spid="122906"/>
                                        </p:tgtEl>
                                      </p:cBhvr>
                                    </p:animEffect>
                                    <p:animScale>
                                      <p:cBhvr>
                                        <p:cTn id="194" dur="1155" decel="100000"/>
                                        <p:tgtEl>
                                          <p:spTgt spid="122906"/>
                                        </p:tgtEl>
                                      </p:cBhvr>
                                      <p:from x="10000" y="10000"/>
                                      <p:to x="200000" y="450000"/>
                                    </p:animScale>
                                    <p:animScale>
                                      <p:cBhvr>
                                        <p:cTn id="195" dur="1845" accel="100000" fill="hold">
                                          <p:stCondLst>
                                            <p:cond delay="1155"/>
                                          </p:stCondLst>
                                        </p:cTn>
                                        <p:tgtEl>
                                          <p:spTgt spid="122906"/>
                                        </p:tgtEl>
                                      </p:cBhvr>
                                      <p:from x="200000" y="450000"/>
                                      <p:to x="100000" y="100000"/>
                                    </p:animScale>
                                    <p:set>
                                      <p:cBhvr>
                                        <p:cTn id="196" dur="1155" fill="hold"/>
                                        <p:tgtEl>
                                          <p:spTgt spid="122906"/>
                                        </p:tgtEl>
                                        <p:attrNameLst>
                                          <p:attrName>ppt_x</p:attrName>
                                        </p:attrNameLst>
                                      </p:cBhvr>
                                      <p:to>
                                        <p:strVal val="(0.5)"/>
                                      </p:to>
                                    </p:set>
                                    <p:anim from="(0.5)" to="(#ppt_x)" calcmode="lin" valueType="num">
                                      <p:cBhvr>
                                        <p:cTn id="197" dur="1845" accel="100000" fill="hold">
                                          <p:stCondLst>
                                            <p:cond delay="1155"/>
                                          </p:stCondLst>
                                        </p:cTn>
                                        <p:tgtEl>
                                          <p:spTgt spid="122906"/>
                                        </p:tgtEl>
                                        <p:attrNameLst>
                                          <p:attrName>ppt_x</p:attrName>
                                        </p:attrNameLst>
                                      </p:cBhvr>
                                    </p:anim>
                                    <p:set>
                                      <p:cBhvr>
                                        <p:cTn id="198" dur="1155" fill="hold"/>
                                        <p:tgtEl>
                                          <p:spTgt spid="122906"/>
                                        </p:tgtEl>
                                        <p:attrNameLst>
                                          <p:attrName>ppt_y</p:attrName>
                                        </p:attrNameLst>
                                      </p:cBhvr>
                                      <p:to>
                                        <p:strVal val="(#ppt_y+0.4)"/>
                                      </p:to>
                                    </p:set>
                                    <p:anim from="(#ppt_y+0.4)" to="(#ppt_y)" calcmode="lin" valueType="num">
                                      <p:cBhvr>
                                        <p:cTn id="199" dur="1845" accel="100000" fill="hold">
                                          <p:stCondLst>
                                            <p:cond delay="1155"/>
                                          </p:stCondLst>
                                        </p:cTn>
                                        <p:tgtEl>
                                          <p:spTgt spid="122906"/>
                                        </p:tgtEl>
                                        <p:attrNameLst>
                                          <p:attrName>ppt_y</p:attrName>
                                        </p:attrNameLst>
                                      </p:cBhvr>
                                    </p:anim>
                                  </p:childTnLst>
                                </p:cTn>
                              </p:par>
                              <p:par>
                                <p:cTn id="200" presetID="51" presetClass="entr" presetSubtype="0" fill="hold" grpId="0" nodeType="withEffect">
                                  <p:stCondLst>
                                    <p:cond delay="0"/>
                                  </p:stCondLst>
                                  <p:childTnLst>
                                    <p:set>
                                      <p:cBhvr>
                                        <p:cTn id="201" dur="1" fill="hold">
                                          <p:stCondLst>
                                            <p:cond delay="0"/>
                                          </p:stCondLst>
                                        </p:cTn>
                                        <p:tgtEl>
                                          <p:spTgt spid="122907"/>
                                        </p:tgtEl>
                                        <p:attrNameLst>
                                          <p:attrName>style.visibility</p:attrName>
                                        </p:attrNameLst>
                                      </p:cBhvr>
                                      <p:to>
                                        <p:strVal val="visible"/>
                                      </p:to>
                                    </p:set>
                                    <p:animEffect transition="in" filter="fade">
                                      <p:cBhvr>
                                        <p:cTn id="202" dur="1155" decel="100000"/>
                                        <p:tgtEl>
                                          <p:spTgt spid="122907"/>
                                        </p:tgtEl>
                                      </p:cBhvr>
                                    </p:animEffect>
                                    <p:animScale>
                                      <p:cBhvr>
                                        <p:cTn id="203" dur="1155" decel="100000"/>
                                        <p:tgtEl>
                                          <p:spTgt spid="122907"/>
                                        </p:tgtEl>
                                      </p:cBhvr>
                                      <p:from x="10000" y="10000"/>
                                      <p:to x="200000" y="450000"/>
                                    </p:animScale>
                                    <p:animScale>
                                      <p:cBhvr>
                                        <p:cTn id="204" dur="1845" accel="100000" fill="hold">
                                          <p:stCondLst>
                                            <p:cond delay="1155"/>
                                          </p:stCondLst>
                                        </p:cTn>
                                        <p:tgtEl>
                                          <p:spTgt spid="122907"/>
                                        </p:tgtEl>
                                      </p:cBhvr>
                                      <p:from x="200000" y="450000"/>
                                      <p:to x="100000" y="100000"/>
                                    </p:animScale>
                                    <p:set>
                                      <p:cBhvr>
                                        <p:cTn id="205" dur="1155" fill="hold"/>
                                        <p:tgtEl>
                                          <p:spTgt spid="122907"/>
                                        </p:tgtEl>
                                        <p:attrNameLst>
                                          <p:attrName>ppt_x</p:attrName>
                                        </p:attrNameLst>
                                      </p:cBhvr>
                                      <p:to>
                                        <p:strVal val="(0.5)"/>
                                      </p:to>
                                    </p:set>
                                    <p:anim from="(0.5)" to="(#ppt_x)" calcmode="lin" valueType="num">
                                      <p:cBhvr>
                                        <p:cTn id="206" dur="1845" accel="100000" fill="hold">
                                          <p:stCondLst>
                                            <p:cond delay="1155"/>
                                          </p:stCondLst>
                                        </p:cTn>
                                        <p:tgtEl>
                                          <p:spTgt spid="122907"/>
                                        </p:tgtEl>
                                        <p:attrNameLst>
                                          <p:attrName>ppt_x</p:attrName>
                                        </p:attrNameLst>
                                      </p:cBhvr>
                                    </p:anim>
                                    <p:set>
                                      <p:cBhvr>
                                        <p:cTn id="207" dur="1155" fill="hold"/>
                                        <p:tgtEl>
                                          <p:spTgt spid="122907"/>
                                        </p:tgtEl>
                                        <p:attrNameLst>
                                          <p:attrName>ppt_y</p:attrName>
                                        </p:attrNameLst>
                                      </p:cBhvr>
                                      <p:to>
                                        <p:strVal val="(#ppt_y+0.4)"/>
                                      </p:to>
                                    </p:set>
                                    <p:anim from="(#ppt_y+0.4)" to="(#ppt_y)" calcmode="lin" valueType="num">
                                      <p:cBhvr>
                                        <p:cTn id="208" dur="1845" accel="100000" fill="hold">
                                          <p:stCondLst>
                                            <p:cond delay="1155"/>
                                          </p:stCondLst>
                                        </p:cTn>
                                        <p:tgtEl>
                                          <p:spTgt spid="122907"/>
                                        </p:tgtEl>
                                        <p:attrNameLst>
                                          <p:attrName>ppt_y</p:attrName>
                                        </p:attrNameLst>
                                      </p:cBhvr>
                                    </p:anim>
                                  </p:childTnLst>
                                </p:cTn>
                              </p:par>
                              <p:par>
                                <p:cTn id="209" presetID="51" presetClass="entr" presetSubtype="0" fill="hold" grpId="0" nodeType="withEffect">
                                  <p:stCondLst>
                                    <p:cond delay="0"/>
                                  </p:stCondLst>
                                  <p:childTnLst>
                                    <p:set>
                                      <p:cBhvr>
                                        <p:cTn id="210" dur="1" fill="hold">
                                          <p:stCondLst>
                                            <p:cond delay="0"/>
                                          </p:stCondLst>
                                        </p:cTn>
                                        <p:tgtEl>
                                          <p:spTgt spid="122908"/>
                                        </p:tgtEl>
                                        <p:attrNameLst>
                                          <p:attrName>style.visibility</p:attrName>
                                        </p:attrNameLst>
                                      </p:cBhvr>
                                      <p:to>
                                        <p:strVal val="visible"/>
                                      </p:to>
                                    </p:set>
                                    <p:animEffect transition="in" filter="fade">
                                      <p:cBhvr>
                                        <p:cTn id="211" dur="1155" decel="100000"/>
                                        <p:tgtEl>
                                          <p:spTgt spid="122908"/>
                                        </p:tgtEl>
                                      </p:cBhvr>
                                    </p:animEffect>
                                    <p:animScale>
                                      <p:cBhvr>
                                        <p:cTn id="212" dur="1155" decel="100000"/>
                                        <p:tgtEl>
                                          <p:spTgt spid="122908"/>
                                        </p:tgtEl>
                                      </p:cBhvr>
                                      <p:from x="10000" y="10000"/>
                                      <p:to x="200000" y="450000"/>
                                    </p:animScale>
                                    <p:animScale>
                                      <p:cBhvr>
                                        <p:cTn id="213" dur="1845" accel="100000" fill="hold">
                                          <p:stCondLst>
                                            <p:cond delay="1155"/>
                                          </p:stCondLst>
                                        </p:cTn>
                                        <p:tgtEl>
                                          <p:spTgt spid="122908"/>
                                        </p:tgtEl>
                                      </p:cBhvr>
                                      <p:from x="200000" y="450000"/>
                                      <p:to x="100000" y="100000"/>
                                    </p:animScale>
                                    <p:set>
                                      <p:cBhvr>
                                        <p:cTn id="214" dur="1155" fill="hold"/>
                                        <p:tgtEl>
                                          <p:spTgt spid="122908"/>
                                        </p:tgtEl>
                                        <p:attrNameLst>
                                          <p:attrName>ppt_x</p:attrName>
                                        </p:attrNameLst>
                                      </p:cBhvr>
                                      <p:to>
                                        <p:strVal val="(0.5)"/>
                                      </p:to>
                                    </p:set>
                                    <p:anim from="(0.5)" to="(#ppt_x)" calcmode="lin" valueType="num">
                                      <p:cBhvr>
                                        <p:cTn id="215" dur="1845" accel="100000" fill="hold">
                                          <p:stCondLst>
                                            <p:cond delay="1155"/>
                                          </p:stCondLst>
                                        </p:cTn>
                                        <p:tgtEl>
                                          <p:spTgt spid="122908"/>
                                        </p:tgtEl>
                                        <p:attrNameLst>
                                          <p:attrName>ppt_x</p:attrName>
                                        </p:attrNameLst>
                                      </p:cBhvr>
                                    </p:anim>
                                    <p:set>
                                      <p:cBhvr>
                                        <p:cTn id="216" dur="1155" fill="hold"/>
                                        <p:tgtEl>
                                          <p:spTgt spid="122908"/>
                                        </p:tgtEl>
                                        <p:attrNameLst>
                                          <p:attrName>ppt_y</p:attrName>
                                        </p:attrNameLst>
                                      </p:cBhvr>
                                      <p:to>
                                        <p:strVal val="(#ppt_y+0.4)"/>
                                      </p:to>
                                    </p:set>
                                    <p:anim from="(#ppt_y+0.4)" to="(#ppt_y)" calcmode="lin" valueType="num">
                                      <p:cBhvr>
                                        <p:cTn id="217" dur="1845" accel="100000" fill="hold">
                                          <p:stCondLst>
                                            <p:cond delay="1155"/>
                                          </p:stCondLst>
                                        </p:cTn>
                                        <p:tgtEl>
                                          <p:spTgt spid="122908"/>
                                        </p:tgtEl>
                                        <p:attrNameLst>
                                          <p:attrName>ppt_y</p:attrName>
                                        </p:attrNameLst>
                                      </p:cBhvr>
                                    </p:anim>
                                  </p:childTnLst>
                                </p:cTn>
                              </p:par>
                              <p:par>
                                <p:cTn id="218" presetID="51" presetClass="entr" presetSubtype="0" fill="hold" grpId="0" nodeType="withEffect">
                                  <p:stCondLst>
                                    <p:cond delay="0"/>
                                  </p:stCondLst>
                                  <p:childTnLst>
                                    <p:set>
                                      <p:cBhvr>
                                        <p:cTn id="219" dur="1" fill="hold">
                                          <p:stCondLst>
                                            <p:cond delay="0"/>
                                          </p:stCondLst>
                                        </p:cTn>
                                        <p:tgtEl>
                                          <p:spTgt spid="122909"/>
                                        </p:tgtEl>
                                        <p:attrNameLst>
                                          <p:attrName>style.visibility</p:attrName>
                                        </p:attrNameLst>
                                      </p:cBhvr>
                                      <p:to>
                                        <p:strVal val="visible"/>
                                      </p:to>
                                    </p:set>
                                    <p:animEffect transition="in" filter="fade">
                                      <p:cBhvr>
                                        <p:cTn id="220" dur="1155" decel="100000"/>
                                        <p:tgtEl>
                                          <p:spTgt spid="122909"/>
                                        </p:tgtEl>
                                      </p:cBhvr>
                                    </p:animEffect>
                                    <p:animScale>
                                      <p:cBhvr>
                                        <p:cTn id="221" dur="1155" decel="100000"/>
                                        <p:tgtEl>
                                          <p:spTgt spid="122909"/>
                                        </p:tgtEl>
                                      </p:cBhvr>
                                      <p:from x="10000" y="10000"/>
                                      <p:to x="200000" y="450000"/>
                                    </p:animScale>
                                    <p:animScale>
                                      <p:cBhvr>
                                        <p:cTn id="222" dur="1845" accel="100000" fill="hold">
                                          <p:stCondLst>
                                            <p:cond delay="1155"/>
                                          </p:stCondLst>
                                        </p:cTn>
                                        <p:tgtEl>
                                          <p:spTgt spid="122909"/>
                                        </p:tgtEl>
                                      </p:cBhvr>
                                      <p:from x="200000" y="450000"/>
                                      <p:to x="100000" y="100000"/>
                                    </p:animScale>
                                    <p:set>
                                      <p:cBhvr>
                                        <p:cTn id="223" dur="1155" fill="hold"/>
                                        <p:tgtEl>
                                          <p:spTgt spid="122909"/>
                                        </p:tgtEl>
                                        <p:attrNameLst>
                                          <p:attrName>ppt_x</p:attrName>
                                        </p:attrNameLst>
                                      </p:cBhvr>
                                      <p:to>
                                        <p:strVal val="(0.5)"/>
                                      </p:to>
                                    </p:set>
                                    <p:anim from="(0.5)" to="(#ppt_x)" calcmode="lin" valueType="num">
                                      <p:cBhvr>
                                        <p:cTn id="224" dur="1845" accel="100000" fill="hold">
                                          <p:stCondLst>
                                            <p:cond delay="1155"/>
                                          </p:stCondLst>
                                        </p:cTn>
                                        <p:tgtEl>
                                          <p:spTgt spid="122909"/>
                                        </p:tgtEl>
                                        <p:attrNameLst>
                                          <p:attrName>ppt_x</p:attrName>
                                        </p:attrNameLst>
                                      </p:cBhvr>
                                    </p:anim>
                                    <p:set>
                                      <p:cBhvr>
                                        <p:cTn id="225" dur="1155" fill="hold"/>
                                        <p:tgtEl>
                                          <p:spTgt spid="122909"/>
                                        </p:tgtEl>
                                        <p:attrNameLst>
                                          <p:attrName>ppt_y</p:attrName>
                                        </p:attrNameLst>
                                      </p:cBhvr>
                                      <p:to>
                                        <p:strVal val="(#ppt_y+0.4)"/>
                                      </p:to>
                                    </p:set>
                                    <p:anim from="(#ppt_y+0.4)" to="(#ppt_y)" calcmode="lin" valueType="num">
                                      <p:cBhvr>
                                        <p:cTn id="226" dur="1845" accel="100000" fill="hold">
                                          <p:stCondLst>
                                            <p:cond delay="1155"/>
                                          </p:stCondLst>
                                        </p:cTn>
                                        <p:tgtEl>
                                          <p:spTgt spid="122909"/>
                                        </p:tgtEl>
                                        <p:attrNameLst>
                                          <p:attrName>ppt_y</p:attrName>
                                        </p:attrNameLst>
                                      </p:cBhvr>
                                    </p:anim>
                                  </p:childTnLst>
                                </p:cTn>
                              </p:par>
                              <p:par>
                                <p:cTn id="227" presetID="51" presetClass="entr" presetSubtype="0" fill="hold" grpId="0" nodeType="withEffect">
                                  <p:stCondLst>
                                    <p:cond delay="0"/>
                                  </p:stCondLst>
                                  <p:childTnLst>
                                    <p:set>
                                      <p:cBhvr>
                                        <p:cTn id="228" dur="1" fill="hold">
                                          <p:stCondLst>
                                            <p:cond delay="0"/>
                                          </p:stCondLst>
                                        </p:cTn>
                                        <p:tgtEl>
                                          <p:spTgt spid="122910"/>
                                        </p:tgtEl>
                                        <p:attrNameLst>
                                          <p:attrName>style.visibility</p:attrName>
                                        </p:attrNameLst>
                                      </p:cBhvr>
                                      <p:to>
                                        <p:strVal val="visible"/>
                                      </p:to>
                                    </p:set>
                                    <p:animEffect transition="in" filter="fade">
                                      <p:cBhvr>
                                        <p:cTn id="229" dur="1155" decel="100000"/>
                                        <p:tgtEl>
                                          <p:spTgt spid="122910"/>
                                        </p:tgtEl>
                                      </p:cBhvr>
                                    </p:animEffect>
                                    <p:animScale>
                                      <p:cBhvr>
                                        <p:cTn id="230" dur="1155" decel="100000"/>
                                        <p:tgtEl>
                                          <p:spTgt spid="122910"/>
                                        </p:tgtEl>
                                      </p:cBhvr>
                                      <p:from x="10000" y="10000"/>
                                      <p:to x="200000" y="450000"/>
                                    </p:animScale>
                                    <p:animScale>
                                      <p:cBhvr>
                                        <p:cTn id="231" dur="1845" accel="100000" fill="hold">
                                          <p:stCondLst>
                                            <p:cond delay="1155"/>
                                          </p:stCondLst>
                                        </p:cTn>
                                        <p:tgtEl>
                                          <p:spTgt spid="122910"/>
                                        </p:tgtEl>
                                      </p:cBhvr>
                                      <p:from x="200000" y="450000"/>
                                      <p:to x="100000" y="100000"/>
                                    </p:animScale>
                                    <p:set>
                                      <p:cBhvr>
                                        <p:cTn id="232" dur="1155" fill="hold"/>
                                        <p:tgtEl>
                                          <p:spTgt spid="122910"/>
                                        </p:tgtEl>
                                        <p:attrNameLst>
                                          <p:attrName>ppt_x</p:attrName>
                                        </p:attrNameLst>
                                      </p:cBhvr>
                                      <p:to>
                                        <p:strVal val="(0.5)"/>
                                      </p:to>
                                    </p:set>
                                    <p:anim from="(0.5)" to="(#ppt_x)" calcmode="lin" valueType="num">
                                      <p:cBhvr>
                                        <p:cTn id="233" dur="1845" accel="100000" fill="hold">
                                          <p:stCondLst>
                                            <p:cond delay="1155"/>
                                          </p:stCondLst>
                                        </p:cTn>
                                        <p:tgtEl>
                                          <p:spTgt spid="122910"/>
                                        </p:tgtEl>
                                        <p:attrNameLst>
                                          <p:attrName>ppt_x</p:attrName>
                                        </p:attrNameLst>
                                      </p:cBhvr>
                                    </p:anim>
                                    <p:set>
                                      <p:cBhvr>
                                        <p:cTn id="234" dur="1155" fill="hold"/>
                                        <p:tgtEl>
                                          <p:spTgt spid="122910"/>
                                        </p:tgtEl>
                                        <p:attrNameLst>
                                          <p:attrName>ppt_y</p:attrName>
                                        </p:attrNameLst>
                                      </p:cBhvr>
                                      <p:to>
                                        <p:strVal val="(#ppt_y+0.4)"/>
                                      </p:to>
                                    </p:set>
                                    <p:anim from="(#ppt_y+0.4)" to="(#ppt_y)" calcmode="lin" valueType="num">
                                      <p:cBhvr>
                                        <p:cTn id="235" dur="1845" accel="100000" fill="hold">
                                          <p:stCondLst>
                                            <p:cond delay="1155"/>
                                          </p:stCondLst>
                                        </p:cTn>
                                        <p:tgtEl>
                                          <p:spTgt spid="122910"/>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122911"/>
                                        </p:tgtEl>
                                        <p:attrNameLst>
                                          <p:attrName>style.visibility</p:attrName>
                                        </p:attrNameLst>
                                      </p:cBhvr>
                                      <p:to>
                                        <p:strVal val="visible"/>
                                      </p:to>
                                    </p:set>
                                    <p:animEffect transition="in" filter="fade">
                                      <p:cBhvr>
                                        <p:cTn id="238" dur="1155" decel="100000"/>
                                        <p:tgtEl>
                                          <p:spTgt spid="122911"/>
                                        </p:tgtEl>
                                      </p:cBhvr>
                                    </p:animEffect>
                                    <p:animScale>
                                      <p:cBhvr>
                                        <p:cTn id="239" dur="1155" decel="100000"/>
                                        <p:tgtEl>
                                          <p:spTgt spid="122911"/>
                                        </p:tgtEl>
                                      </p:cBhvr>
                                      <p:from x="10000" y="10000"/>
                                      <p:to x="200000" y="450000"/>
                                    </p:animScale>
                                    <p:animScale>
                                      <p:cBhvr>
                                        <p:cTn id="240" dur="1845" accel="100000" fill="hold">
                                          <p:stCondLst>
                                            <p:cond delay="1155"/>
                                          </p:stCondLst>
                                        </p:cTn>
                                        <p:tgtEl>
                                          <p:spTgt spid="122911"/>
                                        </p:tgtEl>
                                      </p:cBhvr>
                                      <p:from x="200000" y="450000"/>
                                      <p:to x="100000" y="100000"/>
                                    </p:animScale>
                                    <p:set>
                                      <p:cBhvr>
                                        <p:cTn id="241" dur="1155" fill="hold"/>
                                        <p:tgtEl>
                                          <p:spTgt spid="122911"/>
                                        </p:tgtEl>
                                        <p:attrNameLst>
                                          <p:attrName>ppt_x</p:attrName>
                                        </p:attrNameLst>
                                      </p:cBhvr>
                                      <p:to>
                                        <p:strVal val="(0.5)"/>
                                      </p:to>
                                    </p:set>
                                    <p:anim from="(0.5)" to="(#ppt_x)" calcmode="lin" valueType="num">
                                      <p:cBhvr>
                                        <p:cTn id="242" dur="1845" accel="100000" fill="hold">
                                          <p:stCondLst>
                                            <p:cond delay="1155"/>
                                          </p:stCondLst>
                                        </p:cTn>
                                        <p:tgtEl>
                                          <p:spTgt spid="122911"/>
                                        </p:tgtEl>
                                        <p:attrNameLst>
                                          <p:attrName>ppt_x</p:attrName>
                                        </p:attrNameLst>
                                      </p:cBhvr>
                                    </p:anim>
                                    <p:set>
                                      <p:cBhvr>
                                        <p:cTn id="243" dur="1155" fill="hold"/>
                                        <p:tgtEl>
                                          <p:spTgt spid="122911"/>
                                        </p:tgtEl>
                                        <p:attrNameLst>
                                          <p:attrName>ppt_y</p:attrName>
                                        </p:attrNameLst>
                                      </p:cBhvr>
                                      <p:to>
                                        <p:strVal val="(#ppt_y+0.4)"/>
                                      </p:to>
                                    </p:set>
                                    <p:anim from="(#ppt_y+0.4)" to="(#ppt_y)" calcmode="lin" valueType="num">
                                      <p:cBhvr>
                                        <p:cTn id="244" dur="1845" accel="100000" fill="hold">
                                          <p:stCondLst>
                                            <p:cond delay="1155"/>
                                          </p:stCondLst>
                                        </p:cTn>
                                        <p:tgtEl>
                                          <p:spTgt spid="122911"/>
                                        </p:tgtEl>
                                        <p:attrNameLst>
                                          <p:attrName>ppt_y</p:attrName>
                                        </p:attrNameLst>
                                      </p:cBhvr>
                                    </p:anim>
                                  </p:childTnLst>
                                </p:cTn>
                              </p:par>
                              <p:par>
                                <p:cTn id="245" presetID="51" presetClass="entr" presetSubtype="0" fill="hold" grpId="0" nodeType="withEffect">
                                  <p:stCondLst>
                                    <p:cond delay="0"/>
                                  </p:stCondLst>
                                  <p:childTnLst>
                                    <p:set>
                                      <p:cBhvr>
                                        <p:cTn id="246" dur="1" fill="hold">
                                          <p:stCondLst>
                                            <p:cond delay="0"/>
                                          </p:stCondLst>
                                        </p:cTn>
                                        <p:tgtEl>
                                          <p:spTgt spid="122912"/>
                                        </p:tgtEl>
                                        <p:attrNameLst>
                                          <p:attrName>style.visibility</p:attrName>
                                        </p:attrNameLst>
                                      </p:cBhvr>
                                      <p:to>
                                        <p:strVal val="visible"/>
                                      </p:to>
                                    </p:set>
                                    <p:animEffect transition="in" filter="fade">
                                      <p:cBhvr>
                                        <p:cTn id="247" dur="1155" decel="100000"/>
                                        <p:tgtEl>
                                          <p:spTgt spid="122912"/>
                                        </p:tgtEl>
                                      </p:cBhvr>
                                    </p:animEffect>
                                    <p:animScale>
                                      <p:cBhvr>
                                        <p:cTn id="248" dur="1155" decel="100000"/>
                                        <p:tgtEl>
                                          <p:spTgt spid="122912"/>
                                        </p:tgtEl>
                                      </p:cBhvr>
                                      <p:from x="10000" y="10000"/>
                                      <p:to x="200000" y="450000"/>
                                    </p:animScale>
                                    <p:animScale>
                                      <p:cBhvr>
                                        <p:cTn id="249" dur="1845" accel="100000" fill="hold">
                                          <p:stCondLst>
                                            <p:cond delay="1155"/>
                                          </p:stCondLst>
                                        </p:cTn>
                                        <p:tgtEl>
                                          <p:spTgt spid="122912"/>
                                        </p:tgtEl>
                                      </p:cBhvr>
                                      <p:from x="200000" y="450000"/>
                                      <p:to x="100000" y="100000"/>
                                    </p:animScale>
                                    <p:set>
                                      <p:cBhvr>
                                        <p:cTn id="250" dur="1155" fill="hold"/>
                                        <p:tgtEl>
                                          <p:spTgt spid="122912"/>
                                        </p:tgtEl>
                                        <p:attrNameLst>
                                          <p:attrName>ppt_x</p:attrName>
                                        </p:attrNameLst>
                                      </p:cBhvr>
                                      <p:to>
                                        <p:strVal val="(0.5)"/>
                                      </p:to>
                                    </p:set>
                                    <p:anim from="(0.5)" to="(#ppt_x)" calcmode="lin" valueType="num">
                                      <p:cBhvr>
                                        <p:cTn id="251" dur="1845" accel="100000" fill="hold">
                                          <p:stCondLst>
                                            <p:cond delay="1155"/>
                                          </p:stCondLst>
                                        </p:cTn>
                                        <p:tgtEl>
                                          <p:spTgt spid="122912"/>
                                        </p:tgtEl>
                                        <p:attrNameLst>
                                          <p:attrName>ppt_x</p:attrName>
                                        </p:attrNameLst>
                                      </p:cBhvr>
                                    </p:anim>
                                    <p:set>
                                      <p:cBhvr>
                                        <p:cTn id="252" dur="1155" fill="hold"/>
                                        <p:tgtEl>
                                          <p:spTgt spid="122912"/>
                                        </p:tgtEl>
                                        <p:attrNameLst>
                                          <p:attrName>ppt_y</p:attrName>
                                        </p:attrNameLst>
                                      </p:cBhvr>
                                      <p:to>
                                        <p:strVal val="(#ppt_y+0.4)"/>
                                      </p:to>
                                    </p:set>
                                    <p:anim from="(#ppt_y+0.4)" to="(#ppt_y)" calcmode="lin" valueType="num">
                                      <p:cBhvr>
                                        <p:cTn id="253" dur="1845" accel="100000" fill="hold">
                                          <p:stCondLst>
                                            <p:cond delay="1155"/>
                                          </p:stCondLst>
                                        </p:cTn>
                                        <p:tgtEl>
                                          <p:spTgt spid="122912"/>
                                        </p:tgtEl>
                                        <p:attrNameLst>
                                          <p:attrName>ppt_y</p:attrName>
                                        </p:attrNameLst>
                                      </p:cBhvr>
                                    </p:anim>
                                  </p:childTnLst>
                                </p:cTn>
                              </p:par>
                              <p:par>
                                <p:cTn id="254" presetID="51" presetClass="entr" presetSubtype="0" fill="hold" grpId="0" nodeType="withEffect">
                                  <p:stCondLst>
                                    <p:cond delay="0"/>
                                  </p:stCondLst>
                                  <p:childTnLst>
                                    <p:set>
                                      <p:cBhvr>
                                        <p:cTn id="255" dur="1" fill="hold">
                                          <p:stCondLst>
                                            <p:cond delay="0"/>
                                          </p:stCondLst>
                                        </p:cTn>
                                        <p:tgtEl>
                                          <p:spTgt spid="122913"/>
                                        </p:tgtEl>
                                        <p:attrNameLst>
                                          <p:attrName>style.visibility</p:attrName>
                                        </p:attrNameLst>
                                      </p:cBhvr>
                                      <p:to>
                                        <p:strVal val="visible"/>
                                      </p:to>
                                    </p:set>
                                    <p:animEffect transition="in" filter="fade">
                                      <p:cBhvr>
                                        <p:cTn id="256" dur="1155" decel="100000"/>
                                        <p:tgtEl>
                                          <p:spTgt spid="122913"/>
                                        </p:tgtEl>
                                      </p:cBhvr>
                                    </p:animEffect>
                                    <p:animScale>
                                      <p:cBhvr>
                                        <p:cTn id="257" dur="1155" decel="100000"/>
                                        <p:tgtEl>
                                          <p:spTgt spid="122913"/>
                                        </p:tgtEl>
                                      </p:cBhvr>
                                      <p:from x="10000" y="10000"/>
                                      <p:to x="200000" y="450000"/>
                                    </p:animScale>
                                    <p:animScale>
                                      <p:cBhvr>
                                        <p:cTn id="258" dur="1845" accel="100000" fill="hold">
                                          <p:stCondLst>
                                            <p:cond delay="1155"/>
                                          </p:stCondLst>
                                        </p:cTn>
                                        <p:tgtEl>
                                          <p:spTgt spid="122913"/>
                                        </p:tgtEl>
                                      </p:cBhvr>
                                      <p:from x="200000" y="450000"/>
                                      <p:to x="100000" y="100000"/>
                                    </p:animScale>
                                    <p:set>
                                      <p:cBhvr>
                                        <p:cTn id="259" dur="1155" fill="hold"/>
                                        <p:tgtEl>
                                          <p:spTgt spid="122913"/>
                                        </p:tgtEl>
                                        <p:attrNameLst>
                                          <p:attrName>ppt_x</p:attrName>
                                        </p:attrNameLst>
                                      </p:cBhvr>
                                      <p:to>
                                        <p:strVal val="(0.5)"/>
                                      </p:to>
                                    </p:set>
                                    <p:anim from="(0.5)" to="(#ppt_x)" calcmode="lin" valueType="num">
                                      <p:cBhvr>
                                        <p:cTn id="260" dur="1845" accel="100000" fill="hold">
                                          <p:stCondLst>
                                            <p:cond delay="1155"/>
                                          </p:stCondLst>
                                        </p:cTn>
                                        <p:tgtEl>
                                          <p:spTgt spid="122913"/>
                                        </p:tgtEl>
                                        <p:attrNameLst>
                                          <p:attrName>ppt_x</p:attrName>
                                        </p:attrNameLst>
                                      </p:cBhvr>
                                    </p:anim>
                                    <p:set>
                                      <p:cBhvr>
                                        <p:cTn id="261" dur="1155" fill="hold"/>
                                        <p:tgtEl>
                                          <p:spTgt spid="122913"/>
                                        </p:tgtEl>
                                        <p:attrNameLst>
                                          <p:attrName>ppt_y</p:attrName>
                                        </p:attrNameLst>
                                      </p:cBhvr>
                                      <p:to>
                                        <p:strVal val="(#ppt_y+0.4)"/>
                                      </p:to>
                                    </p:set>
                                    <p:anim from="(#ppt_y+0.4)" to="(#ppt_y)" calcmode="lin" valueType="num">
                                      <p:cBhvr>
                                        <p:cTn id="262" dur="1845" accel="100000" fill="hold">
                                          <p:stCondLst>
                                            <p:cond delay="1155"/>
                                          </p:stCondLst>
                                        </p:cTn>
                                        <p:tgtEl>
                                          <p:spTgt spid="122913"/>
                                        </p:tgtEl>
                                        <p:attrNameLst>
                                          <p:attrName>ppt_y</p:attrName>
                                        </p:attrNameLst>
                                      </p:cBhvr>
                                    </p:anim>
                                  </p:childTnLst>
                                </p:cTn>
                              </p:par>
                              <p:par>
                                <p:cTn id="263" presetID="51" presetClass="entr" presetSubtype="0" fill="hold" grpId="0" nodeType="withEffect">
                                  <p:stCondLst>
                                    <p:cond delay="0"/>
                                  </p:stCondLst>
                                  <p:childTnLst>
                                    <p:set>
                                      <p:cBhvr>
                                        <p:cTn id="264" dur="1" fill="hold">
                                          <p:stCondLst>
                                            <p:cond delay="0"/>
                                          </p:stCondLst>
                                        </p:cTn>
                                        <p:tgtEl>
                                          <p:spTgt spid="122914"/>
                                        </p:tgtEl>
                                        <p:attrNameLst>
                                          <p:attrName>style.visibility</p:attrName>
                                        </p:attrNameLst>
                                      </p:cBhvr>
                                      <p:to>
                                        <p:strVal val="visible"/>
                                      </p:to>
                                    </p:set>
                                    <p:animEffect transition="in" filter="fade">
                                      <p:cBhvr>
                                        <p:cTn id="265" dur="1155" decel="100000"/>
                                        <p:tgtEl>
                                          <p:spTgt spid="122914"/>
                                        </p:tgtEl>
                                      </p:cBhvr>
                                    </p:animEffect>
                                    <p:animScale>
                                      <p:cBhvr>
                                        <p:cTn id="266" dur="1155" decel="100000"/>
                                        <p:tgtEl>
                                          <p:spTgt spid="122914"/>
                                        </p:tgtEl>
                                      </p:cBhvr>
                                      <p:from x="10000" y="10000"/>
                                      <p:to x="200000" y="450000"/>
                                    </p:animScale>
                                    <p:animScale>
                                      <p:cBhvr>
                                        <p:cTn id="267" dur="1845" accel="100000" fill="hold">
                                          <p:stCondLst>
                                            <p:cond delay="1155"/>
                                          </p:stCondLst>
                                        </p:cTn>
                                        <p:tgtEl>
                                          <p:spTgt spid="122914"/>
                                        </p:tgtEl>
                                      </p:cBhvr>
                                      <p:from x="200000" y="450000"/>
                                      <p:to x="100000" y="100000"/>
                                    </p:animScale>
                                    <p:set>
                                      <p:cBhvr>
                                        <p:cTn id="268" dur="1155" fill="hold"/>
                                        <p:tgtEl>
                                          <p:spTgt spid="122914"/>
                                        </p:tgtEl>
                                        <p:attrNameLst>
                                          <p:attrName>ppt_x</p:attrName>
                                        </p:attrNameLst>
                                      </p:cBhvr>
                                      <p:to>
                                        <p:strVal val="(0.5)"/>
                                      </p:to>
                                    </p:set>
                                    <p:anim from="(0.5)" to="(#ppt_x)" calcmode="lin" valueType="num">
                                      <p:cBhvr>
                                        <p:cTn id="269" dur="1845" accel="100000" fill="hold">
                                          <p:stCondLst>
                                            <p:cond delay="1155"/>
                                          </p:stCondLst>
                                        </p:cTn>
                                        <p:tgtEl>
                                          <p:spTgt spid="122914"/>
                                        </p:tgtEl>
                                        <p:attrNameLst>
                                          <p:attrName>ppt_x</p:attrName>
                                        </p:attrNameLst>
                                      </p:cBhvr>
                                    </p:anim>
                                    <p:set>
                                      <p:cBhvr>
                                        <p:cTn id="270" dur="1155" fill="hold"/>
                                        <p:tgtEl>
                                          <p:spTgt spid="122914"/>
                                        </p:tgtEl>
                                        <p:attrNameLst>
                                          <p:attrName>ppt_y</p:attrName>
                                        </p:attrNameLst>
                                      </p:cBhvr>
                                      <p:to>
                                        <p:strVal val="(#ppt_y+0.4)"/>
                                      </p:to>
                                    </p:set>
                                    <p:anim from="(#ppt_y+0.4)" to="(#ppt_y)" calcmode="lin" valueType="num">
                                      <p:cBhvr>
                                        <p:cTn id="271" dur="1845" accel="100000" fill="hold">
                                          <p:stCondLst>
                                            <p:cond delay="1155"/>
                                          </p:stCondLst>
                                        </p:cTn>
                                        <p:tgtEl>
                                          <p:spTgt spid="122914"/>
                                        </p:tgtEl>
                                        <p:attrNameLst>
                                          <p:attrName>ppt_y</p:attrName>
                                        </p:attrNameLst>
                                      </p:cBhvr>
                                    </p:anim>
                                  </p:childTnLst>
                                </p:cTn>
                              </p:par>
                              <p:par>
                                <p:cTn id="272" presetID="51" presetClass="entr" presetSubtype="0" fill="hold" grpId="0" nodeType="withEffect">
                                  <p:stCondLst>
                                    <p:cond delay="0"/>
                                  </p:stCondLst>
                                  <p:childTnLst>
                                    <p:set>
                                      <p:cBhvr>
                                        <p:cTn id="273" dur="1" fill="hold">
                                          <p:stCondLst>
                                            <p:cond delay="0"/>
                                          </p:stCondLst>
                                        </p:cTn>
                                        <p:tgtEl>
                                          <p:spTgt spid="122915"/>
                                        </p:tgtEl>
                                        <p:attrNameLst>
                                          <p:attrName>style.visibility</p:attrName>
                                        </p:attrNameLst>
                                      </p:cBhvr>
                                      <p:to>
                                        <p:strVal val="visible"/>
                                      </p:to>
                                    </p:set>
                                    <p:animEffect transition="in" filter="fade">
                                      <p:cBhvr>
                                        <p:cTn id="274" dur="1155" decel="100000"/>
                                        <p:tgtEl>
                                          <p:spTgt spid="122915"/>
                                        </p:tgtEl>
                                      </p:cBhvr>
                                    </p:animEffect>
                                    <p:animScale>
                                      <p:cBhvr>
                                        <p:cTn id="275" dur="1155" decel="100000"/>
                                        <p:tgtEl>
                                          <p:spTgt spid="122915"/>
                                        </p:tgtEl>
                                      </p:cBhvr>
                                      <p:from x="10000" y="10000"/>
                                      <p:to x="200000" y="450000"/>
                                    </p:animScale>
                                    <p:animScale>
                                      <p:cBhvr>
                                        <p:cTn id="276" dur="1845" accel="100000" fill="hold">
                                          <p:stCondLst>
                                            <p:cond delay="1155"/>
                                          </p:stCondLst>
                                        </p:cTn>
                                        <p:tgtEl>
                                          <p:spTgt spid="122915"/>
                                        </p:tgtEl>
                                      </p:cBhvr>
                                      <p:from x="200000" y="450000"/>
                                      <p:to x="100000" y="100000"/>
                                    </p:animScale>
                                    <p:set>
                                      <p:cBhvr>
                                        <p:cTn id="277" dur="1155" fill="hold"/>
                                        <p:tgtEl>
                                          <p:spTgt spid="122915"/>
                                        </p:tgtEl>
                                        <p:attrNameLst>
                                          <p:attrName>ppt_x</p:attrName>
                                        </p:attrNameLst>
                                      </p:cBhvr>
                                      <p:to>
                                        <p:strVal val="(0.5)"/>
                                      </p:to>
                                    </p:set>
                                    <p:anim from="(0.5)" to="(#ppt_x)" calcmode="lin" valueType="num">
                                      <p:cBhvr>
                                        <p:cTn id="278" dur="1845" accel="100000" fill="hold">
                                          <p:stCondLst>
                                            <p:cond delay="1155"/>
                                          </p:stCondLst>
                                        </p:cTn>
                                        <p:tgtEl>
                                          <p:spTgt spid="122915"/>
                                        </p:tgtEl>
                                        <p:attrNameLst>
                                          <p:attrName>ppt_x</p:attrName>
                                        </p:attrNameLst>
                                      </p:cBhvr>
                                    </p:anim>
                                    <p:set>
                                      <p:cBhvr>
                                        <p:cTn id="279" dur="1155" fill="hold"/>
                                        <p:tgtEl>
                                          <p:spTgt spid="122915"/>
                                        </p:tgtEl>
                                        <p:attrNameLst>
                                          <p:attrName>ppt_y</p:attrName>
                                        </p:attrNameLst>
                                      </p:cBhvr>
                                      <p:to>
                                        <p:strVal val="(#ppt_y+0.4)"/>
                                      </p:to>
                                    </p:set>
                                    <p:anim from="(#ppt_y+0.4)" to="(#ppt_y)" calcmode="lin" valueType="num">
                                      <p:cBhvr>
                                        <p:cTn id="280" dur="1845" accel="100000" fill="hold">
                                          <p:stCondLst>
                                            <p:cond delay="1155"/>
                                          </p:stCondLst>
                                        </p:cTn>
                                        <p:tgtEl>
                                          <p:spTgt spid="122915"/>
                                        </p:tgtEl>
                                        <p:attrNameLst>
                                          <p:attrName>ppt_y</p:attrName>
                                        </p:attrNameLst>
                                      </p:cBhvr>
                                    </p:anim>
                                  </p:childTnLst>
                                </p:cTn>
                              </p:par>
                              <p:par>
                                <p:cTn id="281" presetID="51" presetClass="entr" presetSubtype="0" fill="hold" grpId="0" nodeType="withEffect">
                                  <p:stCondLst>
                                    <p:cond delay="0"/>
                                  </p:stCondLst>
                                  <p:childTnLst>
                                    <p:set>
                                      <p:cBhvr>
                                        <p:cTn id="282" dur="1" fill="hold">
                                          <p:stCondLst>
                                            <p:cond delay="0"/>
                                          </p:stCondLst>
                                        </p:cTn>
                                        <p:tgtEl>
                                          <p:spTgt spid="122916"/>
                                        </p:tgtEl>
                                        <p:attrNameLst>
                                          <p:attrName>style.visibility</p:attrName>
                                        </p:attrNameLst>
                                      </p:cBhvr>
                                      <p:to>
                                        <p:strVal val="visible"/>
                                      </p:to>
                                    </p:set>
                                    <p:animEffect transition="in" filter="fade">
                                      <p:cBhvr>
                                        <p:cTn id="283" dur="1155" decel="100000"/>
                                        <p:tgtEl>
                                          <p:spTgt spid="122916"/>
                                        </p:tgtEl>
                                      </p:cBhvr>
                                    </p:animEffect>
                                    <p:animScale>
                                      <p:cBhvr>
                                        <p:cTn id="284" dur="1155" decel="100000"/>
                                        <p:tgtEl>
                                          <p:spTgt spid="122916"/>
                                        </p:tgtEl>
                                      </p:cBhvr>
                                      <p:from x="10000" y="10000"/>
                                      <p:to x="200000" y="450000"/>
                                    </p:animScale>
                                    <p:animScale>
                                      <p:cBhvr>
                                        <p:cTn id="285" dur="1845" accel="100000" fill="hold">
                                          <p:stCondLst>
                                            <p:cond delay="1155"/>
                                          </p:stCondLst>
                                        </p:cTn>
                                        <p:tgtEl>
                                          <p:spTgt spid="122916"/>
                                        </p:tgtEl>
                                      </p:cBhvr>
                                      <p:from x="200000" y="450000"/>
                                      <p:to x="100000" y="100000"/>
                                    </p:animScale>
                                    <p:set>
                                      <p:cBhvr>
                                        <p:cTn id="286" dur="1155" fill="hold"/>
                                        <p:tgtEl>
                                          <p:spTgt spid="122916"/>
                                        </p:tgtEl>
                                        <p:attrNameLst>
                                          <p:attrName>ppt_x</p:attrName>
                                        </p:attrNameLst>
                                      </p:cBhvr>
                                      <p:to>
                                        <p:strVal val="(0.5)"/>
                                      </p:to>
                                    </p:set>
                                    <p:anim from="(0.5)" to="(#ppt_x)" calcmode="lin" valueType="num">
                                      <p:cBhvr>
                                        <p:cTn id="287" dur="1845" accel="100000" fill="hold">
                                          <p:stCondLst>
                                            <p:cond delay="1155"/>
                                          </p:stCondLst>
                                        </p:cTn>
                                        <p:tgtEl>
                                          <p:spTgt spid="122916"/>
                                        </p:tgtEl>
                                        <p:attrNameLst>
                                          <p:attrName>ppt_x</p:attrName>
                                        </p:attrNameLst>
                                      </p:cBhvr>
                                    </p:anim>
                                    <p:set>
                                      <p:cBhvr>
                                        <p:cTn id="288" dur="1155" fill="hold"/>
                                        <p:tgtEl>
                                          <p:spTgt spid="122916"/>
                                        </p:tgtEl>
                                        <p:attrNameLst>
                                          <p:attrName>ppt_y</p:attrName>
                                        </p:attrNameLst>
                                      </p:cBhvr>
                                      <p:to>
                                        <p:strVal val="(#ppt_y+0.4)"/>
                                      </p:to>
                                    </p:set>
                                    <p:anim from="(#ppt_y+0.4)" to="(#ppt_y)" calcmode="lin" valueType="num">
                                      <p:cBhvr>
                                        <p:cTn id="289" dur="1845" accel="100000" fill="hold">
                                          <p:stCondLst>
                                            <p:cond delay="1155"/>
                                          </p:stCondLst>
                                        </p:cTn>
                                        <p:tgtEl>
                                          <p:spTgt spid="122916"/>
                                        </p:tgtEl>
                                        <p:attrNameLst>
                                          <p:attrName>ppt_y</p:attrName>
                                        </p:attrNameLst>
                                      </p:cBhvr>
                                    </p:anim>
                                  </p:childTnLst>
                                </p:cTn>
                              </p:par>
                              <p:par>
                                <p:cTn id="290" presetID="51" presetClass="entr" presetSubtype="0" fill="hold" grpId="0" nodeType="withEffect">
                                  <p:stCondLst>
                                    <p:cond delay="0"/>
                                  </p:stCondLst>
                                  <p:childTnLst>
                                    <p:set>
                                      <p:cBhvr>
                                        <p:cTn id="291" dur="1" fill="hold">
                                          <p:stCondLst>
                                            <p:cond delay="0"/>
                                          </p:stCondLst>
                                        </p:cTn>
                                        <p:tgtEl>
                                          <p:spTgt spid="122917"/>
                                        </p:tgtEl>
                                        <p:attrNameLst>
                                          <p:attrName>style.visibility</p:attrName>
                                        </p:attrNameLst>
                                      </p:cBhvr>
                                      <p:to>
                                        <p:strVal val="visible"/>
                                      </p:to>
                                    </p:set>
                                    <p:animEffect transition="in" filter="fade">
                                      <p:cBhvr>
                                        <p:cTn id="292" dur="1155" decel="100000"/>
                                        <p:tgtEl>
                                          <p:spTgt spid="122917"/>
                                        </p:tgtEl>
                                      </p:cBhvr>
                                    </p:animEffect>
                                    <p:animScale>
                                      <p:cBhvr>
                                        <p:cTn id="293" dur="1155" decel="100000"/>
                                        <p:tgtEl>
                                          <p:spTgt spid="122917"/>
                                        </p:tgtEl>
                                      </p:cBhvr>
                                      <p:from x="10000" y="10000"/>
                                      <p:to x="200000" y="450000"/>
                                    </p:animScale>
                                    <p:animScale>
                                      <p:cBhvr>
                                        <p:cTn id="294" dur="1845" accel="100000" fill="hold">
                                          <p:stCondLst>
                                            <p:cond delay="1155"/>
                                          </p:stCondLst>
                                        </p:cTn>
                                        <p:tgtEl>
                                          <p:spTgt spid="122917"/>
                                        </p:tgtEl>
                                      </p:cBhvr>
                                      <p:from x="200000" y="450000"/>
                                      <p:to x="100000" y="100000"/>
                                    </p:animScale>
                                    <p:set>
                                      <p:cBhvr>
                                        <p:cTn id="295" dur="1155" fill="hold"/>
                                        <p:tgtEl>
                                          <p:spTgt spid="122917"/>
                                        </p:tgtEl>
                                        <p:attrNameLst>
                                          <p:attrName>ppt_x</p:attrName>
                                        </p:attrNameLst>
                                      </p:cBhvr>
                                      <p:to>
                                        <p:strVal val="(0.5)"/>
                                      </p:to>
                                    </p:set>
                                    <p:anim from="(0.5)" to="(#ppt_x)" calcmode="lin" valueType="num">
                                      <p:cBhvr>
                                        <p:cTn id="296" dur="1845" accel="100000" fill="hold">
                                          <p:stCondLst>
                                            <p:cond delay="1155"/>
                                          </p:stCondLst>
                                        </p:cTn>
                                        <p:tgtEl>
                                          <p:spTgt spid="122917"/>
                                        </p:tgtEl>
                                        <p:attrNameLst>
                                          <p:attrName>ppt_x</p:attrName>
                                        </p:attrNameLst>
                                      </p:cBhvr>
                                    </p:anim>
                                    <p:set>
                                      <p:cBhvr>
                                        <p:cTn id="297" dur="1155" fill="hold"/>
                                        <p:tgtEl>
                                          <p:spTgt spid="122917"/>
                                        </p:tgtEl>
                                        <p:attrNameLst>
                                          <p:attrName>ppt_y</p:attrName>
                                        </p:attrNameLst>
                                      </p:cBhvr>
                                      <p:to>
                                        <p:strVal val="(#ppt_y+0.4)"/>
                                      </p:to>
                                    </p:set>
                                    <p:anim from="(#ppt_y+0.4)" to="(#ppt_y)" calcmode="lin" valueType="num">
                                      <p:cBhvr>
                                        <p:cTn id="298" dur="1845" accel="100000" fill="hold">
                                          <p:stCondLst>
                                            <p:cond delay="1155"/>
                                          </p:stCondLst>
                                        </p:cTn>
                                        <p:tgtEl>
                                          <p:spTgt spid="122917"/>
                                        </p:tgtEl>
                                        <p:attrNameLst>
                                          <p:attrName>ppt_y</p:attrName>
                                        </p:attrNameLst>
                                      </p:cBhvr>
                                    </p:anim>
                                  </p:childTnLst>
                                </p:cTn>
                              </p:par>
                              <p:par>
                                <p:cTn id="299" presetID="51" presetClass="entr" presetSubtype="0" fill="hold" grpId="0" nodeType="withEffect">
                                  <p:stCondLst>
                                    <p:cond delay="0"/>
                                  </p:stCondLst>
                                  <p:childTnLst>
                                    <p:set>
                                      <p:cBhvr>
                                        <p:cTn id="300" dur="1" fill="hold">
                                          <p:stCondLst>
                                            <p:cond delay="0"/>
                                          </p:stCondLst>
                                        </p:cTn>
                                        <p:tgtEl>
                                          <p:spTgt spid="122918"/>
                                        </p:tgtEl>
                                        <p:attrNameLst>
                                          <p:attrName>style.visibility</p:attrName>
                                        </p:attrNameLst>
                                      </p:cBhvr>
                                      <p:to>
                                        <p:strVal val="visible"/>
                                      </p:to>
                                    </p:set>
                                    <p:animEffect transition="in" filter="fade">
                                      <p:cBhvr>
                                        <p:cTn id="301" dur="1155" decel="100000"/>
                                        <p:tgtEl>
                                          <p:spTgt spid="122918"/>
                                        </p:tgtEl>
                                      </p:cBhvr>
                                    </p:animEffect>
                                    <p:animScale>
                                      <p:cBhvr>
                                        <p:cTn id="302" dur="1155" decel="100000"/>
                                        <p:tgtEl>
                                          <p:spTgt spid="122918"/>
                                        </p:tgtEl>
                                      </p:cBhvr>
                                      <p:from x="10000" y="10000"/>
                                      <p:to x="200000" y="450000"/>
                                    </p:animScale>
                                    <p:animScale>
                                      <p:cBhvr>
                                        <p:cTn id="303" dur="1845" accel="100000" fill="hold">
                                          <p:stCondLst>
                                            <p:cond delay="1155"/>
                                          </p:stCondLst>
                                        </p:cTn>
                                        <p:tgtEl>
                                          <p:spTgt spid="122918"/>
                                        </p:tgtEl>
                                      </p:cBhvr>
                                      <p:from x="200000" y="450000"/>
                                      <p:to x="100000" y="100000"/>
                                    </p:animScale>
                                    <p:set>
                                      <p:cBhvr>
                                        <p:cTn id="304" dur="1155" fill="hold"/>
                                        <p:tgtEl>
                                          <p:spTgt spid="122918"/>
                                        </p:tgtEl>
                                        <p:attrNameLst>
                                          <p:attrName>ppt_x</p:attrName>
                                        </p:attrNameLst>
                                      </p:cBhvr>
                                      <p:to>
                                        <p:strVal val="(0.5)"/>
                                      </p:to>
                                    </p:set>
                                    <p:anim from="(0.5)" to="(#ppt_x)" calcmode="lin" valueType="num">
                                      <p:cBhvr>
                                        <p:cTn id="305" dur="1845" accel="100000" fill="hold">
                                          <p:stCondLst>
                                            <p:cond delay="1155"/>
                                          </p:stCondLst>
                                        </p:cTn>
                                        <p:tgtEl>
                                          <p:spTgt spid="122918"/>
                                        </p:tgtEl>
                                        <p:attrNameLst>
                                          <p:attrName>ppt_x</p:attrName>
                                        </p:attrNameLst>
                                      </p:cBhvr>
                                    </p:anim>
                                    <p:set>
                                      <p:cBhvr>
                                        <p:cTn id="306" dur="1155" fill="hold"/>
                                        <p:tgtEl>
                                          <p:spTgt spid="122918"/>
                                        </p:tgtEl>
                                        <p:attrNameLst>
                                          <p:attrName>ppt_y</p:attrName>
                                        </p:attrNameLst>
                                      </p:cBhvr>
                                      <p:to>
                                        <p:strVal val="(#ppt_y+0.4)"/>
                                      </p:to>
                                    </p:set>
                                    <p:anim from="(#ppt_y+0.4)" to="(#ppt_y)" calcmode="lin" valueType="num">
                                      <p:cBhvr>
                                        <p:cTn id="307" dur="1845" accel="100000" fill="hold">
                                          <p:stCondLst>
                                            <p:cond delay="1155"/>
                                          </p:stCondLst>
                                        </p:cTn>
                                        <p:tgtEl>
                                          <p:spTgt spid="122918"/>
                                        </p:tgtEl>
                                        <p:attrNameLst>
                                          <p:attrName>ppt_y</p:attrName>
                                        </p:attrNameLst>
                                      </p:cBhvr>
                                    </p:anim>
                                  </p:childTnLst>
                                </p:cTn>
                              </p:par>
                              <p:par>
                                <p:cTn id="308" presetID="51" presetClass="entr" presetSubtype="0" fill="hold" grpId="0" nodeType="withEffect">
                                  <p:stCondLst>
                                    <p:cond delay="0"/>
                                  </p:stCondLst>
                                  <p:childTnLst>
                                    <p:set>
                                      <p:cBhvr>
                                        <p:cTn id="309" dur="1" fill="hold">
                                          <p:stCondLst>
                                            <p:cond delay="0"/>
                                          </p:stCondLst>
                                        </p:cTn>
                                        <p:tgtEl>
                                          <p:spTgt spid="122919"/>
                                        </p:tgtEl>
                                        <p:attrNameLst>
                                          <p:attrName>style.visibility</p:attrName>
                                        </p:attrNameLst>
                                      </p:cBhvr>
                                      <p:to>
                                        <p:strVal val="visible"/>
                                      </p:to>
                                    </p:set>
                                    <p:animEffect transition="in" filter="fade">
                                      <p:cBhvr>
                                        <p:cTn id="310" dur="1155" decel="100000"/>
                                        <p:tgtEl>
                                          <p:spTgt spid="122919"/>
                                        </p:tgtEl>
                                      </p:cBhvr>
                                    </p:animEffect>
                                    <p:animScale>
                                      <p:cBhvr>
                                        <p:cTn id="311" dur="1155" decel="100000"/>
                                        <p:tgtEl>
                                          <p:spTgt spid="122919"/>
                                        </p:tgtEl>
                                      </p:cBhvr>
                                      <p:from x="10000" y="10000"/>
                                      <p:to x="200000" y="450000"/>
                                    </p:animScale>
                                    <p:animScale>
                                      <p:cBhvr>
                                        <p:cTn id="312" dur="1845" accel="100000" fill="hold">
                                          <p:stCondLst>
                                            <p:cond delay="1155"/>
                                          </p:stCondLst>
                                        </p:cTn>
                                        <p:tgtEl>
                                          <p:spTgt spid="122919"/>
                                        </p:tgtEl>
                                      </p:cBhvr>
                                      <p:from x="200000" y="450000"/>
                                      <p:to x="100000" y="100000"/>
                                    </p:animScale>
                                    <p:set>
                                      <p:cBhvr>
                                        <p:cTn id="313" dur="1155" fill="hold"/>
                                        <p:tgtEl>
                                          <p:spTgt spid="122919"/>
                                        </p:tgtEl>
                                        <p:attrNameLst>
                                          <p:attrName>ppt_x</p:attrName>
                                        </p:attrNameLst>
                                      </p:cBhvr>
                                      <p:to>
                                        <p:strVal val="(0.5)"/>
                                      </p:to>
                                    </p:set>
                                    <p:anim from="(0.5)" to="(#ppt_x)" calcmode="lin" valueType="num">
                                      <p:cBhvr>
                                        <p:cTn id="314" dur="1845" accel="100000" fill="hold">
                                          <p:stCondLst>
                                            <p:cond delay="1155"/>
                                          </p:stCondLst>
                                        </p:cTn>
                                        <p:tgtEl>
                                          <p:spTgt spid="122919"/>
                                        </p:tgtEl>
                                        <p:attrNameLst>
                                          <p:attrName>ppt_x</p:attrName>
                                        </p:attrNameLst>
                                      </p:cBhvr>
                                    </p:anim>
                                    <p:set>
                                      <p:cBhvr>
                                        <p:cTn id="315" dur="1155" fill="hold"/>
                                        <p:tgtEl>
                                          <p:spTgt spid="122919"/>
                                        </p:tgtEl>
                                        <p:attrNameLst>
                                          <p:attrName>ppt_y</p:attrName>
                                        </p:attrNameLst>
                                      </p:cBhvr>
                                      <p:to>
                                        <p:strVal val="(#ppt_y+0.4)"/>
                                      </p:to>
                                    </p:set>
                                    <p:anim from="(#ppt_y+0.4)" to="(#ppt_y)" calcmode="lin" valueType="num">
                                      <p:cBhvr>
                                        <p:cTn id="316" dur="1845" accel="100000" fill="hold">
                                          <p:stCondLst>
                                            <p:cond delay="1155"/>
                                          </p:stCondLst>
                                        </p:cTn>
                                        <p:tgtEl>
                                          <p:spTgt spid="122919"/>
                                        </p:tgtEl>
                                        <p:attrNameLst>
                                          <p:attrName>ppt_y</p:attrName>
                                        </p:attrNameLst>
                                      </p:cBhvr>
                                    </p:anim>
                                  </p:childTnLst>
                                </p:cTn>
                              </p:par>
                              <p:par>
                                <p:cTn id="317" presetID="51" presetClass="entr" presetSubtype="0" fill="hold" grpId="0" nodeType="withEffect">
                                  <p:stCondLst>
                                    <p:cond delay="0"/>
                                  </p:stCondLst>
                                  <p:childTnLst>
                                    <p:set>
                                      <p:cBhvr>
                                        <p:cTn id="318" dur="1" fill="hold">
                                          <p:stCondLst>
                                            <p:cond delay="0"/>
                                          </p:stCondLst>
                                        </p:cTn>
                                        <p:tgtEl>
                                          <p:spTgt spid="122920"/>
                                        </p:tgtEl>
                                        <p:attrNameLst>
                                          <p:attrName>style.visibility</p:attrName>
                                        </p:attrNameLst>
                                      </p:cBhvr>
                                      <p:to>
                                        <p:strVal val="visible"/>
                                      </p:to>
                                    </p:set>
                                    <p:animEffect transition="in" filter="fade">
                                      <p:cBhvr>
                                        <p:cTn id="319" dur="1155" decel="100000"/>
                                        <p:tgtEl>
                                          <p:spTgt spid="122920"/>
                                        </p:tgtEl>
                                      </p:cBhvr>
                                    </p:animEffect>
                                    <p:animScale>
                                      <p:cBhvr>
                                        <p:cTn id="320" dur="1155" decel="100000"/>
                                        <p:tgtEl>
                                          <p:spTgt spid="122920"/>
                                        </p:tgtEl>
                                      </p:cBhvr>
                                      <p:from x="10000" y="10000"/>
                                      <p:to x="200000" y="450000"/>
                                    </p:animScale>
                                    <p:animScale>
                                      <p:cBhvr>
                                        <p:cTn id="321" dur="1845" accel="100000" fill="hold">
                                          <p:stCondLst>
                                            <p:cond delay="1155"/>
                                          </p:stCondLst>
                                        </p:cTn>
                                        <p:tgtEl>
                                          <p:spTgt spid="122920"/>
                                        </p:tgtEl>
                                      </p:cBhvr>
                                      <p:from x="200000" y="450000"/>
                                      <p:to x="100000" y="100000"/>
                                    </p:animScale>
                                    <p:set>
                                      <p:cBhvr>
                                        <p:cTn id="322" dur="1155" fill="hold"/>
                                        <p:tgtEl>
                                          <p:spTgt spid="122920"/>
                                        </p:tgtEl>
                                        <p:attrNameLst>
                                          <p:attrName>ppt_x</p:attrName>
                                        </p:attrNameLst>
                                      </p:cBhvr>
                                      <p:to>
                                        <p:strVal val="(0.5)"/>
                                      </p:to>
                                    </p:set>
                                    <p:anim from="(0.5)" to="(#ppt_x)" calcmode="lin" valueType="num">
                                      <p:cBhvr>
                                        <p:cTn id="323" dur="1845" accel="100000" fill="hold">
                                          <p:stCondLst>
                                            <p:cond delay="1155"/>
                                          </p:stCondLst>
                                        </p:cTn>
                                        <p:tgtEl>
                                          <p:spTgt spid="122920"/>
                                        </p:tgtEl>
                                        <p:attrNameLst>
                                          <p:attrName>ppt_x</p:attrName>
                                        </p:attrNameLst>
                                      </p:cBhvr>
                                    </p:anim>
                                    <p:set>
                                      <p:cBhvr>
                                        <p:cTn id="324" dur="1155" fill="hold"/>
                                        <p:tgtEl>
                                          <p:spTgt spid="122920"/>
                                        </p:tgtEl>
                                        <p:attrNameLst>
                                          <p:attrName>ppt_y</p:attrName>
                                        </p:attrNameLst>
                                      </p:cBhvr>
                                      <p:to>
                                        <p:strVal val="(#ppt_y+0.4)"/>
                                      </p:to>
                                    </p:set>
                                    <p:anim from="(#ppt_y+0.4)" to="(#ppt_y)" calcmode="lin" valueType="num">
                                      <p:cBhvr>
                                        <p:cTn id="325" dur="1845" accel="100000" fill="hold">
                                          <p:stCondLst>
                                            <p:cond delay="1155"/>
                                          </p:stCondLst>
                                        </p:cTn>
                                        <p:tgtEl>
                                          <p:spTgt spid="122920"/>
                                        </p:tgtEl>
                                        <p:attrNameLst>
                                          <p:attrName>ppt_y</p:attrName>
                                        </p:attrNameLst>
                                      </p:cBhvr>
                                    </p:anim>
                                  </p:childTnLst>
                                </p:cTn>
                              </p:par>
                              <p:par>
                                <p:cTn id="326" presetID="51" presetClass="entr" presetSubtype="0" fill="hold" grpId="0" nodeType="withEffect">
                                  <p:stCondLst>
                                    <p:cond delay="0"/>
                                  </p:stCondLst>
                                  <p:childTnLst>
                                    <p:set>
                                      <p:cBhvr>
                                        <p:cTn id="327" dur="1" fill="hold">
                                          <p:stCondLst>
                                            <p:cond delay="0"/>
                                          </p:stCondLst>
                                        </p:cTn>
                                        <p:tgtEl>
                                          <p:spTgt spid="122921"/>
                                        </p:tgtEl>
                                        <p:attrNameLst>
                                          <p:attrName>style.visibility</p:attrName>
                                        </p:attrNameLst>
                                      </p:cBhvr>
                                      <p:to>
                                        <p:strVal val="visible"/>
                                      </p:to>
                                    </p:set>
                                    <p:animEffect transition="in" filter="fade">
                                      <p:cBhvr>
                                        <p:cTn id="328" dur="1155" decel="100000"/>
                                        <p:tgtEl>
                                          <p:spTgt spid="122921"/>
                                        </p:tgtEl>
                                      </p:cBhvr>
                                    </p:animEffect>
                                    <p:animScale>
                                      <p:cBhvr>
                                        <p:cTn id="329" dur="1155" decel="100000"/>
                                        <p:tgtEl>
                                          <p:spTgt spid="122921"/>
                                        </p:tgtEl>
                                      </p:cBhvr>
                                      <p:from x="10000" y="10000"/>
                                      <p:to x="200000" y="450000"/>
                                    </p:animScale>
                                    <p:animScale>
                                      <p:cBhvr>
                                        <p:cTn id="330" dur="1845" accel="100000" fill="hold">
                                          <p:stCondLst>
                                            <p:cond delay="1155"/>
                                          </p:stCondLst>
                                        </p:cTn>
                                        <p:tgtEl>
                                          <p:spTgt spid="122921"/>
                                        </p:tgtEl>
                                      </p:cBhvr>
                                      <p:from x="200000" y="450000"/>
                                      <p:to x="100000" y="100000"/>
                                    </p:animScale>
                                    <p:set>
                                      <p:cBhvr>
                                        <p:cTn id="331" dur="1155" fill="hold"/>
                                        <p:tgtEl>
                                          <p:spTgt spid="122921"/>
                                        </p:tgtEl>
                                        <p:attrNameLst>
                                          <p:attrName>ppt_x</p:attrName>
                                        </p:attrNameLst>
                                      </p:cBhvr>
                                      <p:to>
                                        <p:strVal val="(0.5)"/>
                                      </p:to>
                                    </p:set>
                                    <p:anim from="(0.5)" to="(#ppt_x)" calcmode="lin" valueType="num">
                                      <p:cBhvr>
                                        <p:cTn id="332" dur="1845" accel="100000" fill="hold">
                                          <p:stCondLst>
                                            <p:cond delay="1155"/>
                                          </p:stCondLst>
                                        </p:cTn>
                                        <p:tgtEl>
                                          <p:spTgt spid="122921"/>
                                        </p:tgtEl>
                                        <p:attrNameLst>
                                          <p:attrName>ppt_x</p:attrName>
                                        </p:attrNameLst>
                                      </p:cBhvr>
                                    </p:anim>
                                    <p:set>
                                      <p:cBhvr>
                                        <p:cTn id="333" dur="1155" fill="hold"/>
                                        <p:tgtEl>
                                          <p:spTgt spid="122921"/>
                                        </p:tgtEl>
                                        <p:attrNameLst>
                                          <p:attrName>ppt_y</p:attrName>
                                        </p:attrNameLst>
                                      </p:cBhvr>
                                      <p:to>
                                        <p:strVal val="(#ppt_y+0.4)"/>
                                      </p:to>
                                    </p:set>
                                    <p:anim from="(#ppt_y+0.4)" to="(#ppt_y)" calcmode="lin" valueType="num">
                                      <p:cBhvr>
                                        <p:cTn id="334" dur="1845" accel="100000" fill="hold">
                                          <p:stCondLst>
                                            <p:cond delay="1155"/>
                                          </p:stCondLst>
                                        </p:cTn>
                                        <p:tgtEl>
                                          <p:spTgt spid="122921"/>
                                        </p:tgtEl>
                                        <p:attrNameLst>
                                          <p:attrName>ppt_y</p:attrName>
                                        </p:attrNameLst>
                                      </p:cBhvr>
                                    </p:anim>
                                  </p:childTnLst>
                                </p:cTn>
                              </p:par>
                              <p:par>
                                <p:cTn id="335" presetID="51" presetClass="entr" presetSubtype="0" fill="hold" grpId="0" nodeType="withEffect">
                                  <p:stCondLst>
                                    <p:cond delay="0"/>
                                  </p:stCondLst>
                                  <p:childTnLst>
                                    <p:set>
                                      <p:cBhvr>
                                        <p:cTn id="336" dur="1" fill="hold">
                                          <p:stCondLst>
                                            <p:cond delay="0"/>
                                          </p:stCondLst>
                                        </p:cTn>
                                        <p:tgtEl>
                                          <p:spTgt spid="122922"/>
                                        </p:tgtEl>
                                        <p:attrNameLst>
                                          <p:attrName>style.visibility</p:attrName>
                                        </p:attrNameLst>
                                      </p:cBhvr>
                                      <p:to>
                                        <p:strVal val="visible"/>
                                      </p:to>
                                    </p:set>
                                    <p:animEffect transition="in" filter="fade">
                                      <p:cBhvr>
                                        <p:cTn id="337" dur="1155" decel="100000"/>
                                        <p:tgtEl>
                                          <p:spTgt spid="122922"/>
                                        </p:tgtEl>
                                      </p:cBhvr>
                                    </p:animEffect>
                                    <p:animScale>
                                      <p:cBhvr>
                                        <p:cTn id="338" dur="1155" decel="100000"/>
                                        <p:tgtEl>
                                          <p:spTgt spid="122922"/>
                                        </p:tgtEl>
                                      </p:cBhvr>
                                      <p:from x="10000" y="10000"/>
                                      <p:to x="200000" y="450000"/>
                                    </p:animScale>
                                    <p:animScale>
                                      <p:cBhvr>
                                        <p:cTn id="339" dur="1845" accel="100000" fill="hold">
                                          <p:stCondLst>
                                            <p:cond delay="1155"/>
                                          </p:stCondLst>
                                        </p:cTn>
                                        <p:tgtEl>
                                          <p:spTgt spid="122922"/>
                                        </p:tgtEl>
                                      </p:cBhvr>
                                      <p:from x="200000" y="450000"/>
                                      <p:to x="100000" y="100000"/>
                                    </p:animScale>
                                    <p:set>
                                      <p:cBhvr>
                                        <p:cTn id="340" dur="1155" fill="hold"/>
                                        <p:tgtEl>
                                          <p:spTgt spid="122922"/>
                                        </p:tgtEl>
                                        <p:attrNameLst>
                                          <p:attrName>ppt_x</p:attrName>
                                        </p:attrNameLst>
                                      </p:cBhvr>
                                      <p:to>
                                        <p:strVal val="(0.5)"/>
                                      </p:to>
                                    </p:set>
                                    <p:anim from="(0.5)" to="(#ppt_x)" calcmode="lin" valueType="num">
                                      <p:cBhvr>
                                        <p:cTn id="341" dur="1845" accel="100000" fill="hold">
                                          <p:stCondLst>
                                            <p:cond delay="1155"/>
                                          </p:stCondLst>
                                        </p:cTn>
                                        <p:tgtEl>
                                          <p:spTgt spid="122922"/>
                                        </p:tgtEl>
                                        <p:attrNameLst>
                                          <p:attrName>ppt_x</p:attrName>
                                        </p:attrNameLst>
                                      </p:cBhvr>
                                    </p:anim>
                                    <p:set>
                                      <p:cBhvr>
                                        <p:cTn id="342" dur="1155" fill="hold"/>
                                        <p:tgtEl>
                                          <p:spTgt spid="122922"/>
                                        </p:tgtEl>
                                        <p:attrNameLst>
                                          <p:attrName>ppt_y</p:attrName>
                                        </p:attrNameLst>
                                      </p:cBhvr>
                                      <p:to>
                                        <p:strVal val="(#ppt_y+0.4)"/>
                                      </p:to>
                                    </p:set>
                                    <p:anim from="(#ppt_y+0.4)" to="(#ppt_y)" calcmode="lin" valueType="num">
                                      <p:cBhvr>
                                        <p:cTn id="343" dur="1845" accel="100000" fill="hold">
                                          <p:stCondLst>
                                            <p:cond delay="1155"/>
                                          </p:stCondLst>
                                        </p:cTn>
                                        <p:tgtEl>
                                          <p:spTgt spid="122922"/>
                                        </p:tgtEl>
                                        <p:attrNameLst>
                                          <p:attrName>ppt_y</p:attrName>
                                        </p:attrNameLst>
                                      </p:cBhvr>
                                    </p:anim>
                                  </p:childTnLst>
                                </p:cTn>
                              </p:par>
                              <p:par>
                                <p:cTn id="344" presetID="51" presetClass="entr" presetSubtype="0" fill="hold" grpId="0" nodeType="withEffect">
                                  <p:stCondLst>
                                    <p:cond delay="0"/>
                                  </p:stCondLst>
                                  <p:childTnLst>
                                    <p:set>
                                      <p:cBhvr>
                                        <p:cTn id="345" dur="1" fill="hold">
                                          <p:stCondLst>
                                            <p:cond delay="0"/>
                                          </p:stCondLst>
                                        </p:cTn>
                                        <p:tgtEl>
                                          <p:spTgt spid="122923"/>
                                        </p:tgtEl>
                                        <p:attrNameLst>
                                          <p:attrName>style.visibility</p:attrName>
                                        </p:attrNameLst>
                                      </p:cBhvr>
                                      <p:to>
                                        <p:strVal val="visible"/>
                                      </p:to>
                                    </p:set>
                                    <p:animEffect transition="in" filter="fade">
                                      <p:cBhvr>
                                        <p:cTn id="346" dur="1155" decel="100000"/>
                                        <p:tgtEl>
                                          <p:spTgt spid="122923"/>
                                        </p:tgtEl>
                                      </p:cBhvr>
                                    </p:animEffect>
                                    <p:animScale>
                                      <p:cBhvr>
                                        <p:cTn id="347" dur="1155" decel="100000"/>
                                        <p:tgtEl>
                                          <p:spTgt spid="122923"/>
                                        </p:tgtEl>
                                      </p:cBhvr>
                                      <p:from x="10000" y="10000"/>
                                      <p:to x="200000" y="450000"/>
                                    </p:animScale>
                                    <p:animScale>
                                      <p:cBhvr>
                                        <p:cTn id="348" dur="1845" accel="100000" fill="hold">
                                          <p:stCondLst>
                                            <p:cond delay="1155"/>
                                          </p:stCondLst>
                                        </p:cTn>
                                        <p:tgtEl>
                                          <p:spTgt spid="122923"/>
                                        </p:tgtEl>
                                      </p:cBhvr>
                                      <p:from x="200000" y="450000"/>
                                      <p:to x="100000" y="100000"/>
                                    </p:animScale>
                                    <p:set>
                                      <p:cBhvr>
                                        <p:cTn id="349" dur="1155" fill="hold"/>
                                        <p:tgtEl>
                                          <p:spTgt spid="122923"/>
                                        </p:tgtEl>
                                        <p:attrNameLst>
                                          <p:attrName>ppt_x</p:attrName>
                                        </p:attrNameLst>
                                      </p:cBhvr>
                                      <p:to>
                                        <p:strVal val="(0.5)"/>
                                      </p:to>
                                    </p:set>
                                    <p:anim from="(0.5)" to="(#ppt_x)" calcmode="lin" valueType="num">
                                      <p:cBhvr>
                                        <p:cTn id="350" dur="1845" accel="100000" fill="hold">
                                          <p:stCondLst>
                                            <p:cond delay="1155"/>
                                          </p:stCondLst>
                                        </p:cTn>
                                        <p:tgtEl>
                                          <p:spTgt spid="122923"/>
                                        </p:tgtEl>
                                        <p:attrNameLst>
                                          <p:attrName>ppt_x</p:attrName>
                                        </p:attrNameLst>
                                      </p:cBhvr>
                                    </p:anim>
                                    <p:set>
                                      <p:cBhvr>
                                        <p:cTn id="351" dur="1155" fill="hold"/>
                                        <p:tgtEl>
                                          <p:spTgt spid="122923"/>
                                        </p:tgtEl>
                                        <p:attrNameLst>
                                          <p:attrName>ppt_y</p:attrName>
                                        </p:attrNameLst>
                                      </p:cBhvr>
                                      <p:to>
                                        <p:strVal val="(#ppt_y+0.4)"/>
                                      </p:to>
                                    </p:set>
                                    <p:anim from="(#ppt_y+0.4)" to="(#ppt_y)" calcmode="lin" valueType="num">
                                      <p:cBhvr>
                                        <p:cTn id="352" dur="1845" accel="100000" fill="hold">
                                          <p:stCondLst>
                                            <p:cond delay="1155"/>
                                          </p:stCondLst>
                                        </p:cTn>
                                        <p:tgtEl>
                                          <p:spTgt spid="122923"/>
                                        </p:tgtEl>
                                        <p:attrNameLst>
                                          <p:attrName>ppt_y</p:attrName>
                                        </p:attrNameLst>
                                      </p:cBhvr>
                                    </p:anim>
                                  </p:childTnLst>
                                </p:cTn>
                              </p:par>
                              <p:par>
                                <p:cTn id="353" presetID="51" presetClass="entr" presetSubtype="0" fill="hold" grpId="0" nodeType="withEffect">
                                  <p:stCondLst>
                                    <p:cond delay="0"/>
                                  </p:stCondLst>
                                  <p:childTnLst>
                                    <p:set>
                                      <p:cBhvr>
                                        <p:cTn id="354" dur="1" fill="hold">
                                          <p:stCondLst>
                                            <p:cond delay="0"/>
                                          </p:stCondLst>
                                        </p:cTn>
                                        <p:tgtEl>
                                          <p:spTgt spid="122924"/>
                                        </p:tgtEl>
                                        <p:attrNameLst>
                                          <p:attrName>style.visibility</p:attrName>
                                        </p:attrNameLst>
                                      </p:cBhvr>
                                      <p:to>
                                        <p:strVal val="visible"/>
                                      </p:to>
                                    </p:set>
                                    <p:animEffect transition="in" filter="fade">
                                      <p:cBhvr>
                                        <p:cTn id="355" dur="1155" decel="100000"/>
                                        <p:tgtEl>
                                          <p:spTgt spid="122924"/>
                                        </p:tgtEl>
                                      </p:cBhvr>
                                    </p:animEffect>
                                    <p:animScale>
                                      <p:cBhvr>
                                        <p:cTn id="356" dur="1155" decel="100000"/>
                                        <p:tgtEl>
                                          <p:spTgt spid="122924"/>
                                        </p:tgtEl>
                                      </p:cBhvr>
                                      <p:from x="10000" y="10000"/>
                                      <p:to x="200000" y="450000"/>
                                    </p:animScale>
                                    <p:animScale>
                                      <p:cBhvr>
                                        <p:cTn id="357" dur="1845" accel="100000" fill="hold">
                                          <p:stCondLst>
                                            <p:cond delay="1155"/>
                                          </p:stCondLst>
                                        </p:cTn>
                                        <p:tgtEl>
                                          <p:spTgt spid="122924"/>
                                        </p:tgtEl>
                                      </p:cBhvr>
                                      <p:from x="200000" y="450000"/>
                                      <p:to x="100000" y="100000"/>
                                    </p:animScale>
                                    <p:set>
                                      <p:cBhvr>
                                        <p:cTn id="358" dur="1155" fill="hold"/>
                                        <p:tgtEl>
                                          <p:spTgt spid="122924"/>
                                        </p:tgtEl>
                                        <p:attrNameLst>
                                          <p:attrName>ppt_x</p:attrName>
                                        </p:attrNameLst>
                                      </p:cBhvr>
                                      <p:to>
                                        <p:strVal val="(0.5)"/>
                                      </p:to>
                                    </p:set>
                                    <p:anim from="(0.5)" to="(#ppt_x)" calcmode="lin" valueType="num">
                                      <p:cBhvr>
                                        <p:cTn id="359" dur="1845" accel="100000" fill="hold">
                                          <p:stCondLst>
                                            <p:cond delay="1155"/>
                                          </p:stCondLst>
                                        </p:cTn>
                                        <p:tgtEl>
                                          <p:spTgt spid="122924"/>
                                        </p:tgtEl>
                                        <p:attrNameLst>
                                          <p:attrName>ppt_x</p:attrName>
                                        </p:attrNameLst>
                                      </p:cBhvr>
                                    </p:anim>
                                    <p:set>
                                      <p:cBhvr>
                                        <p:cTn id="360" dur="1155" fill="hold"/>
                                        <p:tgtEl>
                                          <p:spTgt spid="122924"/>
                                        </p:tgtEl>
                                        <p:attrNameLst>
                                          <p:attrName>ppt_y</p:attrName>
                                        </p:attrNameLst>
                                      </p:cBhvr>
                                      <p:to>
                                        <p:strVal val="(#ppt_y+0.4)"/>
                                      </p:to>
                                    </p:set>
                                    <p:anim from="(#ppt_y+0.4)" to="(#ppt_y)" calcmode="lin" valueType="num">
                                      <p:cBhvr>
                                        <p:cTn id="361" dur="1845" accel="100000" fill="hold">
                                          <p:stCondLst>
                                            <p:cond delay="1155"/>
                                          </p:stCondLst>
                                        </p:cTn>
                                        <p:tgtEl>
                                          <p:spTgt spid="122924"/>
                                        </p:tgtEl>
                                        <p:attrNameLst>
                                          <p:attrName>ppt_y</p:attrName>
                                        </p:attrNameLst>
                                      </p:cBhvr>
                                    </p:anim>
                                  </p:childTnLst>
                                </p:cTn>
                              </p:par>
                              <p:par>
                                <p:cTn id="362" presetID="51" presetClass="entr" presetSubtype="0" fill="hold" grpId="0" nodeType="withEffect">
                                  <p:stCondLst>
                                    <p:cond delay="0"/>
                                  </p:stCondLst>
                                  <p:childTnLst>
                                    <p:set>
                                      <p:cBhvr>
                                        <p:cTn id="363" dur="1" fill="hold">
                                          <p:stCondLst>
                                            <p:cond delay="0"/>
                                          </p:stCondLst>
                                        </p:cTn>
                                        <p:tgtEl>
                                          <p:spTgt spid="122925"/>
                                        </p:tgtEl>
                                        <p:attrNameLst>
                                          <p:attrName>style.visibility</p:attrName>
                                        </p:attrNameLst>
                                      </p:cBhvr>
                                      <p:to>
                                        <p:strVal val="visible"/>
                                      </p:to>
                                    </p:set>
                                    <p:animEffect transition="in" filter="fade">
                                      <p:cBhvr>
                                        <p:cTn id="364" dur="1155" decel="100000"/>
                                        <p:tgtEl>
                                          <p:spTgt spid="122925"/>
                                        </p:tgtEl>
                                      </p:cBhvr>
                                    </p:animEffect>
                                    <p:animScale>
                                      <p:cBhvr>
                                        <p:cTn id="365" dur="1155" decel="100000"/>
                                        <p:tgtEl>
                                          <p:spTgt spid="122925"/>
                                        </p:tgtEl>
                                      </p:cBhvr>
                                      <p:from x="10000" y="10000"/>
                                      <p:to x="200000" y="450000"/>
                                    </p:animScale>
                                    <p:animScale>
                                      <p:cBhvr>
                                        <p:cTn id="366" dur="1845" accel="100000" fill="hold">
                                          <p:stCondLst>
                                            <p:cond delay="1155"/>
                                          </p:stCondLst>
                                        </p:cTn>
                                        <p:tgtEl>
                                          <p:spTgt spid="122925"/>
                                        </p:tgtEl>
                                      </p:cBhvr>
                                      <p:from x="200000" y="450000"/>
                                      <p:to x="100000" y="100000"/>
                                    </p:animScale>
                                    <p:set>
                                      <p:cBhvr>
                                        <p:cTn id="367" dur="1155" fill="hold"/>
                                        <p:tgtEl>
                                          <p:spTgt spid="122925"/>
                                        </p:tgtEl>
                                        <p:attrNameLst>
                                          <p:attrName>ppt_x</p:attrName>
                                        </p:attrNameLst>
                                      </p:cBhvr>
                                      <p:to>
                                        <p:strVal val="(0.5)"/>
                                      </p:to>
                                    </p:set>
                                    <p:anim from="(0.5)" to="(#ppt_x)" calcmode="lin" valueType="num">
                                      <p:cBhvr>
                                        <p:cTn id="368" dur="1845" accel="100000" fill="hold">
                                          <p:stCondLst>
                                            <p:cond delay="1155"/>
                                          </p:stCondLst>
                                        </p:cTn>
                                        <p:tgtEl>
                                          <p:spTgt spid="122925"/>
                                        </p:tgtEl>
                                        <p:attrNameLst>
                                          <p:attrName>ppt_x</p:attrName>
                                        </p:attrNameLst>
                                      </p:cBhvr>
                                    </p:anim>
                                    <p:set>
                                      <p:cBhvr>
                                        <p:cTn id="369" dur="1155" fill="hold"/>
                                        <p:tgtEl>
                                          <p:spTgt spid="122925"/>
                                        </p:tgtEl>
                                        <p:attrNameLst>
                                          <p:attrName>ppt_y</p:attrName>
                                        </p:attrNameLst>
                                      </p:cBhvr>
                                      <p:to>
                                        <p:strVal val="(#ppt_y+0.4)"/>
                                      </p:to>
                                    </p:set>
                                    <p:anim from="(#ppt_y+0.4)" to="(#ppt_y)" calcmode="lin" valueType="num">
                                      <p:cBhvr>
                                        <p:cTn id="370" dur="1845" accel="100000" fill="hold">
                                          <p:stCondLst>
                                            <p:cond delay="1155"/>
                                          </p:stCondLst>
                                        </p:cTn>
                                        <p:tgtEl>
                                          <p:spTgt spid="122925"/>
                                        </p:tgtEl>
                                        <p:attrNameLst>
                                          <p:attrName>ppt_y</p:attrName>
                                        </p:attrNameLst>
                                      </p:cBhvr>
                                    </p:anim>
                                  </p:childTnLst>
                                </p:cTn>
                              </p:par>
                              <p:par>
                                <p:cTn id="371" presetID="51" presetClass="entr" presetSubtype="0" fill="hold" grpId="0" nodeType="withEffect">
                                  <p:stCondLst>
                                    <p:cond delay="0"/>
                                  </p:stCondLst>
                                  <p:childTnLst>
                                    <p:set>
                                      <p:cBhvr>
                                        <p:cTn id="372" dur="1" fill="hold">
                                          <p:stCondLst>
                                            <p:cond delay="0"/>
                                          </p:stCondLst>
                                        </p:cTn>
                                        <p:tgtEl>
                                          <p:spTgt spid="122926"/>
                                        </p:tgtEl>
                                        <p:attrNameLst>
                                          <p:attrName>style.visibility</p:attrName>
                                        </p:attrNameLst>
                                      </p:cBhvr>
                                      <p:to>
                                        <p:strVal val="visible"/>
                                      </p:to>
                                    </p:set>
                                    <p:animEffect transition="in" filter="fade">
                                      <p:cBhvr>
                                        <p:cTn id="373" dur="1155" decel="100000"/>
                                        <p:tgtEl>
                                          <p:spTgt spid="122926"/>
                                        </p:tgtEl>
                                      </p:cBhvr>
                                    </p:animEffect>
                                    <p:animScale>
                                      <p:cBhvr>
                                        <p:cTn id="374" dur="1155" decel="100000"/>
                                        <p:tgtEl>
                                          <p:spTgt spid="122926"/>
                                        </p:tgtEl>
                                      </p:cBhvr>
                                      <p:from x="10000" y="10000"/>
                                      <p:to x="200000" y="450000"/>
                                    </p:animScale>
                                    <p:animScale>
                                      <p:cBhvr>
                                        <p:cTn id="375" dur="1845" accel="100000" fill="hold">
                                          <p:stCondLst>
                                            <p:cond delay="1155"/>
                                          </p:stCondLst>
                                        </p:cTn>
                                        <p:tgtEl>
                                          <p:spTgt spid="122926"/>
                                        </p:tgtEl>
                                      </p:cBhvr>
                                      <p:from x="200000" y="450000"/>
                                      <p:to x="100000" y="100000"/>
                                    </p:animScale>
                                    <p:set>
                                      <p:cBhvr>
                                        <p:cTn id="376" dur="1155" fill="hold"/>
                                        <p:tgtEl>
                                          <p:spTgt spid="122926"/>
                                        </p:tgtEl>
                                        <p:attrNameLst>
                                          <p:attrName>ppt_x</p:attrName>
                                        </p:attrNameLst>
                                      </p:cBhvr>
                                      <p:to>
                                        <p:strVal val="(0.5)"/>
                                      </p:to>
                                    </p:set>
                                    <p:anim from="(0.5)" to="(#ppt_x)" calcmode="lin" valueType="num">
                                      <p:cBhvr>
                                        <p:cTn id="377" dur="1845" accel="100000" fill="hold">
                                          <p:stCondLst>
                                            <p:cond delay="1155"/>
                                          </p:stCondLst>
                                        </p:cTn>
                                        <p:tgtEl>
                                          <p:spTgt spid="122926"/>
                                        </p:tgtEl>
                                        <p:attrNameLst>
                                          <p:attrName>ppt_x</p:attrName>
                                        </p:attrNameLst>
                                      </p:cBhvr>
                                    </p:anim>
                                    <p:set>
                                      <p:cBhvr>
                                        <p:cTn id="378" dur="1155" fill="hold"/>
                                        <p:tgtEl>
                                          <p:spTgt spid="122926"/>
                                        </p:tgtEl>
                                        <p:attrNameLst>
                                          <p:attrName>ppt_y</p:attrName>
                                        </p:attrNameLst>
                                      </p:cBhvr>
                                      <p:to>
                                        <p:strVal val="(#ppt_y+0.4)"/>
                                      </p:to>
                                    </p:set>
                                    <p:anim from="(#ppt_y+0.4)" to="(#ppt_y)" calcmode="lin" valueType="num">
                                      <p:cBhvr>
                                        <p:cTn id="379" dur="1845" accel="100000" fill="hold">
                                          <p:stCondLst>
                                            <p:cond delay="1155"/>
                                          </p:stCondLst>
                                        </p:cTn>
                                        <p:tgtEl>
                                          <p:spTgt spid="122926"/>
                                        </p:tgtEl>
                                        <p:attrNameLst>
                                          <p:attrName>ppt_y</p:attrName>
                                        </p:attrNameLst>
                                      </p:cBhvr>
                                    </p:anim>
                                  </p:childTnLst>
                                </p:cTn>
                              </p:par>
                              <p:par>
                                <p:cTn id="380" presetID="51" presetClass="entr" presetSubtype="0" fill="hold" grpId="0" nodeType="withEffect">
                                  <p:stCondLst>
                                    <p:cond delay="0"/>
                                  </p:stCondLst>
                                  <p:childTnLst>
                                    <p:set>
                                      <p:cBhvr>
                                        <p:cTn id="381" dur="1" fill="hold">
                                          <p:stCondLst>
                                            <p:cond delay="0"/>
                                          </p:stCondLst>
                                        </p:cTn>
                                        <p:tgtEl>
                                          <p:spTgt spid="122927"/>
                                        </p:tgtEl>
                                        <p:attrNameLst>
                                          <p:attrName>style.visibility</p:attrName>
                                        </p:attrNameLst>
                                      </p:cBhvr>
                                      <p:to>
                                        <p:strVal val="visible"/>
                                      </p:to>
                                    </p:set>
                                    <p:animEffect transition="in" filter="fade">
                                      <p:cBhvr>
                                        <p:cTn id="382" dur="1155" decel="100000"/>
                                        <p:tgtEl>
                                          <p:spTgt spid="122927"/>
                                        </p:tgtEl>
                                      </p:cBhvr>
                                    </p:animEffect>
                                    <p:animScale>
                                      <p:cBhvr>
                                        <p:cTn id="383" dur="1155" decel="100000"/>
                                        <p:tgtEl>
                                          <p:spTgt spid="122927"/>
                                        </p:tgtEl>
                                      </p:cBhvr>
                                      <p:from x="10000" y="10000"/>
                                      <p:to x="200000" y="450000"/>
                                    </p:animScale>
                                    <p:animScale>
                                      <p:cBhvr>
                                        <p:cTn id="384" dur="1845" accel="100000" fill="hold">
                                          <p:stCondLst>
                                            <p:cond delay="1155"/>
                                          </p:stCondLst>
                                        </p:cTn>
                                        <p:tgtEl>
                                          <p:spTgt spid="122927"/>
                                        </p:tgtEl>
                                      </p:cBhvr>
                                      <p:from x="200000" y="450000"/>
                                      <p:to x="100000" y="100000"/>
                                    </p:animScale>
                                    <p:set>
                                      <p:cBhvr>
                                        <p:cTn id="385" dur="1155" fill="hold"/>
                                        <p:tgtEl>
                                          <p:spTgt spid="122927"/>
                                        </p:tgtEl>
                                        <p:attrNameLst>
                                          <p:attrName>ppt_x</p:attrName>
                                        </p:attrNameLst>
                                      </p:cBhvr>
                                      <p:to>
                                        <p:strVal val="(0.5)"/>
                                      </p:to>
                                    </p:set>
                                    <p:anim from="(0.5)" to="(#ppt_x)" calcmode="lin" valueType="num">
                                      <p:cBhvr>
                                        <p:cTn id="386" dur="1845" accel="100000" fill="hold">
                                          <p:stCondLst>
                                            <p:cond delay="1155"/>
                                          </p:stCondLst>
                                        </p:cTn>
                                        <p:tgtEl>
                                          <p:spTgt spid="122927"/>
                                        </p:tgtEl>
                                        <p:attrNameLst>
                                          <p:attrName>ppt_x</p:attrName>
                                        </p:attrNameLst>
                                      </p:cBhvr>
                                    </p:anim>
                                    <p:set>
                                      <p:cBhvr>
                                        <p:cTn id="387" dur="1155" fill="hold"/>
                                        <p:tgtEl>
                                          <p:spTgt spid="122927"/>
                                        </p:tgtEl>
                                        <p:attrNameLst>
                                          <p:attrName>ppt_y</p:attrName>
                                        </p:attrNameLst>
                                      </p:cBhvr>
                                      <p:to>
                                        <p:strVal val="(#ppt_y+0.4)"/>
                                      </p:to>
                                    </p:set>
                                    <p:anim from="(#ppt_y+0.4)" to="(#ppt_y)" calcmode="lin" valueType="num">
                                      <p:cBhvr>
                                        <p:cTn id="388" dur="1845" accel="100000" fill="hold">
                                          <p:stCondLst>
                                            <p:cond delay="1155"/>
                                          </p:stCondLst>
                                        </p:cTn>
                                        <p:tgtEl>
                                          <p:spTgt spid="122927"/>
                                        </p:tgtEl>
                                        <p:attrNameLst>
                                          <p:attrName>ppt_y</p:attrName>
                                        </p:attrNameLst>
                                      </p:cBhvr>
                                    </p:anim>
                                  </p:childTnLst>
                                </p:cTn>
                              </p:par>
                              <p:par>
                                <p:cTn id="389" presetID="51" presetClass="entr" presetSubtype="0" fill="hold" grpId="0" nodeType="withEffect">
                                  <p:stCondLst>
                                    <p:cond delay="0"/>
                                  </p:stCondLst>
                                  <p:childTnLst>
                                    <p:set>
                                      <p:cBhvr>
                                        <p:cTn id="390" dur="1" fill="hold">
                                          <p:stCondLst>
                                            <p:cond delay="0"/>
                                          </p:stCondLst>
                                        </p:cTn>
                                        <p:tgtEl>
                                          <p:spTgt spid="122928"/>
                                        </p:tgtEl>
                                        <p:attrNameLst>
                                          <p:attrName>style.visibility</p:attrName>
                                        </p:attrNameLst>
                                      </p:cBhvr>
                                      <p:to>
                                        <p:strVal val="visible"/>
                                      </p:to>
                                    </p:set>
                                    <p:animEffect transition="in" filter="fade">
                                      <p:cBhvr>
                                        <p:cTn id="391" dur="770" decel="100000"/>
                                        <p:tgtEl>
                                          <p:spTgt spid="122928"/>
                                        </p:tgtEl>
                                      </p:cBhvr>
                                    </p:animEffect>
                                    <p:animScale>
                                      <p:cBhvr>
                                        <p:cTn id="392" dur="770" decel="100000"/>
                                        <p:tgtEl>
                                          <p:spTgt spid="122928"/>
                                        </p:tgtEl>
                                      </p:cBhvr>
                                      <p:from x="10000" y="10000"/>
                                      <p:to x="200000" y="450000"/>
                                    </p:animScale>
                                    <p:animScale>
                                      <p:cBhvr>
                                        <p:cTn id="393" dur="1230" accel="100000" fill="hold">
                                          <p:stCondLst>
                                            <p:cond delay="770"/>
                                          </p:stCondLst>
                                        </p:cTn>
                                        <p:tgtEl>
                                          <p:spTgt spid="122928"/>
                                        </p:tgtEl>
                                      </p:cBhvr>
                                      <p:from x="200000" y="450000"/>
                                      <p:to x="100000" y="100000"/>
                                    </p:animScale>
                                    <p:set>
                                      <p:cBhvr>
                                        <p:cTn id="394" dur="770" fill="hold"/>
                                        <p:tgtEl>
                                          <p:spTgt spid="122928"/>
                                        </p:tgtEl>
                                        <p:attrNameLst>
                                          <p:attrName>ppt_x</p:attrName>
                                        </p:attrNameLst>
                                      </p:cBhvr>
                                      <p:to>
                                        <p:strVal val="(0.5)"/>
                                      </p:to>
                                    </p:set>
                                    <p:anim from="(0.5)" to="(#ppt_x)" calcmode="lin" valueType="num">
                                      <p:cBhvr>
                                        <p:cTn id="395" dur="1230" accel="100000" fill="hold">
                                          <p:stCondLst>
                                            <p:cond delay="770"/>
                                          </p:stCondLst>
                                        </p:cTn>
                                        <p:tgtEl>
                                          <p:spTgt spid="122928"/>
                                        </p:tgtEl>
                                        <p:attrNameLst>
                                          <p:attrName>ppt_x</p:attrName>
                                        </p:attrNameLst>
                                      </p:cBhvr>
                                    </p:anim>
                                    <p:set>
                                      <p:cBhvr>
                                        <p:cTn id="396" dur="770" fill="hold"/>
                                        <p:tgtEl>
                                          <p:spTgt spid="122928"/>
                                        </p:tgtEl>
                                        <p:attrNameLst>
                                          <p:attrName>ppt_y</p:attrName>
                                        </p:attrNameLst>
                                      </p:cBhvr>
                                      <p:to>
                                        <p:strVal val="(#ppt_y+0.4)"/>
                                      </p:to>
                                    </p:set>
                                    <p:anim from="(#ppt_y+0.4)" to="(#ppt_y)" calcmode="lin" valueType="num">
                                      <p:cBhvr>
                                        <p:cTn id="397" dur="1230" accel="100000" fill="hold">
                                          <p:stCondLst>
                                            <p:cond delay="770"/>
                                          </p:stCondLst>
                                        </p:cTn>
                                        <p:tgtEl>
                                          <p:spTgt spid="122928"/>
                                        </p:tgtEl>
                                        <p:attrNameLst>
                                          <p:attrName>ppt_y</p:attrName>
                                        </p:attrNameLst>
                                      </p:cBhvr>
                                    </p:anim>
                                  </p:childTnLst>
                                </p:cTn>
                              </p:par>
                              <p:par>
                                <p:cTn id="398" presetID="51" presetClass="entr" presetSubtype="0" fill="hold" grpId="0" nodeType="withEffect">
                                  <p:stCondLst>
                                    <p:cond delay="0"/>
                                  </p:stCondLst>
                                  <p:childTnLst>
                                    <p:set>
                                      <p:cBhvr>
                                        <p:cTn id="399" dur="1" fill="hold">
                                          <p:stCondLst>
                                            <p:cond delay="0"/>
                                          </p:stCondLst>
                                        </p:cTn>
                                        <p:tgtEl>
                                          <p:spTgt spid="122929"/>
                                        </p:tgtEl>
                                        <p:attrNameLst>
                                          <p:attrName>style.visibility</p:attrName>
                                        </p:attrNameLst>
                                      </p:cBhvr>
                                      <p:to>
                                        <p:strVal val="visible"/>
                                      </p:to>
                                    </p:set>
                                    <p:animEffect transition="in" filter="fade">
                                      <p:cBhvr>
                                        <p:cTn id="400" dur="770" decel="100000"/>
                                        <p:tgtEl>
                                          <p:spTgt spid="122929"/>
                                        </p:tgtEl>
                                      </p:cBhvr>
                                    </p:animEffect>
                                    <p:animScale>
                                      <p:cBhvr>
                                        <p:cTn id="401" dur="770" decel="100000"/>
                                        <p:tgtEl>
                                          <p:spTgt spid="122929"/>
                                        </p:tgtEl>
                                      </p:cBhvr>
                                      <p:from x="10000" y="10000"/>
                                      <p:to x="200000" y="450000"/>
                                    </p:animScale>
                                    <p:animScale>
                                      <p:cBhvr>
                                        <p:cTn id="402" dur="1230" accel="100000" fill="hold">
                                          <p:stCondLst>
                                            <p:cond delay="770"/>
                                          </p:stCondLst>
                                        </p:cTn>
                                        <p:tgtEl>
                                          <p:spTgt spid="122929"/>
                                        </p:tgtEl>
                                      </p:cBhvr>
                                      <p:from x="200000" y="450000"/>
                                      <p:to x="100000" y="100000"/>
                                    </p:animScale>
                                    <p:set>
                                      <p:cBhvr>
                                        <p:cTn id="403" dur="770" fill="hold"/>
                                        <p:tgtEl>
                                          <p:spTgt spid="122929"/>
                                        </p:tgtEl>
                                        <p:attrNameLst>
                                          <p:attrName>ppt_x</p:attrName>
                                        </p:attrNameLst>
                                      </p:cBhvr>
                                      <p:to>
                                        <p:strVal val="(0.5)"/>
                                      </p:to>
                                    </p:set>
                                    <p:anim from="(0.5)" to="(#ppt_x)" calcmode="lin" valueType="num">
                                      <p:cBhvr>
                                        <p:cTn id="404" dur="1230" accel="100000" fill="hold">
                                          <p:stCondLst>
                                            <p:cond delay="770"/>
                                          </p:stCondLst>
                                        </p:cTn>
                                        <p:tgtEl>
                                          <p:spTgt spid="122929"/>
                                        </p:tgtEl>
                                        <p:attrNameLst>
                                          <p:attrName>ppt_x</p:attrName>
                                        </p:attrNameLst>
                                      </p:cBhvr>
                                    </p:anim>
                                    <p:set>
                                      <p:cBhvr>
                                        <p:cTn id="405" dur="770" fill="hold"/>
                                        <p:tgtEl>
                                          <p:spTgt spid="122929"/>
                                        </p:tgtEl>
                                        <p:attrNameLst>
                                          <p:attrName>ppt_y</p:attrName>
                                        </p:attrNameLst>
                                      </p:cBhvr>
                                      <p:to>
                                        <p:strVal val="(#ppt_y+0.4)"/>
                                      </p:to>
                                    </p:set>
                                    <p:anim from="(#ppt_y+0.4)" to="(#ppt_y)" calcmode="lin" valueType="num">
                                      <p:cBhvr>
                                        <p:cTn id="406" dur="1230" accel="100000" fill="hold">
                                          <p:stCondLst>
                                            <p:cond delay="770"/>
                                          </p:stCondLst>
                                        </p:cTn>
                                        <p:tgtEl>
                                          <p:spTgt spid="122929"/>
                                        </p:tgtEl>
                                        <p:attrNameLst>
                                          <p:attrName>ppt_y</p:attrName>
                                        </p:attrNameLst>
                                      </p:cBhvr>
                                    </p:anim>
                                  </p:childTnLst>
                                </p:cTn>
                              </p:par>
                              <p:par>
                                <p:cTn id="407" presetID="51" presetClass="entr" presetSubtype="0" fill="hold" grpId="0" nodeType="withEffect">
                                  <p:stCondLst>
                                    <p:cond delay="0"/>
                                  </p:stCondLst>
                                  <p:childTnLst>
                                    <p:set>
                                      <p:cBhvr>
                                        <p:cTn id="408" dur="1" fill="hold">
                                          <p:stCondLst>
                                            <p:cond delay="0"/>
                                          </p:stCondLst>
                                        </p:cTn>
                                        <p:tgtEl>
                                          <p:spTgt spid="122930"/>
                                        </p:tgtEl>
                                        <p:attrNameLst>
                                          <p:attrName>style.visibility</p:attrName>
                                        </p:attrNameLst>
                                      </p:cBhvr>
                                      <p:to>
                                        <p:strVal val="visible"/>
                                      </p:to>
                                    </p:set>
                                    <p:animEffect transition="in" filter="fade">
                                      <p:cBhvr>
                                        <p:cTn id="409" dur="770" decel="100000"/>
                                        <p:tgtEl>
                                          <p:spTgt spid="122930"/>
                                        </p:tgtEl>
                                      </p:cBhvr>
                                    </p:animEffect>
                                    <p:animScale>
                                      <p:cBhvr>
                                        <p:cTn id="410" dur="770" decel="100000"/>
                                        <p:tgtEl>
                                          <p:spTgt spid="122930"/>
                                        </p:tgtEl>
                                      </p:cBhvr>
                                      <p:from x="10000" y="10000"/>
                                      <p:to x="200000" y="450000"/>
                                    </p:animScale>
                                    <p:animScale>
                                      <p:cBhvr>
                                        <p:cTn id="411" dur="1230" accel="100000" fill="hold">
                                          <p:stCondLst>
                                            <p:cond delay="770"/>
                                          </p:stCondLst>
                                        </p:cTn>
                                        <p:tgtEl>
                                          <p:spTgt spid="122930"/>
                                        </p:tgtEl>
                                      </p:cBhvr>
                                      <p:from x="200000" y="450000"/>
                                      <p:to x="100000" y="100000"/>
                                    </p:animScale>
                                    <p:set>
                                      <p:cBhvr>
                                        <p:cTn id="412" dur="770" fill="hold"/>
                                        <p:tgtEl>
                                          <p:spTgt spid="122930"/>
                                        </p:tgtEl>
                                        <p:attrNameLst>
                                          <p:attrName>ppt_x</p:attrName>
                                        </p:attrNameLst>
                                      </p:cBhvr>
                                      <p:to>
                                        <p:strVal val="(0.5)"/>
                                      </p:to>
                                    </p:set>
                                    <p:anim from="(0.5)" to="(#ppt_x)" calcmode="lin" valueType="num">
                                      <p:cBhvr>
                                        <p:cTn id="413" dur="1230" accel="100000" fill="hold">
                                          <p:stCondLst>
                                            <p:cond delay="770"/>
                                          </p:stCondLst>
                                        </p:cTn>
                                        <p:tgtEl>
                                          <p:spTgt spid="122930"/>
                                        </p:tgtEl>
                                        <p:attrNameLst>
                                          <p:attrName>ppt_x</p:attrName>
                                        </p:attrNameLst>
                                      </p:cBhvr>
                                    </p:anim>
                                    <p:set>
                                      <p:cBhvr>
                                        <p:cTn id="414" dur="770" fill="hold"/>
                                        <p:tgtEl>
                                          <p:spTgt spid="122930"/>
                                        </p:tgtEl>
                                        <p:attrNameLst>
                                          <p:attrName>ppt_y</p:attrName>
                                        </p:attrNameLst>
                                      </p:cBhvr>
                                      <p:to>
                                        <p:strVal val="(#ppt_y+0.4)"/>
                                      </p:to>
                                    </p:set>
                                    <p:anim from="(#ppt_y+0.4)" to="(#ppt_y)" calcmode="lin" valueType="num">
                                      <p:cBhvr>
                                        <p:cTn id="415" dur="1230" accel="100000" fill="hold">
                                          <p:stCondLst>
                                            <p:cond delay="770"/>
                                          </p:stCondLst>
                                        </p:cTn>
                                        <p:tgtEl>
                                          <p:spTgt spid="122930"/>
                                        </p:tgtEl>
                                        <p:attrNameLst>
                                          <p:attrName>ppt_y</p:attrName>
                                        </p:attrNameLst>
                                      </p:cBhvr>
                                    </p:anim>
                                  </p:childTnLst>
                                </p:cTn>
                              </p:par>
                              <p:par>
                                <p:cTn id="416" presetID="51" presetClass="entr" presetSubtype="0" fill="hold" grpId="0" nodeType="withEffect">
                                  <p:stCondLst>
                                    <p:cond delay="0"/>
                                  </p:stCondLst>
                                  <p:childTnLst>
                                    <p:set>
                                      <p:cBhvr>
                                        <p:cTn id="417" dur="1" fill="hold">
                                          <p:stCondLst>
                                            <p:cond delay="0"/>
                                          </p:stCondLst>
                                        </p:cTn>
                                        <p:tgtEl>
                                          <p:spTgt spid="122931"/>
                                        </p:tgtEl>
                                        <p:attrNameLst>
                                          <p:attrName>style.visibility</p:attrName>
                                        </p:attrNameLst>
                                      </p:cBhvr>
                                      <p:to>
                                        <p:strVal val="visible"/>
                                      </p:to>
                                    </p:set>
                                    <p:animEffect transition="in" filter="fade">
                                      <p:cBhvr>
                                        <p:cTn id="418" dur="770" decel="100000"/>
                                        <p:tgtEl>
                                          <p:spTgt spid="122931"/>
                                        </p:tgtEl>
                                      </p:cBhvr>
                                    </p:animEffect>
                                    <p:animScale>
                                      <p:cBhvr>
                                        <p:cTn id="419" dur="770" decel="100000"/>
                                        <p:tgtEl>
                                          <p:spTgt spid="122931"/>
                                        </p:tgtEl>
                                      </p:cBhvr>
                                      <p:from x="10000" y="10000"/>
                                      <p:to x="200000" y="450000"/>
                                    </p:animScale>
                                    <p:animScale>
                                      <p:cBhvr>
                                        <p:cTn id="420" dur="1230" accel="100000" fill="hold">
                                          <p:stCondLst>
                                            <p:cond delay="770"/>
                                          </p:stCondLst>
                                        </p:cTn>
                                        <p:tgtEl>
                                          <p:spTgt spid="122931"/>
                                        </p:tgtEl>
                                      </p:cBhvr>
                                      <p:from x="200000" y="450000"/>
                                      <p:to x="100000" y="100000"/>
                                    </p:animScale>
                                    <p:set>
                                      <p:cBhvr>
                                        <p:cTn id="421" dur="770" fill="hold"/>
                                        <p:tgtEl>
                                          <p:spTgt spid="122931"/>
                                        </p:tgtEl>
                                        <p:attrNameLst>
                                          <p:attrName>ppt_x</p:attrName>
                                        </p:attrNameLst>
                                      </p:cBhvr>
                                      <p:to>
                                        <p:strVal val="(0.5)"/>
                                      </p:to>
                                    </p:set>
                                    <p:anim from="(0.5)" to="(#ppt_x)" calcmode="lin" valueType="num">
                                      <p:cBhvr>
                                        <p:cTn id="422" dur="1230" accel="100000" fill="hold">
                                          <p:stCondLst>
                                            <p:cond delay="770"/>
                                          </p:stCondLst>
                                        </p:cTn>
                                        <p:tgtEl>
                                          <p:spTgt spid="122931"/>
                                        </p:tgtEl>
                                        <p:attrNameLst>
                                          <p:attrName>ppt_x</p:attrName>
                                        </p:attrNameLst>
                                      </p:cBhvr>
                                    </p:anim>
                                    <p:set>
                                      <p:cBhvr>
                                        <p:cTn id="423" dur="770" fill="hold"/>
                                        <p:tgtEl>
                                          <p:spTgt spid="122931"/>
                                        </p:tgtEl>
                                        <p:attrNameLst>
                                          <p:attrName>ppt_y</p:attrName>
                                        </p:attrNameLst>
                                      </p:cBhvr>
                                      <p:to>
                                        <p:strVal val="(#ppt_y+0.4)"/>
                                      </p:to>
                                    </p:set>
                                    <p:anim from="(#ppt_y+0.4)" to="(#ppt_y)" calcmode="lin" valueType="num">
                                      <p:cBhvr>
                                        <p:cTn id="424" dur="1230" accel="100000" fill="hold">
                                          <p:stCondLst>
                                            <p:cond delay="770"/>
                                          </p:stCondLst>
                                        </p:cTn>
                                        <p:tgtEl>
                                          <p:spTgt spid="122931"/>
                                        </p:tgtEl>
                                        <p:attrNameLst>
                                          <p:attrName>ppt_y</p:attrName>
                                        </p:attrNameLst>
                                      </p:cBhvr>
                                    </p:anim>
                                  </p:childTnLst>
                                </p:cTn>
                              </p:par>
                              <p:par>
                                <p:cTn id="425" presetID="51" presetClass="entr" presetSubtype="0" fill="hold" grpId="0" nodeType="withEffect">
                                  <p:stCondLst>
                                    <p:cond delay="0"/>
                                  </p:stCondLst>
                                  <p:childTnLst>
                                    <p:set>
                                      <p:cBhvr>
                                        <p:cTn id="426" dur="1" fill="hold">
                                          <p:stCondLst>
                                            <p:cond delay="0"/>
                                          </p:stCondLst>
                                        </p:cTn>
                                        <p:tgtEl>
                                          <p:spTgt spid="122932"/>
                                        </p:tgtEl>
                                        <p:attrNameLst>
                                          <p:attrName>style.visibility</p:attrName>
                                        </p:attrNameLst>
                                      </p:cBhvr>
                                      <p:to>
                                        <p:strVal val="visible"/>
                                      </p:to>
                                    </p:set>
                                    <p:animEffect transition="in" filter="fade">
                                      <p:cBhvr>
                                        <p:cTn id="427" dur="770" decel="100000"/>
                                        <p:tgtEl>
                                          <p:spTgt spid="122932"/>
                                        </p:tgtEl>
                                      </p:cBhvr>
                                    </p:animEffect>
                                    <p:animScale>
                                      <p:cBhvr>
                                        <p:cTn id="428" dur="770" decel="100000"/>
                                        <p:tgtEl>
                                          <p:spTgt spid="122932"/>
                                        </p:tgtEl>
                                      </p:cBhvr>
                                      <p:from x="10000" y="10000"/>
                                      <p:to x="200000" y="450000"/>
                                    </p:animScale>
                                    <p:animScale>
                                      <p:cBhvr>
                                        <p:cTn id="429" dur="1230" accel="100000" fill="hold">
                                          <p:stCondLst>
                                            <p:cond delay="770"/>
                                          </p:stCondLst>
                                        </p:cTn>
                                        <p:tgtEl>
                                          <p:spTgt spid="122932"/>
                                        </p:tgtEl>
                                      </p:cBhvr>
                                      <p:from x="200000" y="450000"/>
                                      <p:to x="100000" y="100000"/>
                                    </p:animScale>
                                    <p:set>
                                      <p:cBhvr>
                                        <p:cTn id="430" dur="770" fill="hold"/>
                                        <p:tgtEl>
                                          <p:spTgt spid="122932"/>
                                        </p:tgtEl>
                                        <p:attrNameLst>
                                          <p:attrName>ppt_x</p:attrName>
                                        </p:attrNameLst>
                                      </p:cBhvr>
                                      <p:to>
                                        <p:strVal val="(0.5)"/>
                                      </p:to>
                                    </p:set>
                                    <p:anim from="(0.5)" to="(#ppt_x)" calcmode="lin" valueType="num">
                                      <p:cBhvr>
                                        <p:cTn id="431" dur="1230" accel="100000" fill="hold">
                                          <p:stCondLst>
                                            <p:cond delay="770"/>
                                          </p:stCondLst>
                                        </p:cTn>
                                        <p:tgtEl>
                                          <p:spTgt spid="122932"/>
                                        </p:tgtEl>
                                        <p:attrNameLst>
                                          <p:attrName>ppt_x</p:attrName>
                                        </p:attrNameLst>
                                      </p:cBhvr>
                                    </p:anim>
                                    <p:set>
                                      <p:cBhvr>
                                        <p:cTn id="432" dur="770" fill="hold"/>
                                        <p:tgtEl>
                                          <p:spTgt spid="122932"/>
                                        </p:tgtEl>
                                        <p:attrNameLst>
                                          <p:attrName>ppt_y</p:attrName>
                                        </p:attrNameLst>
                                      </p:cBhvr>
                                      <p:to>
                                        <p:strVal val="(#ppt_y+0.4)"/>
                                      </p:to>
                                    </p:set>
                                    <p:anim from="(#ppt_y+0.4)" to="(#ppt_y)" calcmode="lin" valueType="num">
                                      <p:cBhvr>
                                        <p:cTn id="433" dur="1230" accel="100000" fill="hold">
                                          <p:stCondLst>
                                            <p:cond delay="770"/>
                                          </p:stCondLst>
                                        </p:cTn>
                                        <p:tgtEl>
                                          <p:spTgt spid="122932"/>
                                        </p:tgtEl>
                                        <p:attrNameLst>
                                          <p:attrName>ppt_y</p:attrName>
                                        </p:attrNameLst>
                                      </p:cBhvr>
                                    </p:anim>
                                  </p:childTnLst>
                                </p:cTn>
                              </p:par>
                              <p:par>
                                <p:cTn id="434" presetID="51" presetClass="entr" presetSubtype="0" fill="hold" grpId="0" nodeType="withEffect">
                                  <p:stCondLst>
                                    <p:cond delay="0"/>
                                  </p:stCondLst>
                                  <p:childTnLst>
                                    <p:set>
                                      <p:cBhvr>
                                        <p:cTn id="435" dur="1" fill="hold">
                                          <p:stCondLst>
                                            <p:cond delay="0"/>
                                          </p:stCondLst>
                                        </p:cTn>
                                        <p:tgtEl>
                                          <p:spTgt spid="122933"/>
                                        </p:tgtEl>
                                        <p:attrNameLst>
                                          <p:attrName>style.visibility</p:attrName>
                                        </p:attrNameLst>
                                      </p:cBhvr>
                                      <p:to>
                                        <p:strVal val="visible"/>
                                      </p:to>
                                    </p:set>
                                    <p:animEffect transition="in" filter="fade">
                                      <p:cBhvr>
                                        <p:cTn id="436" dur="770" decel="100000"/>
                                        <p:tgtEl>
                                          <p:spTgt spid="122933"/>
                                        </p:tgtEl>
                                      </p:cBhvr>
                                    </p:animEffect>
                                    <p:animScale>
                                      <p:cBhvr>
                                        <p:cTn id="437" dur="770" decel="100000"/>
                                        <p:tgtEl>
                                          <p:spTgt spid="122933"/>
                                        </p:tgtEl>
                                      </p:cBhvr>
                                      <p:from x="10000" y="10000"/>
                                      <p:to x="200000" y="450000"/>
                                    </p:animScale>
                                    <p:animScale>
                                      <p:cBhvr>
                                        <p:cTn id="438" dur="1230" accel="100000" fill="hold">
                                          <p:stCondLst>
                                            <p:cond delay="770"/>
                                          </p:stCondLst>
                                        </p:cTn>
                                        <p:tgtEl>
                                          <p:spTgt spid="122933"/>
                                        </p:tgtEl>
                                      </p:cBhvr>
                                      <p:from x="200000" y="450000"/>
                                      <p:to x="100000" y="100000"/>
                                    </p:animScale>
                                    <p:set>
                                      <p:cBhvr>
                                        <p:cTn id="439" dur="770" fill="hold"/>
                                        <p:tgtEl>
                                          <p:spTgt spid="122933"/>
                                        </p:tgtEl>
                                        <p:attrNameLst>
                                          <p:attrName>ppt_x</p:attrName>
                                        </p:attrNameLst>
                                      </p:cBhvr>
                                      <p:to>
                                        <p:strVal val="(0.5)"/>
                                      </p:to>
                                    </p:set>
                                    <p:anim from="(0.5)" to="(#ppt_x)" calcmode="lin" valueType="num">
                                      <p:cBhvr>
                                        <p:cTn id="440" dur="1230" accel="100000" fill="hold">
                                          <p:stCondLst>
                                            <p:cond delay="770"/>
                                          </p:stCondLst>
                                        </p:cTn>
                                        <p:tgtEl>
                                          <p:spTgt spid="122933"/>
                                        </p:tgtEl>
                                        <p:attrNameLst>
                                          <p:attrName>ppt_x</p:attrName>
                                        </p:attrNameLst>
                                      </p:cBhvr>
                                    </p:anim>
                                    <p:set>
                                      <p:cBhvr>
                                        <p:cTn id="441" dur="770" fill="hold"/>
                                        <p:tgtEl>
                                          <p:spTgt spid="122933"/>
                                        </p:tgtEl>
                                        <p:attrNameLst>
                                          <p:attrName>ppt_y</p:attrName>
                                        </p:attrNameLst>
                                      </p:cBhvr>
                                      <p:to>
                                        <p:strVal val="(#ppt_y+0.4)"/>
                                      </p:to>
                                    </p:set>
                                    <p:anim from="(#ppt_y+0.4)" to="(#ppt_y)" calcmode="lin" valueType="num">
                                      <p:cBhvr>
                                        <p:cTn id="442" dur="1230" accel="100000" fill="hold">
                                          <p:stCondLst>
                                            <p:cond delay="770"/>
                                          </p:stCondLst>
                                        </p:cTn>
                                        <p:tgtEl>
                                          <p:spTgt spid="122933"/>
                                        </p:tgtEl>
                                        <p:attrNameLst>
                                          <p:attrName>ppt_y</p:attrName>
                                        </p:attrNameLst>
                                      </p:cBhvr>
                                    </p:anim>
                                  </p:childTnLst>
                                </p:cTn>
                              </p:par>
                              <p:par>
                                <p:cTn id="443" presetID="51" presetClass="entr" presetSubtype="0" fill="hold" nodeType="withEffect">
                                  <p:stCondLst>
                                    <p:cond delay="0"/>
                                  </p:stCondLst>
                                  <p:childTnLst>
                                    <p:set>
                                      <p:cBhvr>
                                        <p:cTn id="444" dur="1" fill="hold">
                                          <p:stCondLst>
                                            <p:cond delay="0"/>
                                          </p:stCondLst>
                                        </p:cTn>
                                        <p:tgtEl>
                                          <p:spTgt spid="122970"/>
                                        </p:tgtEl>
                                        <p:attrNameLst>
                                          <p:attrName>style.visibility</p:attrName>
                                        </p:attrNameLst>
                                      </p:cBhvr>
                                      <p:to>
                                        <p:strVal val="visible"/>
                                      </p:to>
                                    </p:set>
                                    <p:animEffect transition="in" filter="fade">
                                      <p:cBhvr>
                                        <p:cTn id="445" dur="770" decel="100000"/>
                                        <p:tgtEl>
                                          <p:spTgt spid="122970"/>
                                        </p:tgtEl>
                                      </p:cBhvr>
                                    </p:animEffect>
                                    <p:animScale>
                                      <p:cBhvr>
                                        <p:cTn id="446" dur="770" decel="100000"/>
                                        <p:tgtEl>
                                          <p:spTgt spid="122970"/>
                                        </p:tgtEl>
                                      </p:cBhvr>
                                      <p:from x="10000" y="10000"/>
                                      <p:to x="200000" y="450000"/>
                                    </p:animScale>
                                    <p:animScale>
                                      <p:cBhvr>
                                        <p:cTn id="447" dur="1230" accel="100000" fill="hold">
                                          <p:stCondLst>
                                            <p:cond delay="770"/>
                                          </p:stCondLst>
                                        </p:cTn>
                                        <p:tgtEl>
                                          <p:spTgt spid="122970"/>
                                        </p:tgtEl>
                                      </p:cBhvr>
                                      <p:from x="200000" y="450000"/>
                                      <p:to x="100000" y="100000"/>
                                    </p:animScale>
                                    <p:set>
                                      <p:cBhvr>
                                        <p:cTn id="448" dur="770" fill="hold"/>
                                        <p:tgtEl>
                                          <p:spTgt spid="122970"/>
                                        </p:tgtEl>
                                        <p:attrNameLst>
                                          <p:attrName>ppt_x</p:attrName>
                                        </p:attrNameLst>
                                      </p:cBhvr>
                                      <p:to>
                                        <p:strVal val="(0.5)"/>
                                      </p:to>
                                    </p:set>
                                    <p:anim from="(0.5)" to="(#ppt_x)" calcmode="lin" valueType="num">
                                      <p:cBhvr>
                                        <p:cTn id="449" dur="1230" accel="100000" fill="hold">
                                          <p:stCondLst>
                                            <p:cond delay="770"/>
                                          </p:stCondLst>
                                        </p:cTn>
                                        <p:tgtEl>
                                          <p:spTgt spid="122970"/>
                                        </p:tgtEl>
                                        <p:attrNameLst>
                                          <p:attrName>ppt_x</p:attrName>
                                        </p:attrNameLst>
                                      </p:cBhvr>
                                    </p:anim>
                                    <p:set>
                                      <p:cBhvr>
                                        <p:cTn id="450" dur="770" fill="hold"/>
                                        <p:tgtEl>
                                          <p:spTgt spid="122970"/>
                                        </p:tgtEl>
                                        <p:attrNameLst>
                                          <p:attrName>ppt_y</p:attrName>
                                        </p:attrNameLst>
                                      </p:cBhvr>
                                      <p:to>
                                        <p:strVal val="(#ppt_y+0.4)"/>
                                      </p:to>
                                    </p:set>
                                    <p:anim from="(#ppt_y+0.4)" to="(#ppt_y)" calcmode="lin" valueType="num">
                                      <p:cBhvr>
                                        <p:cTn id="451" dur="1230" accel="100000" fill="hold">
                                          <p:stCondLst>
                                            <p:cond delay="770"/>
                                          </p:stCondLst>
                                        </p:cTn>
                                        <p:tgtEl>
                                          <p:spTgt spid="1229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2" restart="whenNotActive" fill="hold" evtFilter="cancelBubble" nodeType="interactiveSeq">
                <p:stCondLst>
                  <p:cond evt="onClick" delay="0">
                    <p:tgtEl>
                      <p:spTgt spid="122928"/>
                    </p:tgtEl>
                  </p:cond>
                </p:stCondLst>
                <p:endSync evt="end" delay="0">
                  <p:rtn val="all"/>
                </p:endSync>
                <p:childTnLst>
                  <p:par>
                    <p:cTn id="453" fill="hold" nodeType="clickPar">
                      <p:stCondLst>
                        <p:cond delay="0"/>
                      </p:stCondLst>
                      <p:childTnLst>
                        <p:par>
                          <p:cTn id="454" fill="hold" nodeType="withGroup">
                            <p:stCondLst>
                              <p:cond delay="0"/>
                            </p:stCondLst>
                            <p:childTnLst>
                              <p:par>
                                <p:cTn id="455" presetID="22" presetClass="emph" presetSubtype="0" fill="hold" grpId="1" nodeType="clickEffect">
                                  <p:stCondLst>
                                    <p:cond delay="0"/>
                                  </p:stCondLst>
                                  <p:childTnLst>
                                    <p:animClr clrSpc="hsl" dir="cw">
                                      <p:cBhvr override="childStyle">
                                        <p:cTn id="456" dur="500" fill="hold"/>
                                        <p:tgtEl>
                                          <p:spTgt spid="122888"/>
                                        </p:tgtEl>
                                        <p:attrNameLst>
                                          <p:attrName>style.color</p:attrName>
                                        </p:attrNameLst>
                                      </p:cBhvr>
                                      <p:by>
                                        <p:hsl h="-7200000" s="0" l="0"/>
                                      </p:by>
                                    </p:animClr>
                                    <p:animClr clrSpc="hsl" dir="cw">
                                      <p:cBhvr>
                                        <p:cTn id="457" dur="500" fill="hold"/>
                                        <p:tgtEl>
                                          <p:spTgt spid="122888"/>
                                        </p:tgtEl>
                                        <p:attrNameLst>
                                          <p:attrName>fillcolor</p:attrName>
                                        </p:attrNameLst>
                                      </p:cBhvr>
                                      <p:by>
                                        <p:hsl h="-7200000" s="0" l="0"/>
                                      </p:by>
                                    </p:animClr>
                                    <p:animClr clrSpc="hsl" dir="cw">
                                      <p:cBhvr>
                                        <p:cTn id="458" dur="500" fill="hold"/>
                                        <p:tgtEl>
                                          <p:spTgt spid="122888"/>
                                        </p:tgtEl>
                                        <p:attrNameLst>
                                          <p:attrName>stroke.color</p:attrName>
                                        </p:attrNameLst>
                                      </p:cBhvr>
                                      <p:by>
                                        <p:hsl h="-7200000" s="0" l="0"/>
                                      </p:by>
                                    </p:animClr>
                                    <p:set>
                                      <p:cBhvr>
                                        <p:cTn id="459" dur="500" fill="hold"/>
                                        <p:tgtEl>
                                          <p:spTgt spid="122888"/>
                                        </p:tgtEl>
                                        <p:attrNameLst>
                                          <p:attrName>fill.type</p:attrName>
                                        </p:attrNameLst>
                                      </p:cBhvr>
                                      <p:to>
                                        <p:strVal val="solid"/>
                                      </p:to>
                                    </p:set>
                                  </p:childTnLst>
                                </p:cTn>
                              </p:par>
                              <p:par>
                                <p:cTn id="460" presetID="22" presetClass="emph" presetSubtype="0" fill="hold" grpId="1" nodeType="withEffect">
                                  <p:stCondLst>
                                    <p:cond delay="0"/>
                                  </p:stCondLst>
                                  <p:childTnLst>
                                    <p:animClr clrSpc="hsl" dir="cw">
                                      <p:cBhvr override="childStyle">
                                        <p:cTn id="461" dur="500" fill="hold"/>
                                        <p:tgtEl>
                                          <p:spTgt spid="122889"/>
                                        </p:tgtEl>
                                        <p:attrNameLst>
                                          <p:attrName>style.color</p:attrName>
                                        </p:attrNameLst>
                                      </p:cBhvr>
                                      <p:by>
                                        <p:hsl h="-7200000" s="0" l="0"/>
                                      </p:by>
                                    </p:animClr>
                                    <p:animClr clrSpc="hsl" dir="cw">
                                      <p:cBhvr>
                                        <p:cTn id="462" dur="500" fill="hold"/>
                                        <p:tgtEl>
                                          <p:spTgt spid="122889"/>
                                        </p:tgtEl>
                                        <p:attrNameLst>
                                          <p:attrName>fillcolor</p:attrName>
                                        </p:attrNameLst>
                                      </p:cBhvr>
                                      <p:by>
                                        <p:hsl h="-7200000" s="0" l="0"/>
                                      </p:by>
                                    </p:animClr>
                                    <p:animClr clrSpc="hsl" dir="cw">
                                      <p:cBhvr>
                                        <p:cTn id="463" dur="500" fill="hold"/>
                                        <p:tgtEl>
                                          <p:spTgt spid="122889"/>
                                        </p:tgtEl>
                                        <p:attrNameLst>
                                          <p:attrName>stroke.color</p:attrName>
                                        </p:attrNameLst>
                                      </p:cBhvr>
                                      <p:by>
                                        <p:hsl h="-7200000" s="0" l="0"/>
                                      </p:by>
                                    </p:animClr>
                                    <p:set>
                                      <p:cBhvr>
                                        <p:cTn id="464" dur="500" fill="hold"/>
                                        <p:tgtEl>
                                          <p:spTgt spid="122889"/>
                                        </p:tgtEl>
                                        <p:attrNameLst>
                                          <p:attrName>fill.type</p:attrName>
                                        </p:attrNameLst>
                                      </p:cBhvr>
                                      <p:to>
                                        <p:strVal val="solid"/>
                                      </p:to>
                                    </p:set>
                                  </p:childTnLst>
                                </p:cTn>
                              </p:par>
                              <p:par>
                                <p:cTn id="465" presetID="1" presetClass="mediacall" presetSubtype="0" fill="hold" nodeType="withEffect">
                                  <p:stCondLst>
                                    <p:cond delay="0"/>
                                  </p:stCondLst>
                                  <p:childTnLst>
                                    <p:cmd type="call" cmd="playFrom(0.0)">
                                      <p:cBhvr>
                                        <p:cTn id="466" dur="632" fill="hold"/>
                                        <p:tgtEl>
                                          <p:spTgt spid="122958"/>
                                        </p:tgtEl>
                                      </p:cBhvr>
                                    </p:cmd>
                                  </p:childTnLst>
                                </p:cTn>
                              </p:par>
                              <p:par>
                                <p:cTn id="467" presetID="22" presetClass="emph" presetSubtype="0" fill="hold" grpId="1" nodeType="withEffect">
                                  <p:stCondLst>
                                    <p:cond delay="0"/>
                                  </p:stCondLst>
                                  <p:childTnLst>
                                    <p:animClr clrSpc="hsl" dir="cw">
                                      <p:cBhvr override="childStyle">
                                        <p:cTn id="468" dur="500" fill="hold"/>
                                        <p:tgtEl>
                                          <p:spTgt spid="122890"/>
                                        </p:tgtEl>
                                        <p:attrNameLst>
                                          <p:attrName>style.color</p:attrName>
                                        </p:attrNameLst>
                                      </p:cBhvr>
                                      <p:by>
                                        <p:hsl h="-7200000" s="0" l="0"/>
                                      </p:by>
                                    </p:animClr>
                                    <p:animClr clrSpc="hsl" dir="cw">
                                      <p:cBhvr>
                                        <p:cTn id="469" dur="500" fill="hold"/>
                                        <p:tgtEl>
                                          <p:spTgt spid="122890"/>
                                        </p:tgtEl>
                                        <p:attrNameLst>
                                          <p:attrName>fillcolor</p:attrName>
                                        </p:attrNameLst>
                                      </p:cBhvr>
                                      <p:by>
                                        <p:hsl h="-7200000" s="0" l="0"/>
                                      </p:by>
                                    </p:animClr>
                                    <p:animClr clrSpc="hsl" dir="cw">
                                      <p:cBhvr>
                                        <p:cTn id="470" dur="500" fill="hold"/>
                                        <p:tgtEl>
                                          <p:spTgt spid="122890"/>
                                        </p:tgtEl>
                                        <p:attrNameLst>
                                          <p:attrName>stroke.color</p:attrName>
                                        </p:attrNameLst>
                                      </p:cBhvr>
                                      <p:by>
                                        <p:hsl h="-7200000" s="0" l="0"/>
                                      </p:by>
                                    </p:animClr>
                                    <p:set>
                                      <p:cBhvr>
                                        <p:cTn id="471" dur="500" fill="hold"/>
                                        <p:tgtEl>
                                          <p:spTgt spid="122890"/>
                                        </p:tgtEl>
                                        <p:attrNameLst>
                                          <p:attrName>fill.type</p:attrName>
                                        </p:attrNameLst>
                                      </p:cBhvr>
                                      <p:to>
                                        <p:strVal val="solid"/>
                                      </p:to>
                                    </p:set>
                                  </p:childTnLst>
                                </p:cTn>
                              </p:par>
                              <p:par>
                                <p:cTn id="472" presetID="22" presetClass="emph" presetSubtype="0" fill="hold" grpId="1" nodeType="withEffect">
                                  <p:stCondLst>
                                    <p:cond delay="0"/>
                                  </p:stCondLst>
                                  <p:childTnLst>
                                    <p:animClr clrSpc="hsl" dir="cw">
                                      <p:cBhvr override="childStyle">
                                        <p:cTn id="473" dur="500" fill="hold"/>
                                        <p:tgtEl>
                                          <p:spTgt spid="122891"/>
                                        </p:tgtEl>
                                        <p:attrNameLst>
                                          <p:attrName>style.color</p:attrName>
                                        </p:attrNameLst>
                                      </p:cBhvr>
                                      <p:by>
                                        <p:hsl h="-7200000" s="0" l="0"/>
                                      </p:by>
                                    </p:animClr>
                                    <p:animClr clrSpc="hsl" dir="cw">
                                      <p:cBhvr>
                                        <p:cTn id="474" dur="500" fill="hold"/>
                                        <p:tgtEl>
                                          <p:spTgt spid="122891"/>
                                        </p:tgtEl>
                                        <p:attrNameLst>
                                          <p:attrName>fillcolor</p:attrName>
                                        </p:attrNameLst>
                                      </p:cBhvr>
                                      <p:by>
                                        <p:hsl h="-7200000" s="0" l="0"/>
                                      </p:by>
                                    </p:animClr>
                                    <p:animClr clrSpc="hsl" dir="cw">
                                      <p:cBhvr>
                                        <p:cTn id="475" dur="500" fill="hold"/>
                                        <p:tgtEl>
                                          <p:spTgt spid="122891"/>
                                        </p:tgtEl>
                                        <p:attrNameLst>
                                          <p:attrName>stroke.color</p:attrName>
                                        </p:attrNameLst>
                                      </p:cBhvr>
                                      <p:by>
                                        <p:hsl h="-7200000" s="0" l="0"/>
                                      </p:by>
                                    </p:animClr>
                                    <p:set>
                                      <p:cBhvr>
                                        <p:cTn id="476" dur="500" fill="hold"/>
                                        <p:tgtEl>
                                          <p:spTgt spid="122891"/>
                                        </p:tgtEl>
                                        <p:attrNameLst>
                                          <p:attrName>fill.type</p:attrName>
                                        </p:attrNameLst>
                                      </p:cBhvr>
                                      <p:to>
                                        <p:strVal val="solid"/>
                                      </p:to>
                                    </p:set>
                                  </p:childTnLst>
                                </p:cTn>
                              </p:par>
                            </p:childTnLst>
                          </p:cTn>
                        </p:par>
                      </p:childTnLst>
                    </p:cTn>
                  </p:par>
                  <p:par>
                    <p:cTn id="477" fill="hold" nodeType="clickPar">
                      <p:stCondLst>
                        <p:cond delay="indefinite"/>
                      </p:stCondLst>
                      <p:childTnLst>
                        <p:par>
                          <p:cTn id="478" fill="hold" nodeType="withGroup">
                            <p:stCondLst>
                              <p:cond delay="0"/>
                            </p:stCondLst>
                            <p:childTnLst>
                              <p:par>
                                <p:cTn id="479" presetID="18" presetClass="entr" presetSubtype="12" fill="hold" grpId="0" nodeType="clickEffect">
                                  <p:stCondLst>
                                    <p:cond delay="0"/>
                                  </p:stCondLst>
                                  <p:childTnLst>
                                    <p:set>
                                      <p:cBhvr>
                                        <p:cTn id="480" dur="1" fill="hold">
                                          <p:stCondLst>
                                            <p:cond delay="0"/>
                                          </p:stCondLst>
                                        </p:cTn>
                                        <p:tgtEl>
                                          <p:spTgt spid="122935"/>
                                        </p:tgtEl>
                                        <p:attrNameLst>
                                          <p:attrName>style.visibility</p:attrName>
                                        </p:attrNameLst>
                                      </p:cBhvr>
                                      <p:to>
                                        <p:strVal val="visible"/>
                                      </p:to>
                                    </p:set>
                                    <p:animEffect transition="in" filter="strips(downLeft)">
                                      <p:cBhvr>
                                        <p:cTn id="481" dur="1000"/>
                                        <p:tgtEl>
                                          <p:spTgt spid="122935"/>
                                        </p:tgtEl>
                                      </p:cBhvr>
                                    </p:animEffect>
                                  </p:childTnLst>
                                </p:cTn>
                              </p:par>
                              <p:par>
                                <p:cTn id="482" presetID="25" presetClass="entr" presetSubtype="0" fill="hold" grpId="0" nodeType="withEffect">
                                  <p:stCondLst>
                                    <p:cond delay="0"/>
                                  </p:stCondLst>
                                  <p:childTnLst>
                                    <p:set>
                                      <p:cBhvr>
                                        <p:cTn id="483" dur="1" fill="hold">
                                          <p:stCondLst>
                                            <p:cond delay="0"/>
                                          </p:stCondLst>
                                        </p:cTn>
                                        <p:tgtEl>
                                          <p:spTgt spid="122936"/>
                                        </p:tgtEl>
                                        <p:attrNameLst>
                                          <p:attrName>style.visibility</p:attrName>
                                        </p:attrNameLst>
                                      </p:cBhvr>
                                      <p:to>
                                        <p:strVal val="visible"/>
                                      </p:to>
                                    </p:set>
                                    <p:anim calcmode="lin" valueType="num">
                                      <p:cBhvr>
                                        <p:cTn id="484" dur="500" decel="50000" fill="hold">
                                          <p:stCondLst>
                                            <p:cond delay="0"/>
                                          </p:stCondLst>
                                        </p:cTn>
                                        <p:tgtEl>
                                          <p:spTgt spid="122936"/>
                                        </p:tgtEl>
                                        <p:attrNameLst>
                                          <p:attrName>style.rotation</p:attrName>
                                        </p:attrNameLst>
                                      </p:cBhvr>
                                      <p:tavLst>
                                        <p:tav tm="0">
                                          <p:val>
                                            <p:fltVal val="-90"/>
                                          </p:val>
                                        </p:tav>
                                        <p:tav tm="100000">
                                          <p:val>
                                            <p:fltVal val="0"/>
                                          </p:val>
                                        </p:tav>
                                      </p:tavLst>
                                    </p:anim>
                                    <p:anim calcmode="lin" valueType="num">
                                      <p:cBhvr>
                                        <p:cTn id="485" dur="500" decel="50000" fill="hold">
                                          <p:stCondLst>
                                            <p:cond delay="0"/>
                                          </p:stCondLst>
                                        </p:cTn>
                                        <p:tgtEl>
                                          <p:spTgt spid="122936"/>
                                        </p:tgtEl>
                                        <p:attrNameLst>
                                          <p:attrName>ppt_w</p:attrName>
                                        </p:attrNameLst>
                                      </p:cBhvr>
                                      <p:tavLst>
                                        <p:tav tm="0">
                                          <p:val>
                                            <p:strVal val="#ppt_w"/>
                                          </p:val>
                                        </p:tav>
                                        <p:tav tm="100000">
                                          <p:val>
                                            <p:strVal val="#ppt_w*.05"/>
                                          </p:val>
                                        </p:tav>
                                      </p:tavLst>
                                    </p:anim>
                                    <p:anim calcmode="lin" valueType="num">
                                      <p:cBhvr>
                                        <p:cTn id="486" dur="500" accel="50000" fill="hold">
                                          <p:stCondLst>
                                            <p:cond delay="500"/>
                                          </p:stCondLst>
                                        </p:cTn>
                                        <p:tgtEl>
                                          <p:spTgt spid="122936"/>
                                        </p:tgtEl>
                                        <p:attrNameLst>
                                          <p:attrName>ppt_w</p:attrName>
                                        </p:attrNameLst>
                                      </p:cBhvr>
                                      <p:tavLst>
                                        <p:tav tm="0">
                                          <p:val>
                                            <p:strVal val="#ppt_w*.05"/>
                                          </p:val>
                                        </p:tav>
                                        <p:tav tm="100000">
                                          <p:val>
                                            <p:strVal val="#ppt_w"/>
                                          </p:val>
                                        </p:tav>
                                      </p:tavLst>
                                    </p:anim>
                                    <p:anim calcmode="lin" valueType="num">
                                      <p:cBhvr>
                                        <p:cTn id="487" dur="1000" fill="hold"/>
                                        <p:tgtEl>
                                          <p:spTgt spid="122936"/>
                                        </p:tgtEl>
                                        <p:attrNameLst>
                                          <p:attrName>ppt_h</p:attrName>
                                        </p:attrNameLst>
                                      </p:cBhvr>
                                      <p:tavLst>
                                        <p:tav tm="0">
                                          <p:val>
                                            <p:strVal val="#ppt_h"/>
                                          </p:val>
                                        </p:tav>
                                        <p:tav tm="100000">
                                          <p:val>
                                            <p:strVal val="#ppt_h"/>
                                          </p:val>
                                        </p:tav>
                                      </p:tavLst>
                                    </p:anim>
                                    <p:anim calcmode="lin" valueType="num">
                                      <p:cBhvr>
                                        <p:cTn id="488" dur="500" decel="50000" fill="hold">
                                          <p:stCondLst>
                                            <p:cond delay="0"/>
                                          </p:stCondLst>
                                        </p:cTn>
                                        <p:tgtEl>
                                          <p:spTgt spid="122936"/>
                                        </p:tgtEl>
                                        <p:attrNameLst>
                                          <p:attrName>ppt_x</p:attrName>
                                        </p:attrNameLst>
                                      </p:cBhvr>
                                      <p:tavLst>
                                        <p:tav tm="0">
                                          <p:val>
                                            <p:strVal val="#ppt_x+.4"/>
                                          </p:val>
                                        </p:tav>
                                        <p:tav tm="100000">
                                          <p:val>
                                            <p:strVal val="#ppt_x"/>
                                          </p:val>
                                        </p:tav>
                                      </p:tavLst>
                                    </p:anim>
                                    <p:anim calcmode="lin" valueType="num">
                                      <p:cBhvr>
                                        <p:cTn id="489" dur="500" decel="50000" fill="hold">
                                          <p:stCondLst>
                                            <p:cond delay="0"/>
                                          </p:stCondLst>
                                        </p:cTn>
                                        <p:tgtEl>
                                          <p:spTgt spid="122936"/>
                                        </p:tgtEl>
                                        <p:attrNameLst>
                                          <p:attrName>ppt_y</p:attrName>
                                        </p:attrNameLst>
                                      </p:cBhvr>
                                      <p:tavLst>
                                        <p:tav tm="0">
                                          <p:val>
                                            <p:strVal val="#ppt_y-.2"/>
                                          </p:val>
                                        </p:tav>
                                        <p:tav tm="100000">
                                          <p:val>
                                            <p:strVal val="#ppt_y+.1"/>
                                          </p:val>
                                        </p:tav>
                                      </p:tavLst>
                                    </p:anim>
                                    <p:anim calcmode="lin" valueType="num">
                                      <p:cBhvr>
                                        <p:cTn id="490" dur="500" accel="50000" fill="hold">
                                          <p:stCondLst>
                                            <p:cond delay="500"/>
                                          </p:stCondLst>
                                        </p:cTn>
                                        <p:tgtEl>
                                          <p:spTgt spid="122936"/>
                                        </p:tgtEl>
                                        <p:attrNameLst>
                                          <p:attrName>ppt_y</p:attrName>
                                        </p:attrNameLst>
                                      </p:cBhvr>
                                      <p:tavLst>
                                        <p:tav tm="0">
                                          <p:val>
                                            <p:strVal val="#ppt_y+.1"/>
                                          </p:val>
                                        </p:tav>
                                        <p:tav tm="100000">
                                          <p:val>
                                            <p:strVal val="#ppt_y"/>
                                          </p:val>
                                        </p:tav>
                                      </p:tavLst>
                                    </p:anim>
                                    <p:animEffect transition="in" filter="fade">
                                      <p:cBhvr>
                                        <p:cTn id="491" dur="1000" decel="50000">
                                          <p:stCondLst>
                                            <p:cond delay="0"/>
                                          </p:stCondLst>
                                        </p:cTn>
                                        <p:tgtEl>
                                          <p:spTgt spid="122936"/>
                                        </p:tgtEl>
                                      </p:cBhvr>
                                    </p:animEffect>
                                  </p:childTnLst>
                                  <p:subTnLst>
                                    <p:audio>
                                      <p:cMediaNode vol="89000">
                                        <p:cTn display="0" masterRel="sameClick">
                                          <p:stCondLst>
                                            <p:cond evt="begin" delay="0">
                                              <p:tn val="482"/>
                                            </p:cond>
                                          </p:stCondLst>
                                          <p:endCondLst>
                                            <p:cond evt="onStopAudio" delay="0">
                                              <p:tgtEl>
                                                <p:sldTgt/>
                                              </p:tgtEl>
                                            </p:cond>
                                          </p:endCondLst>
                                        </p:cTn>
                                        <p:tgtEl>
                                          <p:sndTgt r:embed="rId4" name="KEN.WAV"/>
                                        </p:tgtEl>
                                      </p:cMediaNode>
                                    </p:audio>
                                  </p:subTnLst>
                                </p:cTn>
                              </p:par>
                            </p:childTnLst>
                          </p:cTn>
                        </p:par>
                      </p:childTnLst>
                    </p:cTn>
                  </p:par>
                  <p:par>
                    <p:cTn id="492" fill="hold" nodeType="clickPar">
                      <p:stCondLst>
                        <p:cond delay="indefinite"/>
                      </p:stCondLst>
                      <p:childTnLst>
                        <p:par>
                          <p:cTn id="493" fill="hold" nodeType="withGroup">
                            <p:stCondLst>
                              <p:cond delay="0"/>
                            </p:stCondLst>
                            <p:childTnLst>
                              <p:par>
                                <p:cTn id="494" presetID="50" presetClass="entr" presetSubtype="0" decel="100000" fill="hold" grpId="0" nodeType="clickEffect">
                                  <p:stCondLst>
                                    <p:cond delay="0"/>
                                  </p:stCondLst>
                                  <p:childTnLst>
                                    <p:set>
                                      <p:cBhvr>
                                        <p:cTn id="495" dur="1" fill="hold">
                                          <p:stCondLst>
                                            <p:cond delay="0"/>
                                          </p:stCondLst>
                                        </p:cTn>
                                        <p:tgtEl>
                                          <p:spTgt spid="122934"/>
                                        </p:tgtEl>
                                        <p:attrNameLst>
                                          <p:attrName>style.visibility</p:attrName>
                                        </p:attrNameLst>
                                      </p:cBhvr>
                                      <p:to>
                                        <p:strVal val="visible"/>
                                      </p:to>
                                    </p:set>
                                    <p:anim calcmode="lin" valueType="num">
                                      <p:cBhvr>
                                        <p:cTn id="496" dur="1000" fill="hold"/>
                                        <p:tgtEl>
                                          <p:spTgt spid="122934"/>
                                        </p:tgtEl>
                                        <p:attrNameLst>
                                          <p:attrName>ppt_w</p:attrName>
                                        </p:attrNameLst>
                                      </p:cBhvr>
                                      <p:tavLst>
                                        <p:tav tm="0">
                                          <p:val>
                                            <p:strVal val="#ppt_w+.3"/>
                                          </p:val>
                                        </p:tav>
                                        <p:tav tm="100000">
                                          <p:val>
                                            <p:strVal val="#ppt_w"/>
                                          </p:val>
                                        </p:tav>
                                      </p:tavLst>
                                    </p:anim>
                                    <p:anim calcmode="lin" valueType="num">
                                      <p:cBhvr>
                                        <p:cTn id="497" dur="1000" fill="hold"/>
                                        <p:tgtEl>
                                          <p:spTgt spid="122934"/>
                                        </p:tgtEl>
                                        <p:attrNameLst>
                                          <p:attrName>ppt_h</p:attrName>
                                        </p:attrNameLst>
                                      </p:cBhvr>
                                      <p:tavLst>
                                        <p:tav tm="0">
                                          <p:val>
                                            <p:strVal val="#ppt_h"/>
                                          </p:val>
                                        </p:tav>
                                        <p:tav tm="100000">
                                          <p:val>
                                            <p:strVal val="#ppt_h"/>
                                          </p:val>
                                        </p:tav>
                                      </p:tavLst>
                                    </p:anim>
                                    <p:animEffect transition="in" filter="fade">
                                      <p:cBhvr>
                                        <p:cTn id="498" dur="1000"/>
                                        <p:tgtEl>
                                          <p:spTgt spid="122934"/>
                                        </p:tgtEl>
                                      </p:cBhvr>
                                    </p:animEffect>
                                  </p:childTnLst>
                                  <p:subTnLst>
                                    <p:audio>
                                      <p:cMediaNode>
                                        <p:cTn display="0" masterRel="sameClick">
                                          <p:stCondLst>
                                            <p:cond evt="begin" delay="0">
                                              <p:tn val="494"/>
                                            </p:cond>
                                          </p:stCondLst>
                                          <p:endCondLst>
                                            <p:cond evt="onStopAudio" delay="0">
                                              <p:tgtEl>
                                                <p:sldTgt/>
                                              </p:tgtEl>
                                            </p:cond>
                                          </p:endCondLst>
                                        </p:cTn>
                                        <p:tgtEl>
                                          <p:sndTgt r:embed="rId5" name="mo o chu 2.wav"/>
                                        </p:tgtEl>
                                      </p:cMediaNode>
                                    </p:audio>
                                  </p:subTnLst>
                                </p:cTn>
                              </p:par>
                              <p:par>
                                <p:cTn id="499" presetID="50" presetClass="entr" presetSubtype="0" decel="100000" fill="hold" grpId="0" nodeType="withEffect">
                                  <p:stCondLst>
                                    <p:cond delay="0"/>
                                  </p:stCondLst>
                                  <p:iterate type="lt">
                                    <p:tmPct val="0"/>
                                  </p:iterate>
                                  <p:childTnLst>
                                    <p:set>
                                      <p:cBhvr>
                                        <p:cTn id="500" dur="1" fill="hold">
                                          <p:stCondLst>
                                            <p:cond delay="0"/>
                                          </p:stCondLst>
                                        </p:cTn>
                                        <p:tgtEl>
                                          <p:spTgt spid="122968"/>
                                        </p:tgtEl>
                                        <p:attrNameLst>
                                          <p:attrName>style.visibility</p:attrName>
                                        </p:attrNameLst>
                                      </p:cBhvr>
                                      <p:to>
                                        <p:strVal val="visible"/>
                                      </p:to>
                                    </p:set>
                                    <p:anim calcmode="lin" valueType="num">
                                      <p:cBhvr>
                                        <p:cTn id="501" dur="1000" fill="hold"/>
                                        <p:tgtEl>
                                          <p:spTgt spid="122968"/>
                                        </p:tgtEl>
                                        <p:attrNameLst>
                                          <p:attrName>ppt_w</p:attrName>
                                        </p:attrNameLst>
                                      </p:cBhvr>
                                      <p:tavLst>
                                        <p:tav tm="0">
                                          <p:val>
                                            <p:strVal val="#ppt_w+.3"/>
                                          </p:val>
                                        </p:tav>
                                        <p:tav tm="100000">
                                          <p:val>
                                            <p:strVal val="#ppt_w"/>
                                          </p:val>
                                        </p:tav>
                                      </p:tavLst>
                                    </p:anim>
                                    <p:anim calcmode="lin" valueType="num">
                                      <p:cBhvr>
                                        <p:cTn id="502" dur="1000" fill="hold"/>
                                        <p:tgtEl>
                                          <p:spTgt spid="122968"/>
                                        </p:tgtEl>
                                        <p:attrNameLst>
                                          <p:attrName>ppt_h</p:attrName>
                                        </p:attrNameLst>
                                      </p:cBhvr>
                                      <p:tavLst>
                                        <p:tav tm="0">
                                          <p:val>
                                            <p:strVal val="#ppt_h"/>
                                          </p:val>
                                        </p:tav>
                                        <p:tav tm="100000">
                                          <p:val>
                                            <p:strVal val="#ppt_h"/>
                                          </p:val>
                                        </p:tav>
                                      </p:tavLst>
                                    </p:anim>
                                    <p:animEffect transition="in" filter="fade">
                                      <p:cBhvr>
                                        <p:cTn id="503" dur="1000"/>
                                        <p:tgtEl>
                                          <p:spTgt spid="122968"/>
                                        </p:tgtEl>
                                      </p:cBhvr>
                                    </p:animEffect>
                                  </p:childTnLst>
                                </p:cTn>
                              </p:par>
                              <p:par>
                                <p:cTn id="504" presetID="3" presetClass="exit" presetSubtype="10" fill="hold" nodeType="withEffect">
                                  <p:stCondLst>
                                    <p:cond delay="0"/>
                                  </p:stCondLst>
                                  <p:childTnLst>
                                    <p:animEffect transition="out" filter="blinds(horizontal)">
                                      <p:cBhvr>
                                        <p:cTn id="505" dur="500"/>
                                        <p:tgtEl>
                                          <p:spTgt spid="122935"/>
                                        </p:tgtEl>
                                      </p:cBhvr>
                                    </p:animEffect>
                                    <p:set>
                                      <p:cBhvr>
                                        <p:cTn id="506" dur="1" fill="hold">
                                          <p:stCondLst>
                                            <p:cond delay="499"/>
                                          </p:stCondLst>
                                        </p:cTn>
                                        <p:tgtEl>
                                          <p:spTgt spid="122935"/>
                                        </p:tgtEl>
                                        <p:attrNameLst>
                                          <p:attrName>style.visibility</p:attrName>
                                        </p:attrNameLst>
                                      </p:cBhvr>
                                      <p:to>
                                        <p:strVal val="hidden"/>
                                      </p:to>
                                    </p:set>
                                  </p:childTnLst>
                                </p:cTn>
                              </p:par>
                            </p:childTnLst>
                          </p:cTn>
                        </p:par>
                      </p:childTnLst>
                    </p:cTn>
                  </p:par>
                </p:childTnLst>
              </p:cTn>
              <p:nextCondLst>
                <p:cond evt="onClick" delay="0">
                  <p:tgtEl>
                    <p:spTgt spid="122928"/>
                  </p:tgtEl>
                </p:cond>
              </p:nextCondLst>
            </p:seq>
            <p:seq concurrent="1" nextAc="seek">
              <p:cTn id="507" restart="whenNotActive" fill="hold" evtFilter="cancelBubble" nodeType="interactiveSeq">
                <p:stCondLst>
                  <p:cond evt="onClick" delay="0">
                    <p:tgtEl>
                      <p:spTgt spid="122929"/>
                    </p:tgtEl>
                  </p:cond>
                </p:stCondLst>
                <p:endSync evt="end" delay="0">
                  <p:rtn val="all"/>
                </p:endSync>
                <p:childTnLst>
                  <p:par>
                    <p:cTn id="508" fill="hold" nodeType="clickPar">
                      <p:stCondLst>
                        <p:cond delay="0"/>
                      </p:stCondLst>
                      <p:childTnLst>
                        <p:par>
                          <p:cTn id="509" fill="hold" nodeType="withGroup">
                            <p:stCondLst>
                              <p:cond delay="0"/>
                            </p:stCondLst>
                            <p:childTnLst>
                              <p:par>
                                <p:cTn id="510" presetID="22" presetClass="emph" presetSubtype="0" fill="hold" grpId="1" nodeType="withEffect">
                                  <p:stCondLst>
                                    <p:cond delay="0"/>
                                  </p:stCondLst>
                                  <p:childTnLst>
                                    <p:animClr clrSpc="hsl" dir="cw">
                                      <p:cBhvr override="childStyle">
                                        <p:cTn id="511" dur="500" fill="hold"/>
                                        <p:tgtEl>
                                          <p:spTgt spid="122892"/>
                                        </p:tgtEl>
                                        <p:attrNameLst>
                                          <p:attrName>style.color</p:attrName>
                                        </p:attrNameLst>
                                      </p:cBhvr>
                                      <p:by>
                                        <p:hsl h="-7200000" s="0" l="0"/>
                                      </p:by>
                                    </p:animClr>
                                    <p:animClr clrSpc="hsl" dir="cw">
                                      <p:cBhvr>
                                        <p:cTn id="512" dur="500" fill="hold"/>
                                        <p:tgtEl>
                                          <p:spTgt spid="122892"/>
                                        </p:tgtEl>
                                        <p:attrNameLst>
                                          <p:attrName>fillcolor</p:attrName>
                                        </p:attrNameLst>
                                      </p:cBhvr>
                                      <p:by>
                                        <p:hsl h="-7200000" s="0" l="0"/>
                                      </p:by>
                                    </p:animClr>
                                    <p:animClr clrSpc="hsl" dir="cw">
                                      <p:cBhvr>
                                        <p:cTn id="513" dur="500" fill="hold"/>
                                        <p:tgtEl>
                                          <p:spTgt spid="122892"/>
                                        </p:tgtEl>
                                        <p:attrNameLst>
                                          <p:attrName>stroke.color</p:attrName>
                                        </p:attrNameLst>
                                      </p:cBhvr>
                                      <p:by>
                                        <p:hsl h="-7200000" s="0" l="0"/>
                                      </p:by>
                                    </p:animClr>
                                    <p:set>
                                      <p:cBhvr>
                                        <p:cTn id="514" dur="500" fill="hold"/>
                                        <p:tgtEl>
                                          <p:spTgt spid="122892"/>
                                        </p:tgtEl>
                                        <p:attrNameLst>
                                          <p:attrName>fill.type</p:attrName>
                                        </p:attrNameLst>
                                      </p:cBhvr>
                                      <p:to>
                                        <p:strVal val="solid"/>
                                      </p:to>
                                    </p:set>
                                  </p:childTnLst>
                                </p:cTn>
                              </p:par>
                              <p:par>
                                <p:cTn id="515" presetID="22" presetClass="emph" presetSubtype="0" fill="hold" grpId="1" nodeType="withEffect">
                                  <p:stCondLst>
                                    <p:cond delay="0"/>
                                  </p:stCondLst>
                                  <p:childTnLst>
                                    <p:animClr clrSpc="hsl" dir="cw">
                                      <p:cBhvr override="childStyle">
                                        <p:cTn id="516" dur="500" fill="hold"/>
                                        <p:tgtEl>
                                          <p:spTgt spid="122893"/>
                                        </p:tgtEl>
                                        <p:attrNameLst>
                                          <p:attrName>style.color</p:attrName>
                                        </p:attrNameLst>
                                      </p:cBhvr>
                                      <p:by>
                                        <p:hsl h="-7200000" s="0" l="0"/>
                                      </p:by>
                                    </p:animClr>
                                    <p:animClr clrSpc="hsl" dir="cw">
                                      <p:cBhvr>
                                        <p:cTn id="517" dur="500" fill="hold"/>
                                        <p:tgtEl>
                                          <p:spTgt spid="122893"/>
                                        </p:tgtEl>
                                        <p:attrNameLst>
                                          <p:attrName>fillcolor</p:attrName>
                                        </p:attrNameLst>
                                      </p:cBhvr>
                                      <p:by>
                                        <p:hsl h="-7200000" s="0" l="0"/>
                                      </p:by>
                                    </p:animClr>
                                    <p:animClr clrSpc="hsl" dir="cw">
                                      <p:cBhvr>
                                        <p:cTn id="518" dur="500" fill="hold"/>
                                        <p:tgtEl>
                                          <p:spTgt spid="122893"/>
                                        </p:tgtEl>
                                        <p:attrNameLst>
                                          <p:attrName>stroke.color</p:attrName>
                                        </p:attrNameLst>
                                      </p:cBhvr>
                                      <p:by>
                                        <p:hsl h="-7200000" s="0" l="0"/>
                                      </p:by>
                                    </p:animClr>
                                    <p:set>
                                      <p:cBhvr>
                                        <p:cTn id="519" dur="500" fill="hold"/>
                                        <p:tgtEl>
                                          <p:spTgt spid="122893"/>
                                        </p:tgtEl>
                                        <p:attrNameLst>
                                          <p:attrName>fill.type</p:attrName>
                                        </p:attrNameLst>
                                      </p:cBhvr>
                                      <p:to>
                                        <p:strVal val="solid"/>
                                      </p:to>
                                    </p:set>
                                  </p:childTnLst>
                                </p:cTn>
                              </p:par>
                              <p:par>
                                <p:cTn id="520" presetID="22" presetClass="emph" presetSubtype="0" fill="hold" grpId="1" nodeType="withEffect">
                                  <p:stCondLst>
                                    <p:cond delay="0"/>
                                  </p:stCondLst>
                                  <p:childTnLst>
                                    <p:animClr clrSpc="hsl" dir="cw">
                                      <p:cBhvr override="childStyle">
                                        <p:cTn id="521" dur="500" fill="hold"/>
                                        <p:tgtEl>
                                          <p:spTgt spid="122894"/>
                                        </p:tgtEl>
                                        <p:attrNameLst>
                                          <p:attrName>style.color</p:attrName>
                                        </p:attrNameLst>
                                      </p:cBhvr>
                                      <p:by>
                                        <p:hsl h="-7200000" s="0" l="0"/>
                                      </p:by>
                                    </p:animClr>
                                    <p:animClr clrSpc="hsl" dir="cw">
                                      <p:cBhvr>
                                        <p:cTn id="522" dur="500" fill="hold"/>
                                        <p:tgtEl>
                                          <p:spTgt spid="122894"/>
                                        </p:tgtEl>
                                        <p:attrNameLst>
                                          <p:attrName>fillcolor</p:attrName>
                                        </p:attrNameLst>
                                      </p:cBhvr>
                                      <p:by>
                                        <p:hsl h="-7200000" s="0" l="0"/>
                                      </p:by>
                                    </p:animClr>
                                    <p:animClr clrSpc="hsl" dir="cw">
                                      <p:cBhvr>
                                        <p:cTn id="523" dur="500" fill="hold"/>
                                        <p:tgtEl>
                                          <p:spTgt spid="122894"/>
                                        </p:tgtEl>
                                        <p:attrNameLst>
                                          <p:attrName>stroke.color</p:attrName>
                                        </p:attrNameLst>
                                      </p:cBhvr>
                                      <p:by>
                                        <p:hsl h="-7200000" s="0" l="0"/>
                                      </p:by>
                                    </p:animClr>
                                    <p:set>
                                      <p:cBhvr>
                                        <p:cTn id="524" dur="500" fill="hold"/>
                                        <p:tgtEl>
                                          <p:spTgt spid="122894"/>
                                        </p:tgtEl>
                                        <p:attrNameLst>
                                          <p:attrName>fill.type</p:attrName>
                                        </p:attrNameLst>
                                      </p:cBhvr>
                                      <p:to>
                                        <p:strVal val="solid"/>
                                      </p:to>
                                    </p:set>
                                  </p:childTnLst>
                                </p:cTn>
                              </p:par>
                              <p:par>
                                <p:cTn id="525" presetID="22" presetClass="emph" presetSubtype="0" fill="hold" grpId="1" nodeType="withEffect">
                                  <p:stCondLst>
                                    <p:cond delay="0"/>
                                  </p:stCondLst>
                                  <p:childTnLst>
                                    <p:animClr clrSpc="hsl" dir="cw">
                                      <p:cBhvr override="childStyle">
                                        <p:cTn id="526" dur="500" fill="hold"/>
                                        <p:tgtEl>
                                          <p:spTgt spid="122895"/>
                                        </p:tgtEl>
                                        <p:attrNameLst>
                                          <p:attrName>style.color</p:attrName>
                                        </p:attrNameLst>
                                      </p:cBhvr>
                                      <p:by>
                                        <p:hsl h="-7200000" s="0" l="0"/>
                                      </p:by>
                                    </p:animClr>
                                    <p:animClr clrSpc="hsl" dir="cw">
                                      <p:cBhvr>
                                        <p:cTn id="527" dur="500" fill="hold"/>
                                        <p:tgtEl>
                                          <p:spTgt spid="122895"/>
                                        </p:tgtEl>
                                        <p:attrNameLst>
                                          <p:attrName>fillcolor</p:attrName>
                                        </p:attrNameLst>
                                      </p:cBhvr>
                                      <p:by>
                                        <p:hsl h="-7200000" s="0" l="0"/>
                                      </p:by>
                                    </p:animClr>
                                    <p:animClr clrSpc="hsl" dir="cw">
                                      <p:cBhvr>
                                        <p:cTn id="528" dur="500" fill="hold"/>
                                        <p:tgtEl>
                                          <p:spTgt spid="122895"/>
                                        </p:tgtEl>
                                        <p:attrNameLst>
                                          <p:attrName>stroke.color</p:attrName>
                                        </p:attrNameLst>
                                      </p:cBhvr>
                                      <p:by>
                                        <p:hsl h="-7200000" s="0" l="0"/>
                                      </p:by>
                                    </p:animClr>
                                    <p:set>
                                      <p:cBhvr>
                                        <p:cTn id="529" dur="500" fill="hold"/>
                                        <p:tgtEl>
                                          <p:spTgt spid="122895"/>
                                        </p:tgtEl>
                                        <p:attrNameLst>
                                          <p:attrName>fill.type</p:attrName>
                                        </p:attrNameLst>
                                      </p:cBhvr>
                                      <p:to>
                                        <p:strVal val="solid"/>
                                      </p:to>
                                    </p:set>
                                  </p:childTnLst>
                                </p:cTn>
                              </p:par>
                              <p:par>
                                <p:cTn id="530" presetID="22" presetClass="emph" presetSubtype="0" fill="hold" grpId="1" nodeType="withEffect">
                                  <p:stCondLst>
                                    <p:cond delay="0"/>
                                  </p:stCondLst>
                                  <p:childTnLst>
                                    <p:animClr clrSpc="hsl" dir="cw">
                                      <p:cBhvr override="childStyle">
                                        <p:cTn id="531" dur="500" fill="hold"/>
                                        <p:tgtEl>
                                          <p:spTgt spid="122896"/>
                                        </p:tgtEl>
                                        <p:attrNameLst>
                                          <p:attrName>style.color</p:attrName>
                                        </p:attrNameLst>
                                      </p:cBhvr>
                                      <p:by>
                                        <p:hsl h="-7200000" s="0" l="0"/>
                                      </p:by>
                                    </p:animClr>
                                    <p:animClr clrSpc="hsl" dir="cw">
                                      <p:cBhvr>
                                        <p:cTn id="532" dur="500" fill="hold"/>
                                        <p:tgtEl>
                                          <p:spTgt spid="122896"/>
                                        </p:tgtEl>
                                        <p:attrNameLst>
                                          <p:attrName>fillcolor</p:attrName>
                                        </p:attrNameLst>
                                      </p:cBhvr>
                                      <p:by>
                                        <p:hsl h="-7200000" s="0" l="0"/>
                                      </p:by>
                                    </p:animClr>
                                    <p:animClr clrSpc="hsl" dir="cw">
                                      <p:cBhvr>
                                        <p:cTn id="533" dur="500" fill="hold"/>
                                        <p:tgtEl>
                                          <p:spTgt spid="122896"/>
                                        </p:tgtEl>
                                        <p:attrNameLst>
                                          <p:attrName>stroke.color</p:attrName>
                                        </p:attrNameLst>
                                      </p:cBhvr>
                                      <p:by>
                                        <p:hsl h="-7200000" s="0" l="0"/>
                                      </p:by>
                                    </p:animClr>
                                    <p:set>
                                      <p:cBhvr>
                                        <p:cTn id="534" dur="500" fill="hold"/>
                                        <p:tgtEl>
                                          <p:spTgt spid="122896"/>
                                        </p:tgtEl>
                                        <p:attrNameLst>
                                          <p:attrName>fill.type</p:attrName>
                                        </p:attrNameLst>
                                      </p:cBhvr>
                                      <p:to>
                                        <p:strVal val="solid"/>
                                      </p:to>
                                    </p:set>
                                  </p:childTnLst>
                                </p:cTn>
                              </p:par>
                              <p:par>
                                <p:cTn id="535" presetID="22" presetClass="emph" presetSubtype="0" fill="hold" grpId="1" nodeType="withEffect">
                                  <p:stCondLst>
                                    <p:cond delay="0"/>
                                  </p:stCondLst>
                                  <p:childTnLst>
                                    <p:animClr clrSpc="hsl" dir="cw">
                                      <p:cBhvr override="childStyle">
                                        <p:cTn id="536" dur="500" fill="hold"/>
                                        <p:tgtEl>
                                          <p:spTgt spid="122897"/>
                                        </p:tgtEl>
                                        <p:attrNameLst>
                                          <p:attrName>style.color</p:attrName>
                                        </p:attrNameLst>
                                      </p:cBhvr>
                                      <p:by>
                                        <p:hsl h="-7200000" s="0" l="0"/>
                                      </p:by>
                                    </p:animClr>
                                    <p:animClr clrSpc="hsl" dir="cw">
                                      <p:cBhvr>
                                        <p:cTn id="537" dur="500" fill="hold"/>
                                        <p:tgtEl>
                                          <p:spTgt spid="122897"/>
                                        </p:tgtEl>
                                        <p:attrNameLst>
                                          <p:attrName>fillcolor</p:attrName>
                                        </p:attrNameLst>
                                      </p:cBhvr>
                                      <p:by>
                                        <p:hsl h="-7200000" s="0" l="0"/>
                                      </p:by>
                                    </p:animClr>
                                    <p:animClr clrSpc="hsl" dir="cw">
                                      <p:cBhvr>
                                        <p:cTn id="538" dur="500" fill="hold"/>
                                        <p:tgtEl>
                                          <p:spTgt spid="122897"/>
                                        </p:tgtEl>
                                        <p:attrNameLst>
                                          <p:attrName>stroke.color</p:attrName>
                                        </p:attrNameLst>
                                      </p:cBhvr>
                                      <p:by>
                                        <p:hsl h="-7200000" s="0" l="0"/>
                                      </p:by>
                                    </p:animClr>
                                    <p:set>
                                      <p:cBhvr>
                                        <p:cTn id="539" dur="500" fill="hold"/>
                                        <p:tgtEl>
                                          <p:spTgt spid="122897"/>
                                        </p:tgtEl>
                                        <p:attrNameLst>
                                          <p:attrName>fill.type</p:attrName>
                                        </p:attrNameLst>
                                      </p:cBhvr>
                                      <p:to>
                                        <p:strVal val="solid"/>
                                      </p:to>
                                    </p:set>
                                  </p:childTnLst>
                                </p:cTn>
                              </p:par>
                              <p:par>
                                <p:cTn id="540" presetID="22" presetClass="emph" presetSubtype="0" fill="hold" grpId="1" nodeType="withEffect">
                                  <p:stCondLst>
                                    <p:cond delay="0"/>
                                  </p:stCondLst>
                                  <p:childTnLst>
                                    <p:animClr clrSpc="hsl" dir="cw">
                                      <p:cBhvr override="childStyle">
                                        <p:cTn id="541" dur="500" fill="hold"/>
                                        <p:tgtEl>
                                          <p:spTgt spid="122898"/>
                                        </p:tgtEl>
                                        <p:attrNameLst>
                                          <p:attrName>style.color</p:attrName>
                                        </p:attrNameLst>
                                      </p:cBhvr>
                                      <p:by>
                                        <p:hsl h="-7200000" s="0" l="0"/>
                                      </p:by>
                                    </p:animClr>
                                    <p:animClr clrSpc="hsl" dir="cw">
                                      <p:cBhvr>
                                        <p:cTn id="542" dur="500" fill="hold"/>
                                        <p:tgtEl>
                                          <p:spTgt spid="122898"/>
                                        </p:tgtEl>
                                        <p:attrNameLst>
                                          <p:attrName>fillcolor</p:attrName>
                                        </p:attrNameLst>
                                      </p:cBhvr>
                                      <p:by>
                                        <p:hsl h="-7200000" s="0" l="0"/>
                                      </p:by>
                                    </p:animClr>
                                    <p:animClr clrSpc="hsl" dir="cw">
                                      <p:cBhvr>
                                        <p:cTn id="543" dur="500" fill="hold"/>
                                        <p:tgtEl>
                                          <p:spTgt spid="122898"/>
                                        </p:tgtEl>
                                        <p:attrNameLst>
                                          <p:attrName>stroke.color</p:attrName>
                                        </p:attrNameLst>
                                      </p:cBhvr>
                                      <p:by>
                                        <p:hsl h="-7200000" s="0" l="0"/>
                                      </p:by>
                                    </p:animClr>
                                    <p:set>
                                      <p:cBhvr>
                                        <p:cTn id="544" dur="500" fill="hold"/>
                                        <p:tgtEl>
                                          <p:spTgt spid="122898"/>
                                        </p:tgtEl>
                                        <p:attrNameLst>
                                          <p:attrName>fill.type</p:attrName>
                                        </p:attrNameLst>
                                      </p:cBhvr>
                                      <p:to>
                                        <p:strVal val="solid"/>
                                      </p:to>
                                    </p:set>
                                  </p:childTnLst>
                                </p:cTn>
                              </p:par>
                              <p:par>
                                <p:cTn id="545" presetID="1" presetClass="mediacall" presetSubtype="0" fill="hold" nodeType="withEffect">
                                  <p:stCondLst>
                                    <p:cond delay="0"/>
                                  </p:stCondLst>
                                  <p:childTnLst>
                                    <p:cmd type="call" cmd="playFrom(0.0)">
                                      <p:cBhvr>
                                        <p:cTn id="546" dur="632" fill="hold"/>
                                        <p:tgtEl>
                                          <p:spTgt spid="122959"/>
                                        </p:tgtEl>
                                      </p:cBhvr>
                                    </p:cmd>
                                  </p:childTnLst>
                                </p:cTn>
                              </p:par>
                              <p:par>
                                <p:cTn id="547" presetID="22" presetClass="emph" presetSubtype="0" fill="hold" grpId="1" nodeType="withEffect">
                                  <p:stCondLst>
                                    <p:cond delay="0"/>
                                  </p:stCondLst>
                                  <p:childTnLst>
                                    <p:animClr clrSpc="hsl" dir="cw">
                                      <p:cBhvr override="childStyle">
                                        <p:cTn id="548" dur="500" fill="hold"/>
                                        <p:tgtEl>
                                          <p:spTgt spid="122921"/>
                                        </p:tgtEl>
                                        <p:attrNameLst>
                                          <p:attrName>style.color</p:attrName>
                                        </p:attrNameLst>
                                      </p:cBhvr>
                                      <p:by>
                                        <p:hsl h="-7200000" s="0" l="0"/>
                                      </p:by>
                                    </p:animClr>
                                    <p:animClr clrSpc="hsl" dir="cw">
                                      <p:cBhvr>
                                        <p:cTn id="549" dur="500" fill="hold"/>
                                        <p:tgtEl>
                                          <p:spTgt spid="122921"/>
                                        </p:tgtEl>
                                        <p:attrNameLst>
                                          <p:attrName>fillcolor</p:attrName>
                                        </p:attrNameLst>
                                      </p:cBhvr>
                                      <p:by>
                                        <p:hsl h="-7200000" s="0" l="0"/>
                                      </p:by>
                                    </p:animClr>
                                    <p:animClr clrSpc="hsl" dir="cw">
                                      <p:cBhvr>
                                        <p:cTn id="550" dur="500" fill="hold"/>
                                        <p:tgtEl>
                                          <p:spTgt spid="122921"/>
                                        </p:tgtEl>
                                        <p:attrNameLst>
                                          <p:attrName>stroke.color</p:attrName>
                                        </p:attrNameLst>
                                      </p:cBhvr>
                                      <p:by>
                                        <p:hsl h="-7200000" s="0" l="0"/>
                                      </p:by>
                                    </p:animClr>
                                    <p:set>
                                      <p:cBhvr>
                                        <p:cTn id="551" dur="500" fill="hold"/>
                                        <p:tgtEl>
                                          <p:spTgt spid="122921"/>
                                        </p:tgtEl>
                                        <p:attrNameLst>
                                          <p:attrName>fill.type</p:attrName>
                                        </p:attrNameLst>
                                      </p:cBhvr>
                                      <p:to>
                                        <p:strVal val="solid"/>
                                      </p:to>
                                    </p:set>
                                  </p:childTnLst>
                                </p:cTn>
                              </p:par>
                            </p:childTnLst>
                          </p:cTn>
                        </p:par>
                      </p:childTnLst>
                    </p:cTn>
                  </p:par>
                  <p:par>
                    <p:cTn id="552" fill="hold" nodeType="clickPar">
                      <p:stCondLst>
                        <p:cond delay="indefinite"/>
                      </p:stCondLst>
                      <p:childTnLst>
                        <p:par>
                          <p:cTn id="553" fill="hold" nodeType="withGroup">
                            <p:stCondLst>
                              <p:cond delay="0"/>
                            </p:stCondLst>
                            <p:childTnLst>
                              <p:par>
                                <p:cTn id="554" presetID="50" presetClass="entr" presetSubtype="0" decel="100000" fill="hold" grpId="0" nodeType="clickEffect">
                                  <p:stCondLst>
                                    <p:cond delay="0"/>
                                  </p:stCondLst>
                                  <p:childTnLst>
                                    <p:set>
                                      <p:cBhvr>
                                        <p:cTn id="555" dur="1" fill="hold">
                                          <p:stCondLst>
                                            <p:cond delay="0"/>
                                          </p:stCondLst>
                                        </p:cTn>
                                        <p:tgtEl>
                                          <p:spTgt spid="122938"/>
                                        </p:tgtEl>
                                        <p:attrNameLst>
                                          <p:attrName>style.visibility</p:attrName>
                                        </p:attrNameLst>
                                      </p:cBhvr>
                                      <p:to>
                                        <p:strVal val="visible"/>
                                      </p:to>
                                    </p:set>
                                    <p:anim calcmode="lin" valueType="num">
                                      <p:cBhvr>
                                        <p:cTn id="556" dur="1000" fill="hold"/>
                                        <p:tgtEl>
                                          <p:spTgt spid="122938"/>
                                        </p:tgtEl>
                                        <p:attrNameLst>
                                          <p:attrName>ppt_w</p:attrName>
                                        </p:attrNameLst>
                                      </p:cBhvr>
                                      <p:tavLst>
                                        <p:tav tm="0">
                                          <p:val>
                                            <p:strVal val="#ppt_w+.3"/>
                                          </p:val>
                                        </p:tav>
                                        <p:tav tm="100000">
                                          <p:val>
                                            <p:strVal val="#ppt_w"/>
                                          </p:val>
                                        </p:tav>
                                      </p:tavLst>
                                    </p:anim>
                                    <p:anim calcmode="lin" valueType="num">
                                      <p:cBhvr>
                                        <p:cTn id="557" dur="1000" fill="hold"/>
                                        <p:tgtEl>
                                          <p:spTgt spid="122938"/>
                                        </p:tgtEl>
                                        <p:attrNameLst>
                                          <p:attrName>ppt_h</p:attrName>
                                        </p:attrNameLst>
                                      </p:cBhvr>
                                      <p:tavLst>
                                        <p:tav tm="0">
                                          <p:val>
                                            <p:strVal val="#ppt_h"/>
                                          </p:val>
                                        </p:tav>
                                        <p:tav tm="100000">
                                          <p:val>
                                            <p:strVal val="#ppt_h"/>
                                          </p:val>
                                        </p:tav>
                                      </p:tavLst>
                                    </p:anim>
                                    <p:animEffect transition="in" filter="fade">
                                      <p:cBhvr>
                                        <p:cTn id="558" dur="1000"/>
                                        <p:tgtEl>
                                          <p:spTgt spid="122938"/>
                                        </p:tgtEl>
                                      </p:cBhvr>
                                    </p:animEffect>
                                  </p:childTnLst>
                                </p:cTn>
                              </p:par>
                              <p:par>
                                <p:cTn id="559" presetID="25" presetClass="entr" presetSubtype="0" fill="hold" grpId="0" nodeType="withEffect">
                                  <p:stCondLst>
                                    <p:cond delay="0"/>
                                  </p:stCondLst>
                                  <p:childTnLst>
                                    <p:set>
                                      <p:cBhvr>
                                        <p:cTn id="560" dur="1" fill="hold">
                                          <p:stCondLst>
                                            <p:cond delay="0"/>
                                          </p:stCondLst>
                                        </p:cTn>
                                        <p:tgtEl>
                                          <p:spTgt spid="122939"/>
                                        </p:tgtEl>
                                        <p:attrNameLst>
                                          <p:attrName>style.visibility</p:attrName>
                                        </p:attrNameLst>
                                      </p:cBhvr>
                                      <p:to>
                                        <p:strVal val="visible"/>
                                      </p:to>
                                    </p:set>
                                    <p:anim calcmode="lin" valueType="num">
                                      <p:cBhvr>
                                        <p:cTn id="561" dur="500" decel="50000" fill="hold">
                                          <p:stCondLst>
                                            <p:cond delay="0"/>
                                          </p:stCondLst>
                                        </p:cTn>
                                        <p:tgtEl>
                                          <p:spTgt spid="122939"/>
                                        </p:tgtEl>
                                        <p:attrNameLst>
                                          <p:attrName>style.rotation</p:attrName>
                                        </p:attrNameLst>
                                      </p:cBhvr>
                                      <p:tavLst>
                                        <p:tav tm="0">
                                          <p:val>
                                            <p:fltVal val="-90"/>
                                          </p:val>
                                        </p:tav>
                                        <p:tav tm="100000">
                                          <p:val>
                                            <p:fltVal val="0"/>
                                          </p:val>
                                        </p:tav>
                                      </p:tavLst>
                                    </p:anim>
                                    <p:anim calcmode="lin" valueType="num">
                                      <p:cBhvr>
                                        <p:cTn id="562" dur="500" decel="50000" fill="hold">
                                          <p:stCondLst>
                                            <p:cond delay="0"/>
                                          </p:stCondLst>
                                        </p:cTn>
                                        <p:tgtEl>
                                          <p:spTgt spid="122939"/>
                                        </p:tgtEl>
                                        <p:attrNameLst>
                                          <p:attrName>ppt_w</p:attrName>
                                        </p:attrNameLst>
                                      </p:cBhvr>
                                      <p:tavLst>
                                        <p:tav tm="0">
                                          <p:val>
                                            <p:strVal val="#ppt_w"/>
                                          </p:val>
                                        </p:tav>
                                        <p:tav tm="100000">
                                          <p:val>
                                            <p:strVal val="#ppt_w*.05"/>
                                          </p:val>
                                        </p:tav>
                                      </p:tavLst>
                                    </p:anim>
                                    <p:anim calcmode="lin" valueType="num">
                                      <p:cBhvr>
                                        <p:cTn id="563" dur="500" accel="50000" fill="hold">
                                          <p:stCondLst>
                                            <p:cond delay="500"/>
                                          </p:stCondLst>
                                        </p:cTn>
                                        <p:tgtEl>
                                          <p:spTgt spid="122939"/>
                                        </p:tgtEl>
                                        <p:attrNameLst>
                                          <p:attrName>ppt_w</p:attrName>
                                        </p:attrNameLst>
                                      </p:cBhvr>
                                      <p:tavLst>
                                        <p:tav tm="0">
                                          <p:val>
                                            <p:strVal val="#ppt_w*.05"/>
                                          </p:val>
                                        </p:tav>
                                        <p:tav tm="100000">
                                          <p:val>
                                            <p:strVal val="#ppt_w"/>
                                          </p:val>
                                        </p:tav>
                                      </p:tavLst>
                                    </p:anim>
                                    <p:anim calcmode="lin" valueType="num">
                                      <p:cBhvr>
                                        <p:cTn id="564" dur="1000" fill="hold"/>
                                        <p:tgtEl>
                                          <p:spTgt spid="122939"/>
                                        </p:tgtEl>
                                        <p:attrNameLst>
                                          <p:attrName>ppt_h</p:attrName>
                                        </p:attrNameLst>
                                      </p:cBhvr>
                                      <p:tavLst>
                                        <p:tav tm="0">
                                          <p:val>
                                            <p:strVal val="#ppt_h"/>
                                          </p:val>
                                        </p:tav>
                                        <p:tav tm="100000">
                                          <p:val>
                                            <p:strVal val="#ppt_h"/>
                                          </p:val>
                                        </p:tav>
                                      </p:tavLst>
                                    </p:anim>
                                    <p:anim calcmode="lin" valueType="num">
                                      <p:cBhvr>
                                        <p:cTn id="565" dur="500" decel="50000" fill="hold">
                                          <p:stCondLst>
                                            <p:cond delay="0"/>
                                          </p:stCondLst>
                                        </p:cTn>
                                        <p:tgtEl>
                                          <p:spTgt spid="122939"/>
                                        </p:tgtEl>
                                        <p:attrNameLst>
                                          <p:attrName>ppt_x</p:attrName>
                                        </p:attrNameLst>
                                      </p:cBhvr>
                                      <p:tavLst>
                                        <p:tav tm="0">
                                          <p:val>
                                            <p:strVal val="#ppt_x+.4"/>
                                          </p:val>
                                        </p:tav>
                                        <p:tav tm="100000">
                                          <p:val>
                                            <p:strVal val="#ppt_x"/>
                                          </p:val>
                                        </p:tav>
                                      </p:tavLst>
                                    </p:anim>
                                    <p:anim calcmode="lin" valueType="num">
                                      <p:cBhvr>
                                        <p:cTn id="566" dur="500" decel="50000" fill="hold">
                                          <p:stCondLst>
                                            <p:cond delay="0"/>
                                          </p:stCondLst>
                                        </p:cTn>
                                        <p:tgtEl>
                                          <p:spTgt spid="122939"/>
                                        </p:tgtEl>
                                        <p:attrNameLst>
                                          <p:attrName>ppt_y</p:attrName>
                                        </p:attrNameLst>
                                      </p:cBhvr>
                                      <p:tavLst>
                                        <p:tav tm="0">
                                          <p:val>
                                            <p:strVal val="#ppt_y-.2"/>
                                          </p:val>
                                        </p:tav>
                                        <p:tav tm="100000">
                                          <p:val>
                                            <p:strVal val="#ppt_y+.1"/>
                                          </p:val>
                                        </p:tav>
                                      </p:tavLst>
                                    </p:anim>
                                    <p:anim calcmode="lin" valueType="num">
                                      <p:cBhvr>
                                        <p:cTn id="567" dur="500" accel="50000" fill="hold">
                                          <p:stCondLst>
                                            <p:cond delay="500"/>
                                          </p:stCondLst>
                                        </p:cTn>
                                        <p:tgtEl>
                                          <p:spTgt spid="122939"/>
                                        </p:tgtEl>
                                        <p:attrNameLst>
                                          <p:attrName>ppt_y</p:attrName>
                                        </p:attrNameLst>
                                      </p:cBhvr>
                                      <p:tavLst>
                                        <p:tav tm="0">
                                          <p:val>
                                            <p:strVal val="#ppt_y+.1"/>
                                          </p:val>
                                        </p:tav>
                                        <p:tav tm="100000">
                                          <p:val>
                                            <p:strVal val="#ppt_y"/>
                                          </p:val>
                                        </p:tav>
                                      </p:tavLst>
                                    </p:anim>
                                    <p:animEffect transition="in" filter="fade">
                                      <p:cBhvr>
                                        <p:cTn id="568" dur="1000" decel="50000">
                                          <p:stCondLst>
                                            <p:cond delay="0"/>
                                          </p:stCondLst>
                                        </p:cTn>
                                        <p:tgtEl>
                                          <p:spTgt spid="122939"/>
                                        </p:tgtEl>
                                      </p:cBhvr>
                                    </p:animEffect>
                                  </p:childTnLst>
                                  <p:subTnLst>
                                    <p:audio>
                                      <p:cMediaNode vol="89000">
                                        <p:cTn display="0" masterRel="sameClick">
                                          <p:stCondLst>
                                            <p:cond evt="begin" delay="0">
                                              <p:tn val="559"/>
                                            </p:cond>
                                          </p:stCondLst>
                                          <p:endCondLst>
                                            <p:cond evt="onStopAudio" delay="0">
                                              <p:tgtEl>
                                                <p:sldTgt/>
                                              </p:tgtEl>
                                            </p:cond>
                                          </p:endCondLst>
                                        </p:cTn>
                                        <p:tgtEl>
                                          <p:sndTgt r:embed="rId4" name="KEN.WAV"/>
                                        </p:tgtEl>
                                      </p:cMediaNode>
                                    </p:audio>
                                  </p:subTnLst>
                                </p:cTn>
                              </p:par>
                            </p:childTnLst>
                          </p:cTn>
                        </p:par>
                      </p:childTnLst>
                    </p:cTn>
                  </p:par>
                  <p:par>
                    <p:cTn id="569" fill="hold" nodeType="clickPar">
                      <p:stCondLst>
                        <p:cond delay="indefinite"/>
                      </p:stCondLst>
                      <p:childTnLst>
                        <p:par>
                          <p:cTn id="570" fill="hold" nodeType="withGroup">
                            <p:stCondLst>
                              <p:cond delay="0"/>
                            </p:stCondLst>
                            <p:childTnLst>
                              <p:par>
                                <p:cTn id="571" presetID="50" presetClass="entr" presetSubtype="0" decel="100000" fill="hold" grpId="0" nodeType="clickEffect">
                                  <p:stCondLst>
                                    <p:cond delay="0"/>
                                  </p:stCondLst>
                                  <p:childTnLst>
                                    <p:set>
                                      <p:cBhvr>
                                        <p:cTn id="572" dur="1" fill="hold">
                                          <p:stCondLst>
                                            <p:cond delay="0"/>
                                          </p:stCondLst>
                                        </p:cTn>
                                        <p:tgtEl>
                                          <p:spTgt spid="122937"/>
                                        </p:tgtEl>
                                        <p:attrNameLst>
                                          <p:attrName>style.visibility</p:attrName>
                                        </p:attrNameLst>
                                      </p:cBhvr>
                                      <p:to>
                                        <p:strVal val="visible"/>
                                      </p:to>
                                    </p:set>
                                    <p:anim calcmode="lin" valueType="num">
                                      <p:cBhvr>
                                        <p:cTn id="573" dur="1000" fill="hold"/>
                                        <p:tgtEl>
                                          <p:spTgt spid="122937"/>
                                        </p:tgtEl>
                                        <p:attrNameLst>
                                          <p:attrName>ppt_w</p:attrName>
                                        </p:attrNameLst>
                                      </p:cBhvr>
                                      <p:tavLst>
                                        <p:tav tm="0">
                                          <p:val>
                                            <p:strVal val="#ppt_w+.3"/>
                                          </p:val>
                                        </p:tav>
                                        <p:tav tm="100000">
                                          <p:val>
                                            <p:strVal val="#ppt_w"/>
                                          </p:val>
                                        </p:tav>
                                      </p:tavLst>
                                    </p:anim>
                                    <p:anim calcmode="lin" valueType="num">
                                      <p:cBhvr>
                                        <p:cTn id="574" dur="1000" fill="hold"/>
                                        <p:tgtEl>
                                          <p:spTgt spid="122937"/>
                                        </p:tgtEl>
                                        <p:attrNameLst>
                                          <p:attrName>ppt_h</p:attrName>
                                        </p:attrNameLst>
                                      </p:cBhvr>
                                      <p:tavLst>
                                        <p:tav tm="0">
                                          <p:val>
                                            <p:strVal val="#ppt_h"/>
                                          </p:val>
                                        </p:tav>
                                        <p:tav tm="100000">
                                          <p:val>
                                            <p:strVal val="#ppt_h"/>
                                          </p:val>
                                        </p:tav>
                                      </p:tavLst>
                                    </p:anim>
                                    <p:animEffect transition="in" filter="fade">
                                      <p:cBhvr>
                                        <p:cTn id="575" dur="1000"/>
                                        <p:tgtEl>
                                          <p:spTgt spid="122937"/>
                                        </p:tgtEl>
                                      </p:cBhvr>
                                    </p:animEffect>
                                  </p:childTnLst>
                                  <p:subTnLst>
                                    <p:audio>
                                      <p:cMediaNode>
                                        <p:cTn display="0" masterRel="sameClick">
                                          <p:stCondLst>
                                            <p:cond evt="begin" delay="0">
                                              <p:tn val="571"/>
                                            </p:cond>
                                          </p:stCondLst>
                                          <p:endCondLst>
                                            <p:cond evt="onStopAudio" delay="0">
                                              <p:tgtEl>
                                                <p:sldTgt/>
                                              </p:tgtEl>
                                            </p:cond>
                                          </p:endCondLst>
                                        </p:cTn>
                                        <p:tgtEl>
                                          <p:sndTgt r:embed="rId5" name="mo o chu 2.wav"/>
                                        </p:tgtEl>
                                      </p:cMediaNode>
                                    </p:audio>
                                  </p:subTnLst>
                                </p:cTn>
                              </p:par>
                              <p:par>
                                <p:cTn id="576" presetID="50" presetClass="entr" presetSubtype="0" decel="100000" fill="hold" grpId="0" nodeType="withEffect">
                                  <p:stCondLst>
                                    <p:cond delay="0"/>
                                  </p:stCondLst>
                                  <p:iterate type="lt">
                                    <p:tmPct val="0"/>
                                  </p:iterate>
                                  <p:childTnLst>
                                    <p:set>
                                      <p:cBhvr>
                                        <p:cTn id="577" dur="1" fill="hold">
                                          <p:stCondLst>
                                            <p:cond delay="0"/>
                                          </p:stCondLst>
                                        </p:cTn>
                                        <p:tgtEl>
                                          <p:spTgt spid="122967"/>
                                        </p:tgtEl>
                                        <p:attrNameLst>
                                          <p:attrName>style.visibility</p:attrName>
                                        </p:attrNameLst>
                                      </p:cBhvr>
                                      <p:to>
                                        <p:strVal val="visible"/>
                                      </p:to>
                                    </p:set>
                                    <p:anim calcmode="lin" valueType="num">
                                      <p:cBhvr>
                                        <p:cTn id="578" dur="1000" fill="hold"/>
                                        <p:tgtEl>
                                          <p:spTgt spid="122967"/>
                                        </p:tgtEl>
                                        <p:attrNameLst>
                                          <p:attrName>ppt_w</p:attrName>
                                        </p:attrNameLst>
                                      </p:cBhvr>
                                      <p:tavLst>
                                        <p:tav tm="0">
                                          <p:val>
                                            <p:strVal val="#ppt_w+.3"/>
                                          </p:val>
                                        </p:tav>
                                        <p:tav tm="100000">
                                          <p:val>
                                            <p:strVal val="#ppt_w"/>
                                          </p:val>
                                        </p:tav>
                                      </p:tavLst>
                                    </p:anim>
                                    <p:anim calcmode="lin" valueType="num">
                                      <p:cBhvr>
                                        <p:cTn id="579" dur="1000" fill="hold"/>
                                        <p:tgtEl>
                                          <p:spTgt spid="122967"/>
                                        </p:tgtEl>
                                        <p:attrNameLst>
                                          <p:attrName>ppt_h</p:attrName>
                                        </p:attrNameLst>
                                      </p:cBhvr>
                                      <p:tavLst>
                                        <p:tav tm="0">
                                          <p:val>
                                            <p:strVal val="#ppt_h"/>
                                          </p:val>
                                        </p:tav>
                                        <p:tav tm="100000">
                                          <p:val>
                                            <p:strVal val="#ppt_h"/>
                                          </p:val>
                                        </p:tav>
                                      </p:tavLst>
                                    </p:anim>
                                    <p:animEffect transition="in" filter="fade">
                                      <p:cBhvr>
                                        <p:cTn id="580" dur="1000"/>
                                        <p:tgtEl>
                                          <p:spTgt spid="122967"/>
                                        </p:tgtEl>
                                      </p:cBhvr>
                                    </p:animEffect>
                                  </p:childTnLst>
                                </p:cTn>
                              </p:par>
                            </p:childTnLst>
                          </p:cTn>
                        </p:par>
                        <p:par>
                          <p:cTn id="581" fill="hold" nodeType="afterGroup">
                            <p:stCondLst>
                              <p:cond delay="1000"/>
                            </p:stCondLst>
                            <p:childTnLst>
                              <p:par>
                                <p:cTn id="582" presetID="3" presetClass="exit" presetSubtype="10" fill="hold" grpId="1" nodeType="afterEffect">
                                  <p:stCondLst>
                                    <p:cond delay="0"/>
                                  </p:stCondLst>
                                  <p:childTnLst>
                                    <p:animEffect transition="out" filter="blinds(horizontal)">
                                      <p:cBhvr>
                                        <p:cTn id="583" dur="500"/>
                                        <p:tgtEl>
                                          <p:spTgt spid="122938"/>
                                        </p:tgtEl>
                                      </p:cBhvr>
                                    </p:animEffect>
                                    <p:set>
                                      <p:cBhvr>
                                        <p:cTn id="584" dur="1" fill="hold">
                                          <p:stCondLst>
                                            <p:cond delay="499"/>
                                          </p:stCondLst>
                                        </p:cTn>
                                        <p:tgtEl>
                                          <p:spTgt spid="122938"/>
                                        </p:tgtEl>
                                        <p:attrNameLst>
                                          <p:attrName>style.visibility</p:attrName>
                                        </p:attrNameLst>
                                      </p:cBhvr>
                                      <p:to>
                                        <p:strVal val="hidden"/>
                                      </p:to>
                                    </p:set>
                                  </p:childTnLst>
                                </p:cTn>
                              </p:par>
                            </p:childTnLst>
                          </p:cTn>
                        </p:par>
                      </p:childTnLst>
                    </p:cTn>
                  </p:par>
                </p:childTnLst>
              </p:cTn>
              <p:nextCondLst>
                <p:cond evt="onClick" delay="0">
                  <p:tgtEl>
                    <p:spTgt spid="122929"/>
                  </p:tgtEl>
                </p:cond>
              </p:nextCondLst>
            </p:seq>
            <p:seq concurrent="1" nextAc="seek">
              <p:cTn id="585" restart="whenNotActive" fill="hold" evtFilter="cancelBubble" nodeType="interactiveSeq">
                <p:stCondLst>
                  <p:cond evt="onClick" delay="0">
                    <p:tgtEl>
                      <p:spTgt spid="122930"/>
                    </p:tgtEl>
                  </p:cond>
                </p:stCondLst>
                <p:endSync evt="end" delay="0">
                  <p:rtn val="all"/>
                </p:endSync>
                <p:childTnLst>
                  <p:par>
                    <p:cTn id="586" fill="hold" nodeType="clickPar">
                      <p:stCondLst>
                        <p:cond delay="0"/>
                      </p:stCondLst>
                      <p:childTnLst>
                        <p:par>
                          <p:cTn id="587" fill="hold" nodeType="withGroup">
                            <p:stCondLst>
                              <p:cond delay="0"/>
                            </p:stCondLst>
                            <p:childTnLst>
                              <p:par>
                                <p:cTn id="588" presetID="22" presetClass="emph" presetSubtype="0" fill="hold" grpId="1" nodeType="afterEffect">
                                  <p:stCondLst>
                                    <p:cond delay="0"/>
                                  </p:stCondLst>
                                  <p:childTnLst>
                                    <p:animClr clrSpc="hsl" dir="cw">
                                      <p:cBhvr override="childStyle">
                                        <p:cTn id="589" dur="500" fill="hold"/>
                                        <p:tgtEl>
                                          <p:spTgt spid="122899"/>
                                        </p:tgtEl>
                                        <p:attrNameLst>
                                          <p:attrName>style.color</p:attrName>
                                        </p:attrNameLst>
                                      </p:cBhvr>
                                      <p:by>
                                        <p:hsl h="-7200000" s="0" l="0"/>
                                      </p:by>
                                    </p:animClr>
                                    <p:animClr clrSpc="hsl" dir="cw">
                                      <p:cBhvr>
                                        <p:cTn id="590" dur="500" fill="hold"/>
                                        <p:tgtEl>
                                          <p:spTgt spid="122899"/>
                                        </p:tgtEl>
                                        <p:attrNameLst>
                                          <p:attrName>fillcolor</p:attrName>
                                        </p:attrNameLst>
                                      </p:cBhvr>
                                      <p:by>
                                        <p:hsl h="-7200000" s="0" l="0"/>
                                      </p:by>
                                    </p:animClr>
                                    <p:animClr clrSpc="hsl" dir="cw">
                                      <p:cBhvr>
                                        <p:cTn id="591" dur="500" fill="hold"/>
                                        <p:tgtEl>
                                          <p:spTgt spid="122899"/>
                                        </p:tgtEl>
                                        <p:attrNameLst>
                                          <p:attrName>stroke.color</p:attrName>
                                        </p:attrNameLst>
                                      </p:cBhvr>
                                      <p:by>
                                        <p:hsl h="-7200000" s="0" l="0"/>
                                      </p:by>
                                    </p:animClr>
                                    <p:set>
                                      <p:cBhvr>
                                        <p:cTn id="592" dur="500" fill="hold"/>
                                        <p:tgtEl>
                                          <p:spTgt spid="122899"/>
                                        </p:tgtEl>
                                        <p:attrNameLst>
                                          <p:attrName>fill.type</p:attrName>
                                        </p:attrNameLst>
                                      </p:cBhvr>
                                      <p:to>
                                        <p:strVal val="solid"/>
                                      </p:to>
                                    </p:set>
                                  </p:childTnLst>
                                </p:cTn>
                              </p:par>
                            </p:childTnLst>
                          </p:cTn>
                        </p:par>
                        <p:par>
                          <p:cTn id="593" fill="hold" nodeType="afterGroup">
                            <p:stCondLst>
                              <p:cond delay="500"/>
                            </p:stCondLst>
                            <p:childTnLst>
                              <p:par>
                                <p:cTn id="594" presetID="22" presetClass="emph" presetSubtype="0" fill="hold" grpId="1" nodeType="afterEffect">
                                  <p:stCondLst>
                                    <p:cond delay="0"/>
                                  </p:stCondLst>
                                  <p:childTnLst>
                                    <p:animClr clrSpc="hsl" dir="cw">
                                      <p:cBhvr override="childStyle">
                                        <p:cTn id="595" dur="500" fill="hold"/>
                                        <p:tgtEl>
                                          <p:spTgt spid="122900"/>
                                        </p:tgtEl>
                                        <p:attrNameLst>
                                          <p:attrName>style.color</p:attrName>
                                        </p:attrNameLst>
                                      </p:cBhvr>
                                      <p:by>
                                        <p:hsl h="-7200000" s="0" l="0"/>
                                      </p:by>
                                    </p:animClr>
                                    <p:animClr clrSpc="hsl" dir="cw">
                                      <p:cBhvr>
                                        <p:cTn id="596" dur="500" fill="hold"/>
                                        <p:tgtEl>
                                          <p:spTgt spid="122900"/>
                                        </p:tgtEl>
                                        <p:attrNameLst>
                                          <p:attrName>fillcolor</p:attrName>
                                        </p:attrNameLst>
                                      </p:cBhvr>
                                      <p:by>
                                        <p:hsl h="-7200000" s="0" l="0"/>
                                      </p:by>
                                    </p:animClr>
                                    <p:animClr clrSpc="hsl" dir="cw">
                                      <p:cBhvr>
                                        <p:cTn id="597" dur="500" fill="hold"/>
                                        <p:tgtEl>
                                          <p:spTgt spid="122900"/>
                                        </p:tgtEl>
                                        <p:attrNameLst>
                                          <p:attrName>stroke.color</p:attrName>
                                        </p:attrNameLst>
                                      </p:cBhvr>
                                      <p:by>
                                        <p:hsl h="-7200000" s="0" l="0"/>
                                      </p:by>
                                    </p:animClr>
                                    <p:set>
                                      <p:cBhvr>
                                        <p:cTn id="598" dur="500" fill="hold"/>
                                        <p:tgtEl>
                                          <p:spTgt spid="122900"/>
                                        </p:tgtEl>
                                        <p:attrNameLst>
                                          <p:attrName>fill.type</p:attrName>
                                        </p:attrNameLst>
                                      </p:cBhvr>
                                      <p:to>
                                        <p:strVal val="solid"/>
                                      </p:to>
                                    </p:set>
                                  </p:childTnLst>
                                </p:cTn>
                              </p:par>
                            </p:childTnLst>
                          </p:cTn>
                        </p:par>
                        <p:par>
                          <p:cTn id="599" fill="hold" nodeType="afterGroup">
                            <p:stCondLst>
                              <p:cond delay="1000"/>
                            </p:stCondLst>
                            <p:childTnLst>
                              <p:par>
                                <p:cTn id="600" presetID="22" presetClass="emph" presetSubtype="0" fill="hold" grpId="1" nodeType="afterEffect">
                                  <p:stCondLst>
                                    <p:cond delay="0"/>
                                  </p:stCondLst>
                                  <p:childTnLst>
                                    <p:animClr clrSpc="hsl" dir="cw">
                                      <p:cBhvr override="childStyle">
                                        <p:cTn id="601" dur="500" fill="hold"/>
                                        <p:tgtEl>
                                          <p:spTgt spid="122901"/>
                                        </p:tgtEl>
                                        <p:attrNameLst>
                                          <p:attrName>style.color</p:attrName>
                                        </p:attrNameLst>
                                      </p:cBhvr>
                                      <p:by>
                                        <p:hsl h="-7200000" s="0" l="0"/>
                                      </p:by>
                                    </p:animClr>
                                    <p:animClr clrSpc="hsl" dir="cw">
                                      <p:cBhvr>
                                        <p:cTn id="602" dur="500" fill="hold"/>
                                        <p:tgtEl>
                                          <p:spTgt spid="122901"/>
                                        </p:tgtEl>
                                        <p:attrNameLst>
                                          <p:attrName>fillcolor</p:attrName>
                                        </p:attrNameLst>
                                      </p:cBhvr>
                                      <p:by>
                                        <p:hsl h="-7200000" s="0" l="0"/>
                                      </p:by>
                                    </p:animClr>
                                    <p:animClr clrSpc="hsl" dir="cw">
                                      <p:cBhvr>
                                        <p:cTn id="603" dur="500" fill="hold"/>
                                        <p:tgtEl>
                                          <p:spTgt spid="122901"/>
                                        </p:tgtEl>
                                        <p:attrNameLst>
                                          <p:attrName>stroke.color</p:attrName>
                                        </p:attrNameLst>
                                      </p:cBhvr>
                                      <p:by>
                                        <p:hsl h="-7200000" s="0" l="0"/>
                                      </p:by>
                                    </p:animClr>
                                    <p:set>
                                      <p:cBhvr>
                                        <p:cTn id="604" dur="500" fill="hold"/>
                                        <p:tgtEl>
                                          <p:spTgt spid="122901"/>
                                        </p:tgtEl>
                                        <p:attrNameLst>
                                          <p:attrName>fill.type</p:attrName>
                                        </p:attrNameLst>
                                      </p:cBhvr>
                                      <p:to>
                                        <p:strVal val="solid"/>
                                      </p:to>
                                    </p:set>
                                  </p:childTnLst>
                                </p:cTn>
                              </p:par>
                            </p:childTnLst>
                          </p:cTn>
                        </p:par>
                        <p:par>
                          <p:cTn id="605" fill="hold" nodeType="afterGroup">
                            <p:stCondLst>
                              <p:cond delay="1500"/>
                            </p:stCondLst>
                            <p:childTnLst>
                              <p:par>
                                <p:cTn id="606" presetID="22" presetClass="emph" presetSubtype="0" fill="hold" grpId="1" nodeType="afterEffect">
                                  <p:stCondLst>
                                    <p:cond delay="0"/>
                                  </p:stCondLst>
                                  <p:childTnLst>
                                    <p:animClr clrSpc="hsl" dir="cw">
                                      <p:cBhvr override="childStyle">
                                        <p:cTn id="607" dur="500" fill="hold"/>
                                        <p:tgtEl>
                                          <p:spTgt spid="122902"/>
                                        </p:tgtEl>
                                        <p:attrNameLst>
                                          <p:attrName>style.color</p:attrName>
                                        </p:attrNameLst>
                                      </p:cBhvr>
                                      <p:by>
                                        <p:hsl h="-7200000" s="0" l="0"/>
                                      </p:by>
                                    </p:animClr>
                                    <p:animClr clrSpc="hsl" dir="cw">
                                      <p:cBhvr>
                                        <p:cTn id="608" dur="500" fill="hold"/>
                                        <p:tgtEl>
                                          <p:spTgt spid="122902"/>
                                        </p:tgtEl>
                                        <p:attrNameLst>
                                          <p:attrName>fillcolor</p:attrName>
                                        </p:attrNameLst>
                                      </p:cBhvr>
                                      <p:by>
                                        <p:hsl h="-7200000" s="0" l="0"/>
                                      </p:by>
                                    </p:animClr>
                                    <p:animClr clrSpc="hsl" dir="cw">
                                      <p:cBhvr>
                                        <p:cTn id="609" dur="500" fill="hold"/>
                                        <p:tgtEl>
                                          <p:spTgt spid="122902"/>
                                        </p:tgtEl>
                                        <p:attrNameLst>
                                          <p:attrName>stroke.color</p:attrName>
                                        </p:attrNameLst>
                                      </p:cBhvr>
                                      <p:by>
                                        <p:hsl h="-7200000" s="0" l="0"/>
                                      </p:by>
                                    </p:animClr>
                                    <p:set>
                                      <p:cBhvr>
                                        <p:cTn id="610" dur="500" fill="hold"/>
                                        <p:tgtEl>
                                          <p:spTgt spid="122902"/>
                                        </p:tgtEl>
                                        <p:attrNameLst>
                                          <p:attrName>fill.type</p:attrName>
                                        </p:attrNameLst>
                                      </p:cBhvr>
                                      <p:to>
                                        <p:strVal val="solid"/>
                                      </p:to>
                                    </p:set>
                                  </p:childTnLst>
                                </p:cTn>
                              </p:par>
                            </p:childTnLst>
                          </p:cTn>
                        </p:par>
                        <p:par>
                          <p:cTn id="611" fill="hold" nodeType="afterGroup">
                            <p:stCondLst>
                              <p:cond delay="2000"/>
                            </p:stCondLst>
                            <p:childTnLst>
                              <p:par>
                                <p:cTn id="612" presetID="22" presetClass="emph" presetSubtype="0" fill="hold" grpId="1" nodeType="afterEffect">
                                  <p:stCondLst>
                                    <p:cond delay="0"/>
                                  </p:stCondLst>
                                  <p:childTnLst>
                                    <p:animClr clrSpc="hsl" dir="cw">
                                      <p:cBhvr override="childStyle">
                                        <p:cTn id="613" dur="500" fill="hold"/>
                                        <p:tgtEl>
                                          <p:spTgt spid="122922"/>
                                        </p:tgtEl>
                                        <p:attrNameLst>
                                          <p:attrName>style.color</p:attrName>
                                        </p:attrNameLst>
                                      </p:cBhvr>
                                      <p:by>
                                        <p:hsl h="-7200000" s="0" l="0"/>
                                      </p:by>
                                    </p:animClr>
                                    <p:animClr clrSpc="hsl" dir="cw">
                                      <p:cBhvr>
                                        <p:cTn id="614" dur="500" fill="hold"/>
                                        <p:tgtEl>
                                          <p:spTgt spid="122922"/>
                                        </p:tgtEl>
                                        <p:attrNameLst>
                                          <p:attrName>fillcolor</p:attrName>
                                        </p:attrNameLst>
                                      </p:cBhvr>
                                      <p:by>
                                        <p:hsl h="-7200000" s="0" l="0"/>
                                      </p:by>
                                    </p:animClr>
                                    <p:animClr clrSpc="hsl" dir="cw">
                                      <p:cBhvr>
                                        <p:cTn id="615" dur="500" fill="hold"/>
                                        <p:tgtEl>
                                          <p:spTgt spid="122922"/>
                                        </p:tgtEl>
                                        <p:attrNameLst>
                                          <p:attrName>stroke.color</p:attrName>
                                        </p:attrNameLst>
                                      </p:cBhvr>
                                      <p:by>
                                        <p:hsl h="-7200000" s="0" l="0"/>
                                      </p:by>
                                    </p:animClr>
                                    <p:set>
                                      <p:cBhvr>
                                        <p:cTn id="616" dur="500" fill="hold"/>
                                        <p:tgtEl>
                                          <p:spTgt spid="122922"/>
                                        </p:tgtEl>
                                        <p:attrNameLst>
                                          <p:attrName>fill.type</p:attrName>
                                        </p:attrNameLst>
                                      </p:cBhvr>
                                      <p:to>
                                        <p:strVal val="solid"/>
                                      </p:to>
                                    </p:set>
                                  </p:childTnLst>
                                </p:cTn>
                              </p:par>
                            </p:childTnLst>
                          </p:cTn>
                        </p:par>
                        <p:par>
                          <p:cTn id="617" fill="hold" nodeType="afterGroup">
                            <p:stCondLst>
                              <p:cond delay="2500"/>
                            </p:stCondLst>
                            <p:childTnLst>
                              <p:par>
                                <p:cTn id="618" presetID="22" presetClass="emph" presetSubtype="0" fill="hold" grpId="1" nodeType="afterEffect">
                                  <p:stCondLst>
                                    <p:cond delay="0"/>
                                  </p:stCondLst>
                                  <p:childTnLst>
                                    <p:animClr clrSpc="hsl" dir="cw">
                                      <p:cBhvr override="childStyle">
                                        <p:cTn id="619" dur="500" fill="hold"/>
                                        <p:tgtEl>
                                          <p:spTgt spid="122926"/>
                                        </p:tgtEl>
                                        <p:attrNameLst>
                                          <p:attrName>style.color</p:attrName>
                                        </p:attrNameLst>
                                      </p:cBhvr>
                                      <p:by>
                                        <p:hsl h="-7200000" s="0" l="0"/>
                                      </p:by>
                                    </p:animClr>
                                    <p:animClr clrSpc="hsl" dir="cw">
                                      <p:cBhvr>
                                        <p:cTn id="620" dur="500" fill="hold"/>
                                        <p:tgtEl>
                                          <p:spTgt spid="122926"/>
                                        </p:tgtEl>
                                        <p:attrNameLst>
                                          <p:attrName>fillcolor</p:attrName>
                                        </p:attrNameLst>
                                      </p:cBhvr>
                                      <p:by>
                                        <p:hsl h="-7200000" s="0" l="0"/>
                                      </p:by>
                                    </p:animClr>
                                    <p:animClr clrSpc="hsl" dir="cw">
                                      <p:cBhvr>
                                        <p:cTn id="621" dur="500" fill="hold"/>
                                        <p:tgtEl>
                                          <p:spTgt spid="122926"/>
                                        </p:tgtEl>
                                        <p:attrNameLst>
                                          <p:attrName>stroke.color</p:attrName>
                                        </p:attrNameLst>
                                      </p:cBhvr>
                                      <p:by>
                                        <p:hsl h="-7200000" s="0" l="0"/>
                                      </p:by>
                                    </p:animClr>
                                    <p:set>
                                      <p:cBhvr>
                                        <p:cTn id="622" dur="500" fill="hold"/>
                                        <p:tgtEl>
                                          <p:spTgt spid="122926"/>
                                        </p:tgtEl>
                                        <p:attrNameLst>
                                          <p:attrName>fill.type</p:attrName>
                                        </p:attrNameLst>
                                      </p:cBhvr>
                                      <p:to>
                                        <p:strVal val="solid"/>
                                      </p:to>
                                    </p:set>
                                  </p:childTnLst>
                                </p:cTn>
                              </p:par>
                              <p:par>
                                <p:cTn id="623" presetID="1" presetClass="mediacall" presetSubtype="0" fill="hold" nodeType="withEffect">
                                  <p:stCondLst>
                                    <p:cond delay="0"/>
                                  </p:stCondLst>
                                  <p:childTnLst>
                                    <p:cmd type="call" cmd="playFrom(0.0)">
                                      <p:cBhvr>
                                        <p:cTn id="624" dur="632" fill="hold"/>
                                        <p:tgtEl>
                                          <p:spTgt spid="122960"/>
                                        </p:tgtEl>
                                      </p:cBhvr>
                                    </p:cmd>
                                  </p:childTnLst>
                                </p:cTn>
                              </p:par>
                            </p:childTnLst>
                          </p:cTn>
                        </p:par>
                        <p:par>
                          <p:cTn id="625" fill="hold" nodeType="afterGroup">
                            <p:stCondLst>
                              <p:cond delay="3132"/>
                            </p:stCondLst>
                            <p:childTnLst>
                              <p:par>
                                <p:cTn id="626" presetID="22" presetClass="emph" presetSubtype="0" fill="hold" grpId="1" nodeType="afterEffect">
                                  <p:stCondLst>
                                    <p:cond delay="0"/>
                                  </p:stCondLst>
                                  <p:childTnLst>
                                    <p:animClr clrSpc="hsl" dir="cw">
                                      <p:cBhvr override="childStyle">
                                        <p:cTn id="627" dur="500" fill="hold"/>
                                        <p:tgtEl>
                                          <p:spTgt spid="122927"/>
                                        </p:tgtEl>
                                        <p:attrNameLst>
                                          <p:attrName>style.color</p:attrName>
                                        </p:attrNameLst>
                                      </p:cBhvr>
                                      <p:by>
                                        <p:hsl h="-7200000" s="0" l="0"/>
                                      </p:by>
                                    </p:animClr>
                                    <p:animClr clrSpc="hsl" dir="cw">
                                      <p:cBhvr>
                                        <p:cTn id="628" dur="500" fill="hold"/>
                                        <p:tgtEl>
                                          <p:spTgt spid="122927"/>
                                        </p:tgtEl>
                                        <p:attrNameLst>
                                          <p:attrName>fillcolor</p:attrName>
                                        </p:attrNameLst>
                                      </p:cBhvr>
                                      <p:by>
                                        <p:hsl h="-7200000" s="0" l="0"/>
                                      </p:by>
                                    </p:animClr>
                                    <p:animClr clrSpc="hsl" dir="cw">
                                      <p:cBhvr>
                                        <p:cTn id="629" dur="500" fill="hold"/>
                                        <p:tgtEl>
                                          <p:spTgt spid="122927"/>
                                        </p:tgtEl>
                                        <p:attrNameLst>
                                          <p:attrName>stroke.color</p:attrName>
                                        </p:attrNameLst>
                                      </p:cBhvr>
                                      <p:by>
                                        <p:hsl h="-7200000" s="0" l="0"/>
                                      </p:by>
                                    </p:animClr>
                                    <p:set>
                                      <p:cBhvr>
                                        <p:cTn id="630" dur="500" fill="hold"/>
                                        <p:tgtEl>
                                          <p:spTgt spid="122927"/>
                                        </p:tgtEl>
                                        <p:attrNameLst>
                                          <p:attrName>fill.type</p:attrName>
                                        </p:attrNameLst>
                                      </p:cBhvr>
                                      <p:to>
                                        <p:strVal val="solid"/>
                                      </p:to>
                                    </p:set>
                                  </p:childTnLst>
                                </p:cTn>
                              </p:par>
                            </p:childTnLst>
                          </p:cTn>
                        </p:par>
                      </p:childTnLst>
                    </p:cTn>
                  </p:par>
                  <p:par>
                    <p:cTn id="631" fill="hold" nodeType="clickPar">
                      <p:stCondLst>
                        <p:cond delay="indefinite"/>
                      </p:stCondLst>
                      <p:childTnLst>
                        <p:par>
                          <p:cTn id="632" fill="hold" nodeType="withGroup">
                            <p:stCondLst>
                              <p:cond delay="0"/>
                            </p:stCondLst>
                            <p:childTnLst>
                              <p:par>
                                <p:cTn id="633" presetID="50" presetClass="entr" presetSubtype="0" decel="100000" fill="hold" grpId="0" nodeType="clickEffect">
                                  <p:stCondLst>
                                    <p:cond delay="0"/>
                                  </p:stCondLst>
                                  <p:childTnLst>
                                    <p:set>
                                      <p:cBhvr>
                                        <p:cTn id="634" dur="1" fill="hold">
                                          <p:stCondLst>
                                            <p:cond delay="0"/>
                                          </p:stCondLst>
                                        </p:cTn>
                                        <p:tgtEl>
                                          <p:spTgt spid="122940"/>
                                        </p:tgtEl>
                                        <p:attrNameLst>
                                          <p:attrName>style.visibility</p:attrName>
                                        </p:attrNameLst>
                                      </p:cBhvr>
                                      <p:to>
                                        <p:strVal val="visible"/>
                                      </p:to>
                                    </p:set>
                                    <p:anim calcmode="lin" valueType="num">
                                      <p:cBhvr>
                                        <p:cTn id="635" dur="1000" fill="hold"/>
                                        <p:tgtEl>
                                          <p:spTgt spid="122940"/>
                                        </p:tgtEl>
                                        <p:attrNameLst>
                                          <p:attrName>ppt_w</p:attrName>
                                        </p:attrNameLst>
                                      </p:cBhvr>
                                      <p:tavLst>
                                        <p:tav tm="0">
                                          <p:val>
                                            <p:strVal val="#ppt_w+.3"/>
                                          </p:val>
                                        </p:tav>
                                        <p:tav tm="100000">
                                          <p:val>
                                            <p:strVal val="#ppt_w"/>
                                          </p:val>
                                        </p:tav>
                                      </p:tavLst>
                                    </p:anim>
                                    <p:anim calcmode="lin" valueType="num">
                                      <p:cBhvr>
                                        <p:cTn id="636" dur="1000" fill="hold"/>
                                        <p:tgtEl>
                                          <p:spTgt spid="122940"/>
                                        </p:tgtEl>
                                        <p:attrNameLst>
                                          <p:attrName>ppt_h</p:attrName>
                                        </p:attrNameLst>
                                      </p:cBhvr>
                                      <p:tavLst>
                                        <p:tav tm="0">
                                          <p:val>
                                            <p:strVal val="#ppt_h"/>
                                          </p:val>
                                        </p:tav>
                                        <p:tav tm="100000">
                                          <p:val>
                                            <p:strVal val="#ppt_h"/>
                                          </p:val>
                                        </p:tav>
                                      </p:tavLst>
                                    </p:anim>
                                    <p:animEffect transition="in" filter="fade">
                                      <p:cBhvr>
                                        <p:cTn id="637" dur="1000"/>
                                        <p:tgtEl>
                                          <p:spTgt spid="122940"/>
                                        </p:tgtEl>
                                      </p:cBhvr>
                                    </p:animEffect>
                                  </p:childTnLst>
                                </p:cTn>
                              </p:par>
                              <p:par>
                                <p:cTn id="638" presetID="25" presetClass="entr" presetSubtype="0" fill="hold" grpId="0" nodeType="withEffect">
                                  <p:stCondLst>
                                    <p:cond delay="0"/>
                                  </p:stCondLst>
                                  <p:childTnLst>
                                    <p:set>
                                      <p:cBhvr>
                                        <p:cTn id="639" dur="1" fill="hold">
                                          <p:stCondLst>
                                            <p:cond delay="0"/>
                                          </p:stCondLst>
                                        </p:cTn>
                                        <p:tgtEl>
                                          <p:spTgt spid="122941"/>
                                        </p:tgtEl>
                                        <p:attrNameLst>
                                          <p:attrName>style.visibility</p:attrName>
                                        </p:attrNameLst>
                                      </p:cBhvr>
                                      <p:to>
                                        <p:strVal val="visible"/>
                                      </p:to>
                                    </p:set>
                                    <p:anim calcmode="lin" valueType="num">
                                      <p:cBhvr>
                                        <p:cTn id="640" dur="500" decel="50000" fill="hold">
                                          <p:stCondLst>
                                            <p:cond delay="0"/>
                                          </p:stCondLst>
                                        </p:cTn>
                                        <p:tgtEl>
                                          <p:spTgt spid="122941"/>
                                        </p:tgtEl>
                                        <p:attrNameLst>
                                          <p:attrName>style.rotation</p:attrName>
                                        </p:attrNameLst>
                                      </p:cBhvr>
                                      <p:tavLst>
                                        <p:tav tm="0">
                                          <p:val>
                                            <p:fltVal val="-90"/>
                                          </p:val>
                                        </p:tav>
                                        <p:tav tm="100000">
                                          <p:val>
                                            <p:fltVal val="0"/>
                                          </p:val>
                                        </p:tav>
                                      </p:tavLst>
                                    </p:anim>
                                    <p:anim calcmode="lin" valueType="num">
                                      <p:cBhvr>
                                        <p:cTn id="641" dur="500" decel="50000" fill="hold">
                                          <p:stCondLst>
                                            <p:cond delay="0"/>
                                          </p:stCondLst>
                                        </p:cTn>
                                        <p:tgtEl>
                                          <p:spTgt spid="122941"/>
                                        </p:tgtEl>
                                        <p:attrNameLst>
                                          <p:attrName>ppt_w</p:attrName>
                                        </p:attrNameLst>
                                      </p:cBhvr>
                                      <p:tavLst>
                                        <p:tav tm="0">
                                          <p:val>
                                            <p:strVal val="#ppt_w"/>
                                          </p:val>
                                        </p:tav>
                                        <p:tav tm="100000">
                                          <p:val>
                                            <p:strVal val="#ppt_w*.05"/>
                                          </p:val>
                                        </p:tav>
                                      </p:tavLst>
                                    </p:anim>
                                    <p:anim calcmode="lin" valueType="num">
                                      <p:cBhvr>
                                        <p:cTn id="642" dur="500" accel="50000" fill="hold">
                                          <p:stCondLst>
                                            <p:cond delay="500"/>
                                          </p:stCondLst>
                                        </p:cTn>
                                        <p:tgtEl>
                                          <p:spTgt spid="122941"/>
                                        </p:tgtEl>
                                        <p:attrNameLst>
                                          <p:attrName>ppt_w</p:attrName>
                                        </p:attrNameLst>
                                      </p:cBhvr>
                                      <p:tavLst>
                                        <p:tav tm="0">
                                          <p:val>
                                            <p:strVal val="#ppt_w*.05"/>
                                          </p:val>
                                        </p:tav>
                                        <p:tav tm="100000">
                                          <p:val>
                                            <p:strVal val="#ppt_w"/>
                                          </p:val>
                                        </p:tav>
                                      </p:tavLst>
                                    </p:anim>
                                    <p:anim calcmode="lin" valueType="num">
                                      <p:cBhvr>
                                        <p:cTn id="643" dur="1000" fill="hold"/>
                                        <p:tgtEl>
                                          <p:spTgt spid="122941"/>
                                        </p:tgtEl>
                                        <p:attrNameLst>
                                          <p:attrName>ppt_h</p:attrName>
                                        </p:attrNameLst>
                                      </p:cBhvr>
                                      <p:tavLst>
                                        <p:tav tm="0">
                                          <p:val>
                                            <p:strVal val="#ppt_h"/>
                                          </p:val>
                                        </p:tav>
                                        <p:tav tm="100000">
                                          <p:val>
                                            <p:strVal val="#ppt_h"/>
                                          </p:val>
                                        </p:tav>
                                      </p:tavLst>
                                    </p:anim>
                                    <p:anim calcmode="lin" valueType="num">
                                      <p:cBhvr>
                                        <p:cTn id="644" dur="500" decel="50000" fill="hold">
                                          <p:stCondLst>
                                            <p:cond delay="0"/>
                                          </p:stCondLst>
                                        </p:cTn>
                                        <p:tgtEl>
                                          <p:spTgt spid="122941"/>
                                        </p:tgtEl>
                                        <p:attrNameLst>
                                          <p:attrName>ppt_x</p:attrName>
                                        </p:attrNameLst>
                                      </p:cBhvr>
                                      <p:tavLst>
                                        <p:tav tm="0">
                                          <p:val>
                                            <p:strVal val="#ppt_x+.4"/>
                                          </p:val>
                                        </p:tav>
                                        <p:tav tm="100000">
                                          <p:val>
                                            <p:strVal val="#ppt_x"/>
                                          </p:val>
                                        </p:tav>
                                      </p:tavLst>
                                    </p:anim>
                                    <p:anim calcmode="lin" valueType="num">
                                      <p:cBhvr>
                                        <p:cTn id="645" dur="500" decel="50000" fill="hold">
                                          <p:stCondLst>
                                            <p:cond delay="0"/>
                                          </p:stCondLst>
                                        </p:cTn>
                                        <p:tgtEl>
                                          <p:spTgt spid="122941"/>
                                        </p:tgtEl>
                                        <p:attrNameLst>
                                          <p:attrName>ppt_y</p:attrName>
                                        </p:attrNameLst>
                                      </p:cBhvr>
                                      <p:tavLst>
                                        <p:tav tm="0">
                                          <p:val>
                                            <p:strVal val="#ppt_y-.2"/>
                                          </p:val>
                                        </p:tav>
                                        <p:tav tm="100000">
                                          <p:val>
                                            <p:strVal val="#ppt_y+.1"/>
                                          </p:val>
                                        </p:tav>
                                      </p:tavLst>
                                    </p:anim>
                                    <p:anim calcmode="lin" valueType="num">
                                      <p:cBhvr>
                                        <p:cTn id="646" dur="500" accel="50000" fill="hold">
                                          <p:stCondLst>
                                            <p:cond delay="500"/>
                                          </p:stCondLst>
                                        </p:cTn>
                                        <p:tgtEl>
                                          <p:spTgt spid="122941"/>
                                        </p:tgtEl>
                                        <p:attrNameLst>
                                          <p:attrName>ppt_y</p:attrName>
                                        </p:attrNameLst>
                                      </p:cBhvr>
                                      <p:tavLst>
                                        <p:tav tm="0">
                                          <p:val>
                                            <p:strVal val="#ppt_y+.1"/>
                                          </p:val>
                                        </p:tav>
                                        <p:tav tm="100000">
                                          <p:val>
                                            <p:strVal val="#ppt_y"/>
                                          </p:val>
                                        </p:tav>
                                      </p:tavLst>
                                    </p:anim>
                                    <p:animEffect transition="in" filter="fade">
                                      <p:cBhvr>
                                        <p:cTn id="647" dur="1000" decel="50000">
                                          <p:stCondLst>
                                            <p:cond delay="0"/>
                                          </p:stCondLst>
                                        </p:cTn>
                                        <p:tgtEl>
                                          <p:spTgt spid="122941"/>
                                        </p:tgtEl>
                                      </p:cBhvr>
                                    </p:animEffect>
                                  </p:childTnLst>
                                  <p:subTnLst>
                                    <p:audio>
                                      <p:cMediaNode vol="89000">
                                        <p:cTn display="0" masterRel="sameClick">
                                          <p:stCondLst>
                                            <p:cond evt="begin" delay="0">
                                              <p:tn val="638"/>
                                            </p:cond>
                                          </p:stCondLst>
                                          <p:endCondLst>
                                            <p:cond evt="onStopAudio" delay="0">
                                              <p:tgtEl>
                                                <p:sldTgt/>
                                              </p:tgtEl>
                                            </p:cond>
                                          </p:endCondLst>
                                        </p:cTn>
                                        <p:tgtEl>
                                          <p:sndTgt r:embed="rId4" name="KEN.WAV"/>
                                        </p:tgtEl>
                                      </p:cMediaNode>
                                    </p:audio>
                                  </p:subTnLst>
                                </p:cTn>
                              </p:par>
                            </p:childTnLst>
                          </p:cTn>
                        </p:par>
                      </p:childTnLst>
                    </p:cTn>
                  </p:par>
                  <p:par>
                    <p:cTn id="648" fill="hold" nodeType="clickPar">
                      <p:stCondLst>
                        <p:cond delay="indefinite"/>
                      </p:stCondLst>
                      <p:childTnLst>
                        <p:par>
                          <p:cTn id="649" fill="hold" nodeType="withGroup">
                            <p:stCondLst>
                              <p:cond delay="0"/>
                            </p:stCondLst>
                            <p:childTnLst>
                              <p:par>
                                <p:cTn id="650" presetID="50" presetClass="entr" presetSubtype="0" decel="100000" fill="hold" grpId="0" nodeType="clickEffect">
                                  <p:stCondLst>
                                    <p:cond delay="0"/>
                                  </p:stCondLst>
                                  <p:iterate type="lt">
                                    <p:tmPct val="0"/>
                                  </p:iterate>
                                  <p:childTnLst>
                                    <p:set>
                                      <p:cBhvr>
                                        <p:cTn id="651" dur="1" fill="hold">
                                          <p:stCondLst>
                                            <p:cond delay="0"/>
                                          </p:stCondLst>
                                        </p:cTn>
                                        <p:tgtEl>
                                          <p:spTgt spid="122964"/>
                                        </p:tgtEl>
                                        <p:attrNameLst>
                                          <p:attrName>style.visibility</p:attrName>
                                        </p:attrNameLst>
                                      </p:cBhvr>
                                      <p:to>
                                        <p:strVal val="visible"/>
                                      </p:to>
                                    </p:set>
                                    <p:anim calcmode="lin" valueType="num">
                                      <p:cBhvr>
                                        <p:cTn id="652" dur="1000" fill="hold"/>
                                        <p:tgtEl>
                                          <p:spTgt spid="122964"/>
                                        </p:tgtEl>
                                        <p:attrNameLst>
                                          <p:attrName>ppt_w</p:attrName>
                                        </p:attrNameLst>
                                      </p:cBhvr>
                                      <p:tavLst>
                                        <p:tav tm="0">
                                          <p:val>
                                            <p:strVal val="#ppt_w+.3"/>
                                          </p:val>
                                        </p:tav>
                                        <p:tav tm="100000">
                                          <p:val>
                                            <p:strVal val="#ppt_w"/>
                                          </p:val>
                                        </p:tav>
                                      </p:tavLst>
                                    </p:anim>
                                    <p:anim calcmode="lin" valueType="num">
                                      <p:cBhvr>
                                        <p:cTn id="653" dur="1000" fill="hold"/>
                                        <p:tgtEl>
                                          <p:spTgt spid="122964"/>
                                        </p:tgtEl>
                                        <p:attrNameLst>
                                          <p:attrName>ppt_h</p:attrName>
                                        </p:attrNameLst>
                                      </p:cBhvr>
                                      <p:tavLst>
                                        <p:tav tm="0">
                                          <p:val>
                                            <p:strVal val="#ppt_h"/>
                                          </p:val>
                                        </p:tav>
                                        <p:tav tm="100000">
                                          <p:val>
                                            <p:strVal val="#ppt_h"/>
                                          </p:val>
                                        </p:tav>
                                      </p:tavLst>
                                    </p:anim>
                                    <p:animEffect transition="in" filter="fade">
                                      <p:cBhvr>
                                        <p:cTn id="654" dur="1000"/>
                                        <p:tgtEl>
                                          <p:spTgt spid="122964"/>
                                        </p:tgtEl>
                                      </p:cBhvr>
                                    </p:animEffect>
                                  </p:childTnLst>
                                </p:cTn>
                              </p:par>
                            </p:childTnLst>
                          </p:cTn>
                        </p:par>
                        <p:par>
                          <p:cTn id="655" fill="hold" nodeType="afterGroup">
                            <p:stCondLst>
                              <p:cond delay="1000"/>
                            </p:stCondLst>
                            <p:childTnLst>
                              <p:par>
                                <p:cTn id="656" presetID="50" presetClass="entr" presetSubtype="0" decel="100000" fill="hold" grpId="0" nodeType="afterEffect">
                                  <p:stCondLst>
                                    <p:cond delay="0"/>
                                  </p:stCondLst>
                                  <p:iterate type="lt">
                                    <p:tmPct val="0"/>
                                  </p:iterate>
                                  <p:childTnLst>
                                    <p:set>
                                      <p:cBhvr>
                                        <p:cTn id="657" dur="1" fill="hold">
                                          <p:stCondLst>
                                            <p:cond delay="0"/>
                                          </p:stCondLst>
                                        </p:cTn>
                                        <p:tgtEl>
                                          <p:spTgt spid="122942"/>
                                        </p:tgtEl>
                                        <p:attrNameLst>
                                          <p:attrName>style.visibility</p:attrName>
                                        </p:attrNameLst>
                                      </p:cBhvr>
                                      <p:to>
                                        <p:strVal val="visible"/>
                                      </p:to>
                                    </p:set>
                                    <p:anim calcmode="lin" valueType="num">
                                      <p:cBhvr>
                                        <p:cTn id="658" dur="1000" fill="hold"/>
                                        <p:tgtEl>
                                          <p:spTgt spid="122942"/>
                                        </p:tgtEl>
                                        <p:attrNameLst>
                                          <p:attrName>ppt_w</p:attrName>
                                        </p:attrNameLst>
                                      </p:cBhvr>
                                      <p:tavLst>
                                        <p:tav tm="0">
                                          <p:val>
                                            <p:strVal val="#ppt_w+.3"/>
                                          </p:val>
                                        </p:tav>
                                        <p:tav tm="100000">
                                          <p:val>
                                            <p:strVal val="#ppt_w"/>
                                          </p:val>
                                        </p:tav>
                                      </p:tavLst>
                                    </p:anim>
                                    <p:anim calcmode="lin" valueType="num">
                                      <p:cBhvr>
                                        <p:cTn id="659" dur="1000" fill="hold"/>
                                        <p:tgtEl>
                                          <p:spTgt spid="122942"/>
                                        </p:tgtEl>
                                        <p:attrNameLst>
                                          <p:attrName>ppt_h</p:attrName>
                                        </p:attrNameLst>
                                      </p:cBhvr>
                                      <p:tavLst>
                                        <p:tav tm="0">
                                          <p:val>
                                            <p:strVal val="#ppt_h"/>
                                          </p:val>
                                        </p:tav>
                                        <p:tav tm="100000">
                                          <p:val>
                                            <p:strVal val="#ppt_h"/>
                                          </p:val>
                                        </p:tav>
                                      </p:tavLst>
                                    </p:anim>
                                    <p:animEffect transition="in" filter="fade">
                                      <p:cBhvr>
                                        <p:cTn id="660" dur="1000"/>
                                        <p:tgtEl>
                                          <p:spTgt spid="122942"/>
                                        </p:tgtEl>
                                      </p:cBhvr>
                                    </p:animEffect>
                                  </p:childTnLst>
                                  <p:subTnLst>
                                    <p:audio>
                                      <p:cMediaNode>
                                        <p:cTn display="0" masterRel="sameClick">
                                          <p:stCondLst>
                                            <p:cond evt="begin" delay="0">
                                              <p:tn val="656"/>
                                            </p:cond>
                                          </p:stCondLst>
                                          <p:endCondLst>
                                            <p:cond evt="onStopAudio" delay="0">
                                              <p:tgtEl>
                                                <p:sldTgt/>
                                              </p:tgtEl>
                                            </p:cond>
                                          </p:endCondLst>
                                        </p:cTn>
                                        <p:tgtEl>
                                          <p:sndTgt r:embed="rId5" name="mo o chu 2.wav"/>
                                        </p:tgtEl>
                                      </p:cMediaNode>
                                    </p:audio>
                                  </p:subTnLst>
                                </p:cTn>
                              </p:par>
                              <p:par>
                                <p:cTn id="661" presetID="50" presetClass="entr" presetSubtype="0" decel="100000" fill="hold" grpId="1" nodeType="withEffect">
                                  <p:stCondLst>
                                    <p:cond delay="0"/>
                                  </p:stCondLst>
                                  <p:iterate type="lt">
                                    <p:tmPct val="0"/>
                                  </p:iterate>
                                  <p:childTnLst>
                                    <p:set>
                                      <p:cBhvr>
                                        <p:cTn id="662" dur="1" fill="hold">
                                          <p:stCondLst>
                                            <p:cond delay="0"/>
                                          </p:stCondLst>
                                        </p:cTn>
                                        <p:tgtEl>
                                          <p:spTgt spid="122942"/>
                                        </p:tgtEl>
                                        <p:attrNameLst>
                                          <p:attrName>style.visibility</p:attrName>
                                        </p:attrNameLst>
                                      </p:cBhvr>
                                      <p:to>
                                        <p:strVal val="visible"/>
                                      </p:to>
                                    </p:set>
                                    <p:anim calcmode="lin" valueType="num">
                                      <p:cBhvr>
                                        <p:cTn id="663" dur="1000" fill="hold"/>
                                        <p:tgtEl>
                                          <p:spTgt spid="122942"/>
                                        </p:tgtEl>
                                        <p:attrNameLst>
                                          <p:attrName>ppt_w</p:attrName>
                                        </p:attrNameLst>
                                      </p:cBhvr>
                                      <p:tavLst>
                                        <p:tav tm="0">
                                          <p:val>
                                            <p:strVal val="#ppt_w+.3"/>
                                          </p:val>
                                        </p:tav>
                                        <p:tav tm="100000">
                                          <p:val>
                                            <p:strVal val="#ppt_w"/>
                                          </p:val>
                                        </p:tav>
                                      </p:tavLst>
                                    </p:anim>
                                    <p:anim calcmode="lin" valueType="num">
                                      <p:cBhvr>
                                        <p:cTn id="664" dur="1000" fill="hold"/>
                                        <p:tgtEl>
                                          <p:spTgt spid="122942"/>
                                        </p:tgtEl>
                                        <p:attrNameLst>
                                          <p:attrName>ppt_h</p:attrName>
                                        </p:attrNameLst>
                                      </p:cBhvr>
                                      <p:tavLst>
                                        <p:tav tm="0">
                                          <p:val>
                                            <p:strVal val="#ppt_h"/>
                                          </p:val>
                                        </p:tav>
                                        <p:tav tm="100000">
                                          <p:val>
                                            <p:strVal val="#ppt_h"/>
                                          </p:val>
                                        </p:tav>
                                      </p:tavLst>
                                    </p:anim>
                                    <p:animEffect transition="in" filter="fade">
                                      <p:cBhvr>
                                        <p:cTn id="665" dur="1000"/>
                                        <p:tgtEl>
                                          <p:spTgt spid="122942"/>
                                        </p:tgtEl>
                                      </p:cBhvr>
                                    </p:animEffect>
                                  </p:childTnLst>
                                </p:cTn>
                              </p:par>
                            </p:childTnLst>
                          </p:cTn>
                        </p:par>
                        <p:par>
                          <p:cTn id="666" fill="hold" nodeType="afterGroup">
                            <p:stCondLst>
                              <p:cond delay="2000"/>
                            </p:stCondLst>
                            <p:childTnLst>
                              <p:par>
                                <p:cTn id="667" presetID="4" presetClass="exit" presetSubtype="16" fill="hold" nodeType="afterEffect">
                                  <p:stCondLst>
                                    <p:cond delay="0"/>
                                  </p:stCondLst>
                                  <p:childTnLst>
                                    <p:animEffect transition="out" filter="box(in)">
                                      <p:cBhvr>
                                        <p:cTn id="668" dur="500"/>
                                        <p:tgtEl>
                                          <p:spTgt spid="122940"/>
                                        </p:tgtEl>
                                      </p:cBhvr>
                                    </p:animEffect>
                                    <p:set>
                                      <p:cBhvr>
                                        <p:cTn id="669" dur="1" fill="hold">
                                          <p:stCondLst>
                                            <p:cond delay="499"/>
                                          </p:stCondLst>
                                        </p:cTn>
                                        <p:tgtEl>
                                          <p:spTgt spid="122940"/>
                                        </p:tgtEl>
                                        <p:attrNameLst>
                                          <p:attrName>style.visibility</p:attrName>
                                        </p:attrNameLst>
                                      </p:cBhvr>
                                      <p:to>
                                        <p:strVal val="hidden"/>
                                      </p:to>
                                    </p:set>
                                  </p:childTnLst>
                                </p:cTn>
                              </p:par>
                            </p:childTnLst>
                          </p:cTn>
                        </p:par>
                      </p:childTnLst>
                    </p:cTn>
                  </p:par>
                </p:childTnLst>
              </p:cTn>
              <p:nextCondLst>
                <p:cond evt="onClick" delay="0">
                  <p:tgtEl>
                    <p:spTgt spid="122930"/>
                  </p:tgtEl>
                </p:cond>
              </p:nextCondLst>
            </p:seq>
            <p:seq concurrent="1" nextAc="seek">
              <p:cTn id="670" restart="whenNotActive" fill="hold" evtFilter="cancelBubble" nodeType="interactiveSeq">
                <p:stCondLst>
                  <p:cond evt="onClick" delay="0">
                    <p:tgtEl>
                      <p:spTgt spid="122931"/>
                    </p:tgtEl>
                  </p:cond>
                </p:stCondLst>
                <p:endSync evt="end" delay="0">
                  <p:rtn val="all"/>
                </p:endSync>
                <p:childTnLst>
                  <p:par>
                    <p:cTn id="671" fill="hold" nodeType="clickPar">
                      <p:stCondLst>
                        <p:cond delay="indefinite"/>
                      </p:stCondLst>
                      <p:childTnLst>
                        <p:par>
                          <p:cTn id="672" fill="hold" nodeType="withGroup">
                            <p:stCondLst>
                              <p:cond delay="0"/>
                            </p:stCondLst>
                            <p:childTnLst>
                              <p:par>
                                <p:cTn id="673" presetID="22" presetClass="emph" presetSubtype="0" fill="hold" grpId="1" nodeType="clickEffect">
                                  <p:stCondLst>
                                    <p:cond delay="0"/>
                                  </p:stCondLst>
                                  <p:childTnLst>
                                    <p:animClr clrSpc="hsl" dir="cw">
                                      <p:cBhvr override="childStyle">
                                        <p:cTn id="674" dur="500" fill="hold"/>
                                        <p:tgtEl>
                                          <p:spTgt spid="122903"/>
                                        </p:tgtEl>
                                        <p:attrNameLst>
                                          <p:attrName>style.color</p:attrName>
                                        </p:attrNameLst>
                                      </p:cBhvr>
                                      <p:by>
                                        <p:hsl h="-7200000" s="0" l="0"/>
                                      </p:by>
                                    </p:animClr>
                                    <p:animClr clrSpc="hsl" dir="cw">
                                      <p:cBhvr>
                                        <p:cTn id="675" dur="500" fill="hold"/>
                                        <p:tgtEl>
                                          <p:spTgt spid="122903"/>
                                        </p:tgtEl>
                                        <p:attrNameLst>
                                          <p:attrName>fillcolor</p:attrName>
                                        </p:attrNameLst>
                                      </p:cBhvr>
                                      <p:by>
                                        <p:hsl h="-7200000" s="0" l="0"/>
                                      </p:by>
                                    </p:animClr>
                                    <p:animClr clrSpc="hsl" dir="cw">
                                      <p:cBhvr>
                                        <p:cTn id="676" dur="500" fill="hold"/>
                                        <p:tgtEl>
                                          <p:spTgt spid="122903"/>
                                        </p:tgtEl>
                                        <p:attrNameLst>
                                          <p:attrName>stroke.color</p:attrName>
                                        </p:attrNameLst>
                                      </p:cBhvr>
                                      <p:by>
                                        <p:hsl h="-7200000" s="0" l="0"/>
                                      </p:by>
                                    </p:animClr>
                                    <p:set>
                                      <p:cBhvr>
                                        <p:cTn id="677" dur="500" fill="hold"/>
                                        <p:tgtEl>
                                          <p:spTgt spid="122903"/>
                                        </p:tgtEl>
                                        <p:attrNameLst>
                                          <p:attrName>fill.type</p:attrName>
                                        </p:attrNameLst>
                                      </p:cBhvr>
                                      <p:to>
                                        <p:strVal val="solid"/>
                                      </p:to>
                                    </p:set>
                                  </p:childTnLst>
                                </p:cTn>
                              </p:par>
                              <p:par>
                                <p:cTn id="678" presetID="22" presetClass="emph" presetSubtype="0" fill="hold" grpId="1" nodeType="withEffect">
                                  <p:stCondLst>
                                    <p:cond delay="0"/>
                                  </p:stCondLst>
                                  <p:childTnLst>
                                    <p:animClr clrSpc="hsl" dir="cw">
                                      <p:cBhvr override="childStyle">
                                        <p:cTn id="679" dur="500" fill="hold"/>
                                        <p:tgtEl>
                                          <p:spTgt spid="122904"/>
                                        </p:tgtEl>
                                        <p:attrNameLst>
                                          <p:attrName>style.color</p:attrName>
                                        </p:attrNameLst>
                                      </p:cBhvr>
                                      <p:by>
                                        <p:hsl h="-7200000" s="0" l="0"/>
                                      </p:by>
                                    </p:animClr>
                                    <p:animClr clrSpc="hsl" dir="cw">
                                      <p:cBhvr>
                                        <p:cTn id="680" dur="500" fill="hold"/>
                                        <p:tgtEl>
                                          <p:spTgt spid="122904"/>
                                        </p:tgtEl>
                                        <p:attrNameLst>
                                          <p:attrName>fillcolor</p:attrName>
                                        </p:attrNameLst>
                                      </p:cBhvr>
                                      <p:by>
                                        <p:hsl h="-7200000" s="0" l="0"/>
                                      </p:by>
                                    </p:animClr>
                                    <p:animClr clrSpc="hsl" dir="cw">
                                      <p:cBhvr>
                                        <p:cTn id="681" dur="500" fill="hold"/>
                                        <p:tgtEl>
                                          <p:spTgt spid="122904"/>
                                        </p:tgtEl>
                                        <p:attrNameLst>
                                          <p:attrName>stroke.color</p:attrName>
                                        </p:attrNameLst>
                                      </p:cBhvr>
                                      <p:by>
                                        <p:hsl h="-7200000" s="0" l="0"/>
                                      </p:by>
                                    </p:animClr>
                                    <p:set>
                                      <p:cBhvr>
                                        <p:cTn id="682" dur="500" fill="hold"/>
                                        <p:tgtEl>
                                          <p:spTgt spid="122904"/>
                                        </p:tgtEl>
                                        <p:attrNameLst>
                                          <p:attrName>fill.type</p:attrName>
                                        </p:attrNameLst>
                                      </p:cBhvr>
                                      <p:to>
                                        <p:strVal val="solid"/>
                                      </p:to>
                                    </p:set>
                                  </p:childTnLst>
                                </p:cTn>
                              </p:par>
                              <p:par>
                                <p:cTn id="683" presetID="1" presetClass="mediacall" presetSubtype="0" fill="hold" nodeType="withEffect">
                                  <p:stCondLst>
                                    <p:cond delay="0"/>
                                  </p:stCondLst>
                                  <p:childTnLst>
                                    <p:cmd type="call" cmd="playFrom(0.0)">
                                      <p:cBhvr>
                                        <p:cTn id="684" dur="632" fill="hold"/>
                                        <p:tgtEl>
                                          <p:spTgt spid="122961"/>
                                        </p:tgtEl>
                                      </p:cBhvr>
                                    </p:cmd>
                                  </p:childTnLst>
                                </p:cTn>
                              </p:par>
                              <p:par>
                                <p:cTn id="685" presetID="22" presetClass="emph" presetSubtype="0" fill="hold" grpId="1" nodeType="withEffect">
                                  <p:stCondLst>
                                    <p:cond delay="0"/>
                                  </p:stCondLst>
                                  <p:childTnLst>
                                    <p:animClr clrSpc="hsl" dir="cw">
                                      <p:cBhvr override="childStyle">
                                        <p:cTn id="686" dur="500" fill="hold"/>
                                        <p:tgtEl>
                                          <p:spTgt spid="122923"/>
                                        </p:tgtEl>
                                        <p:attrNameLst>
                                          <p:attrName>style.color</p:attrName>
                                        </p:attrNameLst>
                                      </p:cBhvr>
                                      <p:by>
                                        <p:hsl h="-7200000" s="0" l="0"/>
                                      </p:by>
                                    </p:animClr>
                                    <p:animClr clrSpc="hsl" dir="cw">
                                      <p:cBhvr>
                                        <p:cTn id="687" dur="500" fill="hold"/>
                                        <p:tgtEl>
                                          <p:spTgt spid="122923"/>
                                        </p:tgtEl>
                                        <p:attrNameLst>
                                          <p:attrName>fillcolor</p:attrName>
                                        </p:attrNameLst>
                                      </p:cBhvr>
                                      <p:by>
                                        <p:hsl h="-7200000" s="0" l="0"/>
                                      </p:by>
                                    </p:animClr>
                                    <p:animClr clrSpc="hsl" dir="cw">
                                      <p:cBhvr>
                                        <p:cTn id="688" dur="500" fill="hold"/>
                                        <p:tgtEl>
                                          <p:spTgt spid="122923"/>
                                        </p:tgtEl>
                                        <p:attrNameLst>
                                          <p:attrName>stroke.color</p:attrName>
                                        </p:attrNameLst>
                                      </p:cBhvr>
                                      <p:by>
                                        <p:hsl h="-7200000" s="0" l="0"/>
                                      </p:by>
                                    </p:animClr>
                                    <p:set>
                                      <p:cBhvr>
                                        <p:cTn id="689" dur="500" fill="hold"/>
                                        <p:tgtEl>
                                          <p:spTgt spid="122923"/>
                                        </p:tgtEl>
                                        <p:attrNameLst>
                                          <p:attrName>fill.type</p:attrName>
                                        </p:attrNameLst>
                                      </p:cBhvr>
                                      <p:to>
                                        <p:strVal val="solid"/>
                                      </p:to>
                                    </p:set>
                                  </p:childTnLst>
                                </p:cTn>
                              </p:par>
                            </p:childTnLst>
                          </p:cTn>
                        </p:par>
                      </p:childTnLst>
                    </p:cTn>
                  </p:par>
                  <p:par>
                    <p:cTn id="690" fill="hold" nodeType="clickPar">
                      <p:stCondLst>
                        <p:cond delay="indefinite"/>
                      </p:stCondLst>
                      <p:childTnLst>
                        <p:par>
                          <p:cTn id="691" fill="hold" nodeType="withGroup">
                            <p:stCondLst>
                              <p:cond delay="0"/>
                            </p:stCondLst>
                            <p:childTnLst>
                              <p:par>
                                <p:cTn id="692" presetID="50" presetClass="entr" presetSubtype="0" decel="100000" fill="hold" grpId="0" nodeType="clickEffect">
                                  <p:stCondLst>
                                    <p:cond delay="0"/>
                                  </p:stCondLst>
                                  <p:childTnLst>
                                    <p:set>
                                      <p:cBhvr>
                                        <p:cTn id="693" dur="1" fill="hold">
                                          <p:stCondLst>
                                            <p:cond delay="0"/>
                                          </p:stCondLst>
                                        </p:cTn>
                                        <p:tgtEl>
                                          <p:spTgt spid="122943"/>
                                        </p:tgtEl>
                                        <p:attrNameLst>
                                          <p:attrName>style.visibility</p:attrName>
                                        </p:attrNameLst>
                                      </p:cBhvr>
                                      <p:to>
                                        <p:strVal val="visible"/>
                                      </p:to>
                                    </p:set>
                                    <p:anim calcmode="lin" valueType="num">
                                      <p:cBhvr>
                                        <p:cTn id="694" dur="1000" fill="hold"/>
                                        <p:tgtEl>
                                          <p:spTgt spid="122943"/>
                                        </p:tgtEl>
                                        <p:attrNameLst>
                                          <p:attrName>ppt_w</p:attrName>
                                        </p:attrNameLst>
                                      </p:cBhvr>
                                      <p:tavLst>
                                        <p:tav tm="0">
                                          <p:val>
                                            <p:strVal val="#ppt_w+.3"/>
                                          </p:val>
                                        </p:tav>
                                        <p:tav tm="100000">
                                          <p:val>
                                            <p:strVal val="#ppt_w"/>
                                          </p:val>
                                        </p:tav>
                                      </p:tavLst>
                                    </p:anim>
                                    <p:anim calcmode="lin" valueType="num">
                                      <p:cBhvr>
                                        <p:cTn id="695" dur="1000" fill="hold"/>
                                        <p:tgtEl>
                                          <p:spTgt spid="122943"/>
                                        </p:tgtEl>
                                        <p:attrNameLst>
                                          <p:attrName>ppt_h</p:attrName>
                                        </p:attrNameLst>
                                      </p:cBhvr>
                                      <p:tavLst>
                                        <p:tav tm="0">
                                          <p:val>
                                            <p:strVal val="#ppt_h"/>
                                          </p:val>
                                        </p:tav>
                                        <p:tav tm="100000">
                                          <p:val>
                                            <p:strVal val="#ppt_h"/>
                                          </p:val>
                                        </p:tav>
                                      </p:tavLst>
                                    </p:anim>
                                    <p:animEffect transition="in" filter="fade">
                                      <p:cBhvr>
                                        <p:cTn id="696" dur="1000"/>
                                        <p:tgtEl>
                                          <p:spTgt spid="122943"/>
                                        </p:tgtEl>
                                      </p:cBhvr>
                                    </p:animEffect>
                                  </p:childTnLst>
                                </p:cTn>
                              </p:par>
                              <p:par>
                                <p:cTn id="697" presetID="25" presetClass="entr" presetSubtype="0" fill="hold" grpId="0" nodeType="withEffect">
                                  <p:stCondLst>
                                    <p:cond delay="0"/>
                                  </p:stCondLst>
                                  <p:childTnLst>
                                    <p:set>
                                      <p:cBhvr>
                                        <p:cTn id="698" dur="1" fill="hold">
                                          <p:stCondLst>
                                            <p:cond delay="0"/>
                                          </p:stCondLst>
                                        </p:cTn>
                                        <p:tgtEl>
                                          <p:spTgt spid="122944"/>
                                        </p:tgtEl>
                                        <p:attrNameLst>
                                          <p:attrName>style.visibility</p:attrName>
                                        </p:attrNameLst>
                                      </p:cBhvr>
                                      <p:to>
                                        <p:strVal val="visible"/>
                                      </p:to>
                                    </p:set>
                                    <p:anim calcmode="lin" valueType="num">
                                      <p:cBhvr>
                                        <p:cTn id="699" dur="500" decel="50000" fill="hold">
                                          <p:stCondLst>
                                            <p:cond delay="0"/>
                                          </p:stCondLst>
                                        </p:cTn>
                                        <p:tgtEl>
                                          <p:spTgt spid="122944"/>
                                        </p:tgtEl>
                                        <p:attrNameLst>
                                          <p:attrName>style.rotation</p:attrName>
                                        </p:attrNameLst>
                                      </p:cBhvr>
                                      <p:tavLst>
                                        <p:tav tm="0">
                                          <p:val>
                                            <p:fltVal val="-90"/>
                                          </p:val>
                                        </p:tav>
                                        <p:tav tm="100000">
                                          <p:val>
                                            <p:fltVal val="0"/>
                                          </p:val>
                                        </p:tav>
                                      </p:tavLst>
                                    </p:anim>
                                    <p:anim calcmode="lin" valueType="num">
                                      <p:cBhvr>
                                        <p:cTn id="700" dur="500" decel="50000" fill="hold">
                                          <p:stCondLst>
                                            <p:cond delay="0"/>
                                          </p:stCondLst>
                                        </p:cTn>
                                        <p:tgtEl>
                                          <p:spTgt spid="122944"/>
                                        </p:tgtEl>
                                        <p:attrNameLst>
                                          <p:attrName>ppt_w</p:attrName>
                                        </p:attrNameLst>
                                      </p:cBhvr>
                                      <p:tavLst>
                                        <p:tav tm="0">
                                          <p:val>
                                            <p:strVal val="#ppt_w"/>
                                          </p:val>
                                        </p:tav>
                                        <p:tav tm="100000">
                                          <p:val>
                                            <p:strVal val="#ppt_w*.05"/>
                                          </p:val>
                                        </p:tav>
                                      </p:tavLst>
                                    </p:anim>
                                    <p:anim calcmode="lin" valueType="num">
                                      <p:cBhvr>
                                        <p:cTn id="701" dur="500" accel="50000" fill="hold">
                                          <p:stCondLst>
                                            <p:cond delay="500"/>
                                          </p:stCondLst>
                                        </p:cTn>
                                        <p:tgtEl>
                                          <p:spTgt spid="122944"/>
                                        </p:tgtEl>
                                        <p:attrNameLst>
                                          <p:attrName>ppt_w</p:attrName>
                                        </p:attrNameLst>
                                      </p:cBhvr>
                                      <p:tavLst>
                                        <p:tav tm="0">
                                          <p:val>
                                            <p:strVal val="#ppt_w*.05"/>
                                          </p:val>
                                        </p:tav>
                                        <p:tav tm="100000">
                                          <p:val>
                                            <p:strVal val="#ppt_w"/>
                                          </p:val>
                                        </p:tav>
                                      </p:tavLst>
                                    </p:anim>
                                    <p:anim calcmode="lin" valueType="num">
                                      <p:cBhvr>
                                        <p:cTn id="702" dur="1000" fill="hold"/>
                                        <p:tgtEl>
                                          <p:spTgt spid="122944"/>
                                        </p:tgtEl>
                                        <p:attrNameLst>
                                          <p:attrName>ppt_h</p:attrName>
                                        </p:attrNameLst>
                                      </p:cBhvr>
                                      <p:tavLst>
                                        <p:tav tm="0">
                                          <p:val>
                                            <p:strVal val="#ppt_h"/>
                                          </p:val>
                                        </p:tav>
                                        <p:tav tm="100000">
                                          <p:val>
                                            <p:strVal val="#ppt_h"/>
                                          </p:val>
                                        </p:tav>
                                      </p:tavLst>
                                    </p:anim>
                                    <p:anim calcmode="lin" valueType="num">
                                      <p:cBhvr>
                                        <p:cTn id="703" dur="500" decel="50000" fill="hold">
                                          <p:stCondLst>
                                            <p:cond delay="0"/>
                                          </p:stCondLst>
                                        </p:cTn>
                                        <p:tgtEl>
                                          <p:spTgt spid="122944"/>
                                        </p:tgtEl>
                                        <p:attrNameLst>
                                          <p:attrName>ppt_x</p:attrName>
                                        </p:attrNameLst>
                                      </p:cBhvr>
                                      <p:tavLst>
                                        <p:tav tm="0">
                                          <p:val>
                                            <p:strVal val="#ppt_x+.4"/>
                                          </p:val>
                                        </p:tav>
                                        <p:tav tm="100000">
                                          <p:val>
                                            <p:strVal val="#ppt_x"/>
                                          </p:val>
                                        </p:tav>
                                      </p:tavLst>
                                    </p:anim>
                                    <p:anim calcmode="lin" valueType="num">
                                      <p:cBhvr>
                                        <p:cTn id="704" dur="500" decel="50000" fill="hold">
                                          <p:stCondLst>
                                            <p:cond delay="0"/>
                                          </p:stCondLst>
                                        </p:cTn>
                                        <p:tgtEl>
                                          <p:spTgt spid="122944"/>
                                        </p:tgtEl>
                                        <p:attrNameLst>
                                          <p:attrName>ppt_y</p:attrName>
                                        </p:attrNameLst>
                                      </p:cBhvr>
                                      <p:tavLst>
                                        <p:tav tm="0">
                                          <p:val>
                                            <p:strVal val="#ppt_y-.2"/>
                                          </p:val>
                                        </p:tav>
                                        <p:tav tm="100000">
                                          <p:val>
                                            <p:strVal val="#ppt_y+.1"/>
                                          </p:val>
                                        </p:tav>
                                      </p:tavLst>
                                    </p:anim>
                                    <p:anim calcmode="lin" valueType="num">
                                      <p:cBhvr>
                                        <p:cTn id="705" dur="500" accel="50000" fill="hold">
                                          <p:stCondLst>
                                            <p:cond delay="500"/>
                                          </p:stCondLst>
                                        </p:cTn>
                                        <p:tgtEl>
                                          <p:spTgt spid="122944"/>
                                        </p:tgtEl>
                                        <p:attrNameLst>
                                          <p:attrName>ppt_y</p:attrName>
                                        </p:attrNameLst>
                                      </p:cBhvr>
                                      <p:tavLst>
                                        <p:tav tm="0">
                                          <p:val>
                                            <p:strVal val="#ppt_y+.1"/>
                                          </p:val>
                                        </p:tav>
                                        <p:tav tm="100000">
                                          <p:val>
                                            <p:strVal val="#ppt_y"/>
                                          </p:val>
                                        </p:tav>
                                      </p:tavLst>
                                    </p:anim>
                                    <p:animEffect transition="in" filter="fade">
                                      <p:cBhvr>
                                        <p:cTn id="706" dur="1000" decel="50000">
                                          <p:stCondLst>
                                            <p:cond delay="0"/>
                                          </p:stCondLst>
                                        </p:cTn>
                                        <p:tgtEl>
                                          <p:spTgt spid="122944"/>
                                        </p:tgtEl>
                                      </p:cBhvr>
                                    </p:animEffect>
                                  </p:childTnLst>
                                  <p:subTnLst>
                                    <p:audio>
                                      <p:cMediaNode vol="89000">
                                        <p:cTn display="0" masterRel="sameClick">
                                          <p:stCondLst>
                                            <p:cond evt="begin" delay="0">
                                              <p:tn val="697"/>
                                            </p:cond>
                                          </p:stCondLst>
                                          <p:endCondLst>
                                            <p:cond evt="onStopAudio" delay="0">
                                              <p:tgtEl>
                                                <p:sldTgt/>
                                              </p:tgtEl>
                                            </p:cond>
                                          </p:endCondLst>
                                        </p:cTn>
                                        <p:tgtEl>
                                          <p:sndTgt r:embed="rId4" name="KEN.WAV"/>
                                        </p:tgtEl>
                                      </p:cMediaNode>
                                    </p:audio>
                                  </p:subTnLst>
                                </p:cTn>
                              </p:par>
                            </p:childTnLst>
                          </p:cTn>
                        </p:par>
                      </p:childTnLst>
                    </p:cTn>
                  </p:par>
                  <p:par>
                    <p:cTn id="707" fill="hold" nodeType="clickPar">
                      <p:stCondLst>
                        <p:cond delay="indefinite"/>
                      </p:stCondLst>
                      <p:childTnLst>
                        <p:par>
                          <p:cTn id="708" fill="hold" nodeType="withGroup">
                            <p:stCondLst>
                              <p:cond delay="0"/>
                            </p:stCondLst>
                            <p:childTnLst>
                              <p:par>
                                <p:cTn id="709" presetID="50" presetClass="entr" presetSubtype="0" decel="100000" fill="hold" grpId="0" nodeType="clickEffect">
                                  <p:stCondLst>
                                    <p:cond delay="0"/>
                                  </p:stCondLst>
                                  <p:childTnLst>
                                    <p:set>
                                      <p:cBhvr>
                                        <p:cTn id="710" dur="1" fill="hold">
                                          <p:stCondLst>
                                            <p:cond delay="0"/>
                                          </p:stCondLst>
                                        </p:cTn>
                                        <p:tgtEl>
                                          <p:spTgt spid="122945"/>
                                        </p:tgtEl>
                                        <p:attrNameLst>
                                          <p:attrName>style.visibility</p:attrName>
                                        </p:attrNameLst>
                                      </p:cBhvr>
                                      <p:to>
                                        <p:strVal val="visible"/>
                                      </p:to>
                                    </p:set>
                                    <p:anim calcmode="lin" valueType="num">
                                      <p:cBhvr>
                                        <p:cTn id="711" dur="1000" fill="hold"/>
                                        <p:tgtEl>
                                          <p:spTgt spid="122945"/>
                                        </p:tgtEl>
                                        <p:attrNameLst>
                                          <p:attrName>ppt_w</p:attrName>
                                        </p:attrNameLst>
                                      </p:cBhvr>
                                      <p:tavLst>
                                        <p:tav tm="0">
                                          <p:val>
                                            <p:strVal val="#ppt_w+.3"/>
                                          </p:val>
                                        </p:tav>
                                        <p:tav tm="100000">
                                          <p:val>
                                            <p:strVal val="#ppt_w"/>
                                          </p:val>
                                        </p:tav>
                                      </p:tavLst>
                                    </p:anim>
                                    <p:anim calcmode="lin" valueType="num">
                                      <p:cBhvr>
                                        <p:cTn id="712" dur="1000" fill="hold"/>
                                        <p:tgtEl>
                                          <p:spTgt spid="122945"/>
                                        </p:tgtEl>
                                        <p:attrNameLst>
                                          <p:attrName>ppt_h</p:attrName>
                                        </p:attrNameLst>
                                      </p:cBhvr>
                                      <p:tavLst>
                                        <p:tav tm="0">
                                          <p:val>
                                            <p:strVal val="#ppt_h"/>
                                          </p:val>
                                        </p:tav>
                                        <p:tav tm="100000">
                                          <p:val>
                                            <p:strVal val="#ppt_h"/>
                                          </p:val>
                                        </p:tav>
                                      </p:tavLst>
                                    </p:anim>
                                    <p:animEffect transition="in" filter="fade">
                                      <p:cBhvr>
                                        <p:cTn id="713" dur="1000"/>
                                        <p:tgtEl>
                                          <p:spTgt spid="122945"/>
                                        </p:tgtEl>
                                      </p:cBhvr>
                                    </p:animEffect>
                                  </p:childTnLst>
                                  <p:subTnLst>
                                    <p:audio>
                                      <p:cMediaNode>
                                        <p:cTn display="0" masterRel="sameClick">
                                          <p:stCondLst>
                                            <p:cond evt="begin" delay="0">
                                              <p:tn val="709"/>
                                            </p:cond>
                                          </p:stCondLst>
                                          <p:endCondLst>
                                            <p:cond evt="onStopAudio" delay="0">
                                              <p:tgtEl>
                                                <p:sldTgt/>
                                              </p:tgtEl>
                                            </p:cond>
                                          </p:endCondLst>
                                        </p:cTn>
                                        <p:tgtEl>
                                          <p:sndTgt r:embed="rId5" name="mo o chu 2.wav"/>
                                        </p:tgtEl>
                                      </p:cMediaNode>
                                    </p:audio>
                                  </p:subTnLst>
                                </p:cTn>
                              </p:par>
                              <p:par>
                                <p:cTn id="714" presetID="50" presetClass="entr" presetSubtype="0" decel="100000" fill="hold" grpId="0" nodeType="withEffect">
                                  <p:stCondLst>
                                    <p:cond delay="0"/>
                                  </p:stCondLst>
                                  <p:iterate type="lt">
                                    <p:tmPct val="0"/>
                                  </p:iterate>
                                  <p:childTnLst>
                                    <p:set>
                                      <p:cBhvr>
                                        <p:cTn id="715" dur="1" fill="hold">
                                          <p:stCondLst>
                                            <p:cond delay="0"/>
                                          </p:stCondLst>
                                        </p:cTn>
                                        <p:tgtEl>
                                          <p:spTgt spid="122969"/>
                                        </p:tgtEl>
                                        <p:attrNameLst>
                                          <p:attrName>style.visibility</p:attrName>
                                        </p:attrNameLst>
                                      </p:cBhvr>
                                      <p:to>
                                        <p:strVal val="visible"/>
                                      </p:to>
                                    </p:set>
                                    <p:anim calcmode="lin" valueType="num">
                                      <p:cBhvr>
                                        <p:cTn id="716" dur="1000" fill="hold"/>
                                        <p:tgtEl>
                                          <p:spTgt spid="122969"/>
                                        </p:tgtEl>
                                        <p:attrNameLst>
                                          <p:attrName>ppt_w</p:attrName>
                                        </p:attrNameLst>
                                      </p:cBhvr>
                                      <p:tavLst>
                                        <p:tav tm="0">
                                          <p:val>
                                            <p:strVal val="#ppt_w+.3"/>
                                          </p:val>
                                        </p:tav>
                                        <p:tav tm="100000">
                                          <p:val>
                                            <p:strVal val="#ppt_w"/>
                                          </p:val>
                                        </p:tav>
                                      </p:tavLst>
                                    </p:anim>
                                    <p:anim calcmode="lin" valueType="num">
                                      <p:cBhvr>
                                        <p:cTn id="717" dur="1000" fill="hold"/>
                                        <p:tgtEl>
                                          <p:spTgt spid="122969"/>
                                        </p:tgtEl>
                                        <p:attrNameLst>
                                          <p:attrName>ppt_h</p:attrName>
                                        </p:attrNameLst>
                                      </p:cBhvr>
                                      <p:tavLst>
                                        <p:tav tm="0">
                                          <p:val>
                                            <p:strVal val="#ppt_h"/>
                                          </p:val>
                                        </p:tav>
                                        <p:tav tm="100000">
                                          <p:val>
                                            <p:strVal val="#ppt_h"/>
                                          </p:val>
                                        </p:tav>
                                      </p:tavLst>
                                    </p:anim>
                                    <p:animEffect transition="in" filter="fade">
                                      <p:cBhvr>
                                        <p:cTn id="718" dur="1000"/>
                                        <p:tgtEl>
                                          <p:spTgt spid="122969"/>
                                        </p:tgtEl>
                                      </p:cBhvr>
                                    </p:animEffect>
                                  </p:childTnLst>
                                </p:cTn>
                              </p:par>
                            </p:childTnLst>
                          </p:cTn>
                        </p:par>
                        <p:par>
                          <p:cTn id="719" fill="hold" nodeType="afterGroup">
                            <p:stCondLst>
                              <p:cond delay="1000"/>
                            </p:stCondLst>
                            <p:childTnLst>
                              <p:par>
                                <p:cTn id="720" presetID="5" presetClass="exit" presetSubtype="10" fill="hold" grpId="1" nodeType="afterEffect">
                                  <p:stCondLst>
                                    <p:cond delay="0"/>
                                  </p:stCondLst>
                                  <p:childTnLst>
                                    <p:animEffect transition="out" filter="checkerboard(across)">
                                      <p:cBhvr>
                                        <p:cTn id="721" dur="500"/>
                                        <p:tgtEl>
                                          <p:spTgt spid="122943"/>
                                        </p:tgtEl>
                                      </p:cBhvr>
                                    </p:animEffect>
                                    <p:set>
                                      <p:cBhvr>
                                        <p:cTn id="722" dur="1" fill="hold">
                                          <p:stCondLst>
                                            <p:cond delay="499"/>
                                          </p:stCondLst>
                                        </p:cTn>
                                        <p:tgtEl>
                                          <p:spTgt spid="122943"/>
                                        </p:tgtEl>
                                        <p:attrNameLst>
                                          <p:attrName>style.visibility</p:attrName>
                                        </p:attrNameLst>
                                      </p:cBhvr>
                                      <p:to>
                                        <p:strVal val="hidden"/>
                                      </p:to>
                                    </p:set>
                                  </p:childTnLst>
                                </p:cTn>
                              </p:par>
                            </p:childTnLst>
                          </p:cTn>
                        </p:par>
                      </p:childTnLst>
                    </p:cTn>
                  </p:par>
                </p:childTnLst>
              </p:cTn>
              <p:nextCondLst>
                <p:cond evt="onClick" delay="0">
                  <p:tgtEl>
                    <p:spTgt spid="122931"/>
                  </p:tgtEl>
                </p:cond>
              </p:nextCondLst>
            </p:seq>
            <p:seq concurrent="1" nextAc="seek">
              <p:cTn id="723" restart="whenNotActive" fill="hold" evtFilter="cancelBubble" nodeType="interactiveSeq">
                <p:stCondLst>
                  <p:cond evt="onClick" delay="0">
                    <p:tgtEl>
                      <p:spTgt spid="122932"/>
                    </p:tgtEl>
                  </p:cond>
                </p:stCondLst>
                <p:endSync evt="end" delay="0">
                  <p:rtn val="all"/>
                </p:endSync>
                <p:childTnLst>
                  <p:par>
                    <p:cTn id="724" fill="hold" nodeType="clickPar">
                      <p:stCondLst>
                        <p:cond delay="0"/>
                      </p:stCondLst>
                      <p:childTnLst>
                        <p:par>
                          <p:cTn id="725" fill="hold" nodeType="withGroup">
                            <p:stCondLst>
                              <p:cond delay="0"/>
                            </p:stCondLst>
                            <p:childTnLst>
                              <p:par>
                                <p:cTn id="726" presetID="22" presetClass="emph" presetSubtype="0" fill="hold" grpId="1" nodeType="clickEffect">
                                  <p:stCondLst>
                                    <p:cond delay="0"/>
                                  </p:stCondLst>
                                  <p:childTnLst>
                                    <p:animClr clrSpc="hsl" dir="cw">
                                      <p:cBhvr override="childStyle">
                                        <p:cTn id="727" dur="500" fill="hold"/>
                                        <p:tgtEl>
                                          <p:spTgt spid="122905"/>
                                        </p:tgtEl>
                                        <p:attrNameLst>
                                          <p:attrName>style.color</p:attrName>
                                        </p:attrNameLst>
                                      </p:cBhvr>
                                      <p:by>
                                        <p:hsl h="-7200000" s="0" l="0"/>
                                      </p:by>
                                    </p:animClr>
                                    <p:animClr clrSpc="hsl" dir="cw">
                                      <p:cBhvr>
                                        <p:cTn id="728" dur="500" fill="hold"/>
                                        <p:tgtEl>
                                          <p:spTgt spid="122905"/>
                                        </p:tgtEl>
                                        <p:attrNameLst>
                                          <p:attrName>fillcolor</p:attrName>
                                        </p:attrNameLst>
                                      </p:cBhvr>
                                      <p:by>
                                        <p:hsl h="-7200000" s="0" l="0"/>
                                      </p:by>
                                    </p:animClr>
                                    <p:animClr clrSpc="hsl" dir="cw">
                                      <p:cBhvr>
                                        <p:cTn id="729" dur="500" fill="hold"/>
                                        <p:tgtEl>
                                          <p:spTgt spid="122905"/>
                                        </p:tgtEl>
                                        <p:attrNameLst>
                                          <p:attrName>stroke.color</p:attrName>
                                        </p:attrNameLst>
                                      </p:cBhvr>
                                      <p:by>
                                        <p:hsl h="-7200000" s="0" l="0"/>
                                      </p:by>
                                    </p:animClr>
                                    <p:set>
                                      <p:cBhvr>
                                        <p:cTn id="730" dur="500" fill="hold"/>
                                        <p:tgtEl>
                                          <p:spTgt spid="122905"/>
                                        </p:tgtEl>
                                        <p:attrNameLst>
                                          <p:attrName>fill.type</p:attrName>
                                        </p:attrNameLst>
                                      </p:cBhvr>
                                      <p:to>
                                        <p:strVal val="solid"/>
                                      </p:to>
                                    </p:set>
                                  </p:childTnLst>
                                </p:cTn>
                              </p:par>
                              <p:par>
                                <p:cTn id="731" presetID="22" presetClass="emph" presetSubtype="0" fill="hold" grpId="1" nodeType="withEffect">
                                  <p:stCondLst>
                                    <p:cond delay="0"/>
                                  </p:stCondLst>
                                  <p:childTnLst>
                                    <p:animClr clrSpc="hsl" dir="cw">
                                      <p:cBhvr override="childStyle">
                                        <p:cTn id="732" dur="500" fill="hold"/>
                                        <p:tgtEl>
                                          <p:spTgt spid="122906"/>
                                        </p:tgtEl>
                                        <p:attrNameLst>
                                          <p:attrName>style.color</p:attrName>
                                        </p:attrNameLst>
                                      </p:cBhvr>
                                      <p:by>
                                        <p:hsl h="-7200000" s="0" l="0"/>
                                      </p:by>
                                    </p:animClr>
                                    <p:animClr clrSpc="hsl" dir="cw">
                                      <p:cBhvr>
                                        <p:cTn id="733" dur="500" fill="hold"/>
                                        <p:tgtEl>
                                          <p:spTgt spid="122906"/>
                                        </p:tgtEl>
                                        <p:attrNameLst>
                                          <p:attrName>fillcolor</p:attrName>
                                        </p:attrNameLst>
                                      </p:cBhvr>
                                      <p:by>
                                        <p:hsl h="-7200000" s="0" l="0"/>
                                      </p:by>
                                    </p:animClr>
                                    <p:animClr clrSpc="hsl" dir="cw">
                                      <p:cBhvr>
                                        <p:cTn id="734" dur="500" fill="hold"/>
                                        <p:tgtEl>
                                          <p:spTgt spid="122906"/>
                                        </p:tgtEl>
                                        <p:attrNameLst>
                                          <p:attrName>stroke.color</p:attrName>
                                        </p:attrNameLst>
                                      </p:cBhvr>
                                      <p:by>
                                        <p:hsl h="-7200000" s="0" l="0"/>
                                      </p:by>
                                    </p:animClr>
                                    <p:set>
                                      <p:cBhvr>
                                        <p:cTn id="735" dur="500" fill="hold"/>
                                        <p:tgtEl>
                                          <p:spTgt spid="122906"/>
                                        </p:tgtEl>
                                        <p:attrNameLst>
                                          <p:attrName>fill.type</p:attrName>
                                        </p:attrNameLst>
                                      </p:cBhvr>
                                      <p:to>
                                        <p:strVal val="solid"/>
                                      </p:to>
                                    </p:set>
                                  </p:childTnLst>
                                </p:cTn>
                              </p:par>
                              <p:par>
                                <p:cTn id="736" presetID="22" presetClass="emph" presetSubtype="0" fill="hold" grpId="1" nodeType="withEffect">
                                  <p:stCondLst>
                                    <p:cond delay="0"/>
                                  </p:stCondLst>
                                  <p:childTnLst>
                                    <p:animClr clrSpc="hsl" dir="cw">
                                      <p:cBhvr override="childStyle">
                                        <p:cTn id="737" dur="500" fill="hold"/>
                                        <p:tgtEl>
                                          <p:spTgt spid="122907"/>
                                        </p:tgtEl>
                                        <p:attrNameLst>
                                          <p:attrName>style.color</p:attrName>
                                        </p:attrNameLst>
                                      </p:cBhvr>
                                      <p:by>
                                        <p:hsl h="-7200000" s="0" l="0"/>
                                      </p:by>
                                    </p:animClr>
                                    <p:animClr clrSpc="hsl" dir="cw">
                                      <p:cBhvr>
                                        <p:cTn id="738" dur="500" fill="hold"/>
                                        <p:tgtEl>
                                          <p:spTgt spid="122907"/>
                                        </p:tgtEl>
                                        <p:attrNameLst>
                                          <p:attrName>fillcolor</p:attrName>
                                        </p:attrNameLst>
                                      </p:cBhvr>
                                      <p:by>
                                        <p:hsl h="-7200000" s="0" l="0"/>
                                      </p:by>
                                    </p:animClr>
                                    <p:animClr clrSpc="hsl" dir="cw">
                                      <p:cBhvr>
                                        <p:cTn id="739" dur="500" fill="hold"/>
                                        <p:tgtEl>
                                          <p:spTgt spid="122907"/>
                                        </p:tgtEl>
                                        <p:attrNameLst>
                                          <p:attrName>stroke.color</p:attrName>
                                        </p:attrNameLst>
                                      </p:cBhvr>
                                      <p:by>
                                        <p:hsl h="-7200000" s="0" l="0"/>
                                      </p:by>
                                    </p:animClr>
                                    <p:set>
                                      <p:cBhvr>
                                        <p:cTn id="740" dur="500" fill="hold"/>
                                        <p:tgtEl>
                                          <p:spTgt spid="122907"/>
                                        </p:tgtEl>
                                        <p:attrNameLst>
                                          <p:attrName>fill.type</p:attrName>
                                        </p:attrNameLst>
                                      </p:cBhvr>
                                      <p:to>
                                        <p:strVal val="solid"/>
                                      </p:to>
                                    </p:set>
                                  </p:childTnLst>
                                </p:cTn>
                              </p:par>
                              <p:par>
                                <p:cTn id="741" presetID="22" presetClass="emph" presetSubtype="0" fill="hold" grpId="1" nodeType="withEffect">
                                  <p:stCondLst>
                                    <p:cond delay="0"/>
                                  </p:stCondLst>
                                  <p:childTnLst>
                                    <p:animClr clrSpc="hsl" dir="cw">
                                      <p:cBhvr override="childStyle">
                                        <p:cTn id="742" dur="500" fill="hold"/>
                                        <p:tgtEl>
                                          <p:spTgt spid="122908"/>
                                        </p:tgtEl>
                                        <p:attrNameLst>
                                          <p:attrName>style.color</p:attrName>
                                        </p:attrNameLst>
                                      </p:cBhvr>
                                      <p:by>
                                        <p:hsl h="-7200000" s="0" l="0"/>
                                      </p:by>
                                    </p:animClr>
                                    <p:animClr clrSpc="hsl" dir="cw">
                                      <p:cBhvr>
                                        <p:cTn id="743" dur="500" fill="hold"/>
                                        <p:tgtEl>
                                          <p:spTgt spid="122908"/>
                                        </p:tgtEl>
                                        <p:attrNameLst>
                                          <p:attrName>fillcolor</p:attrName>
                                        </p:attrNameLst>
                                      </p:cBhvr>
                                      <p:by>
                                        <p:hsl h="-7200000" s="0" l="0"/>
                                      </p:by>
                                    </p:animClr>
                                    <p:animClr clrSpc="hsl" dir="cw">
                                      <p:cBhvr>
                                        <p:cTn id="744" dur="500" fill="hold"/>
                                        <p:tgtEl>
                                          <p:spTgt spid="122908"/>
                                        </p:tgtEl>
                                        <p:attrNameLst>
                                          <p:attrName>stroke.color</p:attrName>
                                        </p:attrNameLst>
                                      </p:cBhvr>
                                      <p:by>
                                        <p:hsl h="-7200000" s="0" l="0"/>
                                      </p:by>
                                    </p:animClr>
                                    <p:set>
                                      <p:cBhvr>
                                        <p:cTn id="745" dur="500" fill="hold"/>
                                        <p:tgtEl>
                                          <p:spTgt spid="122908"/>
                                        </p:tgtEl>
                                        <p:attrNameLst>
                                          <p:attrName>fill.type</p:attrName>
                                        </p:attrNameLst>
                                      </p:cBhvr>
                                      <p:to>
                                        <p:strVal val="solid"/>
                                      </p:to>
                                    </p:set>
                                  </p:childTnLst>
                                </p:cTn>
                              </p:par>
                              <p:par>
                                <p:cTn id="746" presetID="22" presetClass="emph" presetSubtype="0" fill="hold" grpId="1" nodeType="withEffect">
                                  <p:stCondLst>
                                    <p:cond delay="0"/>
                                  </p:stCondLst>
                                  <p:childTnLst>
                                    <p:animClr clrSpc="hsl" dir="cw">
                                      <p:cBhvr override="childStyle">
                                        <p:cTn id="747" dur="500" fill="hold"/>
                                        <p:tgtEl>
                                          <p:spTgt spid="122909"/>
                                        </p:tgtEl>
                                        <p:attrNameLst>
                                          <p:attrName>style.color</p:attrName>
                                        </p:attrNameLst>
                                      </p:cBhvr>
                                      <p:by>
                                        <p:hsl h="-7200000" s="0" l="0"/>
                                      </p:by>
                                    </p:animClr>
                                    <p:animClr clrSpc="hsl" dir="cw">
                                      <p:cBhvr>
                                        <p:cTn id="748" dur="500" fill="hold"/>
                                        <p:tgtEl>
                                          <p:spTgt spid="122909"/>
                                        </p:tgtEl>
                                        <p:attrNameLst>
                                          <p:attrName>fillcolor</p:attrName>
                                        </p:attrNameLst>
                                      </p:cBhvr>
                                      <p:by>
                                        <p:hsl h="-7200000" s="0" l="0"/>
                                      </p:by>
                                    </p:animClr>
                                    <p:animClr clrSpc="hsl" dir="cw">
                                      <p:cBhvr>
                                        <p:cTn id="749" dur="500" fill="hold"/>
                                        <p:tgtEl>
                                          <p:spTgt spid="122909"/>
                                        </p:tgtEl>
                                        <p:attrNameLst>
                                          <p:attrName>stroke.color</p:attrName>
                                        </p:attrNameLst>
                                      </p:cBhvr>
                                      <p:by>
                                        <p:hsl h="-7200000" s="0" l="0"/>
                                      </p:by>
                                    </p:animClr>
                                    <p:set>
                                      <p:cBhvr>
                                        <p:cTn id="750" dur="500" fill="hold"/>
                                        <p:tgtEl>
                                          <p:spTgt spid="122909"/>
                                        </p:tgtEl>
                                        <p:attrNameLst>
                                          <p:attrName>fill.type</p:attrName>
                                        </p:attrNameLst>
                                      </p:cBhvr>
                                      <p:to>
                                        <p:strVal val="solid"/>
                                      </p:to>
                                    </p:set>
                                  </p:childTnLst>
                                </p:cTn>
                              </p:par>
                              <p:par>
                                <p:cTn id="751" presetID="22" presetClass="emph" presetSubtype="0" fill="hold" grpId="1" nodeType="withEffect">
                                  <p:stCondLst>
                                    <p:cond delay="0"/>
                                  </p:stCondLst>
                                  <p:childTnLst>
                                    <p:animClr clrSpc="hsl" dir="cw">
                                      <p:cBhvr override="childStyle">
                                        <p:cTn id="752" dur="500" fill="hold"/>
                                        <p:tgtEl>
                                          <p:spTgt spid="122910"/>
                                        </p:tgtEl>
                                        <p:attrNameLst>
                                          <p:attrName>style.color</p:attrName>
                                        </p:attrNameLst>
                                      </p:cBhvr>
                                      <p:by>
                                        <p:hsl h="-7200000" s="0" l="0"/>
                                      </p:by>
                                    </p:animClr>
                                    <p:animClr clrSpc="hsl" dir="cw">
                                      <p:cBhvr>
                                        <p:cTn id="753" dur="500" fill="hold"/>
                                        <p:tgtEl>
                                          <p:spTgt spid="122910"/>
                                        </p:tgtEl>
                                        <p:attrNameLst>
                                          <p:attrName>fillcolor</p:attrName>
                                        </p:attrNameLst>
                                      </p:cBhvr>
                                      <p:by>
                                        <p:hsl h="-7200000" s="0" l="0"/>
                                      </p:by>
                                    </p:animClr>
                                    <p:animClr clrSpc="hsl" dir="cw">
                                      <p:cBhvr>
                                        <p:cTn id="754" dur="500" fill="hold"/>
                                        <p:tgtEl>
                                          <p:spTgt spid="122910"/>
                                        </p:tgtEl>
                                        <p:attrNameLst>
                                          <p:attrName>stroke.color</p:attrName>
                                        </p:attrNameLst>
                                      </p:cBhvr>
                                      <p:by>
                                        <p:hsl h="-7200000" s="0" l="0"/>
                                      </p:by>
                                    </p:animClr>
                                    <p:set>
                                      <p:cBhvr>
                                        <p:cTn id="755" dur="500" fill="hold"/>
                                        <p:tgtEl>
                                          <p:spTgt spid="122910"/>
                                        </p:tgtEl>
                                        <p:attrNameLst>
                                          <p:attrName>fill.type</p:attrName>
                                        </p:attrNameLst>
                                      </p:cBhvr>
                                      <p:to>
                                        <p:strVal val="solid"/>
                                      </p:to>
                                    </p:set>
                                  </p:childTnLst>
                                </p:cTn>
                              </p:par>
                              <p:par>
                                <p:cTn id="756" presetID="22" presetClass="emph" presetSubtype="0" fill="hold" grpId="1" nodeType="withEffect">
                                  <p:stCondLst>
                                    <p:cond delay="0"/>
                                  </p:stCondLst>
                                  <p:childTnLst>
                                    <p:animClr clrSpc="hsl" dir="cw">
                                      <p:cBhvr override="childStyle">
                                        <p:cTn id="757" dur="500" fill="hold"/>
                                        <p:tgtEl>
                                          <p:spTgt spid="122911"/>
                                        </p:tgtEl>
                                        <p:attrNameLst>
                                          <p:attrName>style.color</p:attrName>
                                        </p:attrNameLst>
                                      </p:cBhvr>
                                      <p:by>
                                        <p:hsl h="-7200000" s="0" l="0"/>
                                      </p:by>
                                    </p:animClr>
                                    <p:animClr clrSpc="hsl" dir="cw">
                                      <p:cBhvr>
                                        <p:cTn id="758" dur="500" fill="hold"/>
                                        <p:tgtEl>
                                          <p:spTgt spid="122911"/>
                                        </p:tgtEl>
                                        <p:attrNameLst>
                                          <p:attrName>fillcolor</p:attrName>
                                        </p:attrNameLst>
                                      </p:cBhvr>
                                      <p:by>
                                        <p:hsl h="-7200000" s="0" l="0"/>
                                      </p:by>
                                    </p:animClr>
                                    <p:animClr clrSpc="hsl" dir="cw">
                                      <p:cBhvr>
                                        <p:cTn id="759" dur="500" fill="hold"/>
                                        <p:tgtEl>
                                          <p:spTgt spid="122911"/>
                                        </p:tgtEl>
                                        <p:attrNameLst>
                                          <p:attrName>stroke.color</p:attrName>
                                        </p:attrNameLst>
                                      </p:cBhvr>
                                      <p:by>
                                        <p:hsl h="-7200000" s="0" l="0"/>
                                      </p:by>
                                    </p:animClr>
                                    <p:set>
                                      <p:cBhvr>
                                        <p:cTn id="760" dur="500" fill="hold"/>
                                        <p:tgtEl>
                                          <p:spTgt spid="122911"/>
                                        </p:tgtEl>
                                        <p:attrNameLst>
                                          <p:attrName>fill.type</p:attrName>
                                        </p:attrNameLst>
                                      </p:cBhvr>
                                      <p:to>
                                        <p:strVal val="solid"/>
                                      </p:to>
                                    </p:set>
                                  </p:childTnLst>
                                </p:cTn>
                              </p:par>
                              <p:par>
                                <p:cTn id="761" presetID="22" presetClass="emph" presetSubtype="0" fill="hold" grpId="1" nodeType="withEffect">
                                  <p:stCondLst>
                                    <p:cond delay="0"/>
                                  </p:stCondLst>
                                  <p:childTnLst>
                                    <p:animClr clrSpc="hsl" dir="cw">
                                      <p:cBhvr override="childStyle">
                                        <p:cTn id="762" dur="500" fill="hold"/>
                                        <p:tgtEl>
                                          <p:spTgt spid="122912"/>
                                        </p:tgtEl>
                                        <p:attrNameLst>
                                          <p:attrName>style.color</p:attrName>
                                        </p:attrNameLst>
                                      </p:cBhvr>
                                      <p:by>
                                        <p:hsl h="-7200000" s="0" l="0"/>
                                      </p:by>
                                    </p:animClr>
                                    <p:animClr clrSpc="hsl" dir="cw">
                                      <p:cBhvr>
                                        <p:cTn id="763" dur="500" fill="hold"/>
                                        <p:tgtEl>
                                          <p:spTgt spid="122912"/>
                                        </p:tgtEl>
                                        <p:attrNameLst>
                                          <p:attrName>fillcolor</p:attrName>
                                        </p:attrNameLst>
                                      </p:cBhvr>
                                      <p:by>
                                        <p:hsl h="-7200000" s="0" l="0"/>
                                      </p:by>
                                    </p:animClr>
                                    <p:animClr clrSpc="hsl" dir="cw">
                                      <p:cBhvr>
                                        <p:cTn id="764" dur="500" fill="hold"/>
                                        <p:tgtEl>
                                          <p:spTgt spid="122912"/>
                                        </p:tgtEl>
                                        <p:attrNameLst>
                                          <p:attrName>stroke.color</p:attrName>
                                        </p:attrNameLst>
                                      </p:cBhvr>
                                      <p:by>
                                        <p:hsl h="-7200000" s="0" l="0"/>
                                      </p:by>
                                    </p:animClr>
                                    <p:set>
                                      <p:cBhvr>
                                        <p:cTn id="765" dur="500" fill="hold"/>
                                        <p:tgtEl>
                                          <p:spTgt spid="122912"/>
                                        </p:tgtEl>
                                        <p:attrNameLst>
                                          <p:attrName>fill.type</p:attrName>
                                        </p:attrNameLst>
                                      </p:cBhvr>
                                      <p:to>
                                        <p:strVal val="solid"/>
                                      </p:to>
                                    </p:set>
                                  </p:childTnLst>
                                </p:cTn>
                              </p:par>
                              <p:par>
                                <p:cTn id="766" presetID="22" presetClass="emph" presetSubtype="0" fill="hold" grpId="1" nodeType="withEffect">
                                  <p:stCondLst>
                                    <p:cond delay="0"/>
                                  </p:stCondLst>
                                  <p:childTnLst>
                                    <p:animClr clrSpc="hsl" dir="cw">
                                      <p:cBhvr override="childStyle">
                                        <p:cTn id="767" dur="500" fill="hold"/>
                                        <p:tgtEl>
                                          <p:spTgt spid="122913"/>
                                        </p:tgtEl>
                                        <p:attrNameLst>
                                          <p:attrName>style.color</p:attrName>
                                        </p:attrNameLst>
                                      </p:cBhvr>
                                      <p:by>
                                        <p:hsl h="-7200000" s="0" l="0"/>
                                      </p:by>
                                    </p:animClr>
                                    <p:animClr clrSpc="hsl" dir="cw">
                                      <p:cBhvr>
                                        <p:cTn id="768" dur="500" fill="hold"/>
                                        <p:tgtEl>
                                          <p:spTgt spid="122913"/>
                                        </p:tgtEl>
                                        <p:attrNameLst>
                                          <p:attrName>fillcolor</p:attrName>
                                        </p:attrNameLst>
                                      </p:cBhvr>
                                      <p:by>
                                        <p:hsl h="-7200000" s="0" l="0"/>
                                      </p:by>
                                    </p:animClr>
                                    <p:animClr clrSpc="hsl" dir="cw">
                                      <p:cBhvr>
                                        <p:cTn id="769" dur="500" fill="hold"/>
                                        <p:tgtEl>
                                          <p:spTgt spid="122913"/>
                                        </p:tgtEl>
                                        <p:attrNameLst>
                                          <p:attrName>stroke.color</p:attrName>
                                        </p:attrNameLst>
                                      </p:cBhvr>
                                      <p:by>
                                        <p:hsl h="-7200000" s="0" l="0"/>
                                      </p:by>
                                    </p:animClr>
                                    <p:set>
                                      <p:cBhvr>
                                        <p:cTn id="770" dur="500" fill="hold"/>
                                        <p:tgtEl>
                                          <p:spTgt spid="122913"/>
                                        </p:tgtEl>
                                        <p:attrNameLst>
                                          <p:attrName>fill.type</p:attrName>
                                        </p:attrNameLst>
                                      </p:cBhvr>
                                      <p:to>
                                        <p:strVal val="solid"/>
                                      </p:to>
                                    </p:set>
                                  </p:childTnLst>
                                </p:cTn>
                              </p:par>
                              <p:par>
                                <p:cTn id="771" presetID="22" presetClass="emph" presetSubtype="0" fill="hold" grpId="1" nodeType="withEffect">
                                  <p:stCondLst>
                                    <p:cond delay="0"/>
                                  </p:stCondLst>
                                  <p:childTnLst>
                                    <p:animClr clrSpc="hsl" dir="cw">
                                      <p:cBhvr override="childStyle">
                                        <p:cTn id="772" dur="500" fill="hold"/>
                                        <p:tgtEl>
                                          <p:spTgt spid="122914"/>
                                        </p:tgtEl>
                                        <p:attrNameLst>
                                          <p:attrName>style.color</p:attrName>
                                        </p:attrNameLst>
                                      </p:cBhvr>
                                      <p:by>
                                        <p:hsl h="-7200000" s="0" l="0"/>
                                      </p:by>
                                    </p:animClr>
                                    <p:animClr clrSpc="hsl" dir="cw">
                                      <p:cBhvr>
                                        <p:cTn id="773" dur="500" fill="hold"/>
                                        <p:tgtEl>
                                          <p:spTgt spid="122914"/>
                                        </p:tgtEl>
                                        <p:attrNameLst>
                                          <p:attrName>fillcolor</p:attrName>
                                        </p:attrNameLst>
                                      </p:cBhvr>
                                      <p:by>
                                        <p:hsl h="-7200000" s="0" l="0"/>
                                      </p:by>
                                    </p:animClr>
                                    <p:animClr clrSpc="hsl" dir="cw">
                                      <p:cBhvr>
                                        <p:cTn id="774" dur="500" fill="hold"/>
                                        <p:tgtEl>
                                          <p:spTgt spid="122914"/>
                                        </p:tgtEl>
                                        <p:attrNameLst>
                                          <p:attrName>stroke.color</p:attrName>
                                        </p:attrNameLst>
                                      </p:cBhvr>
                                      <p:by>
                                        <p:hsl h="-7200000" s="0" l="0"/>
                                      </p:by>
                                    </p:animClr>
                                    <p:set>
                                      <p:cBhvr>
                                        <p:cTn id="775" dur="500" fill="hold"/>
                                        <p:tgtEl>
                                          <p:spTgt spid="122914"/>
                                        </p:tgtEl>
                                        <p:attrNameLst>
                                          <p:attrName>fill.type</p:attrName>
                                        </p:attrNameLst>
                                      </p:cBhvr>
                                      <p:to>
                                        <p:strVal val="solid"/>
                                      </p:to>
                                    </p:set>
                                  </p:childTnLst>
                                </p:cTn>
                              </p:par>
                              <p:par>
                                <p:cTn id="776" presetID="22" presetClass="emph" presetSubtype="0" fill="hold" grpId="1" nodeType="withEffect">
                                  <p:stCondLst>
                                    <p:cond delay="0"/>
                                  </p:stCondLst>
                                  <p:childTnLst>
                                    <p:animClr clrSpc="hsl" dir="cw">
                                      <p:cBhvr override="childStyle">
                                        <p:cTn id="777" dur="500" fill="hold"/>
                                        <p:tgtEl>
                                          <p:spTgt spid="122924"/>
                                        </p:tgtEl>
                                        <p:attrNameLst>
                                          <p:attrName>style.color</p:attrName>
                                        </p:attrNameLst>
                                      </p:cBhvr>
                                      <p:by>
                                        <p:hsl h="-7200000" s="0" l="0"/>
                                      </p:by>
                                    </p:animClr>
                                    <p:animClr clrSpc="hsl" dir="cw">
                                      <p:cBhvr>
                                        <p:cTn id="778" dur="500" fill="hold"/>
                                        <p:tgtEl>
                                          <p:spTgt spid="122924"/>
                                        </p:tgtEl>
                                        <p:attrNameLst>
                                          <p:attrName>fillcolor</p:attrName>
                                        </p:attrNameLst>
                                      </p:cBhvr>
                                      <p:by>
                                        <p:hsl h="-7200000" s="0" l="0"/>
                                      </p:by>
                                    </p:animClr>
                                    <p:animClr clrSpc="hsl" dir="cw">
                                      <p:cBhvr>
                                        <p:cTn id="779" dur="500" fill="hold"/>
                                        <p:tgtEl>
                                          <p:spTgt spid="122924"/>
                                        </p:tgtEl>
                                        <p:attrNameLst>
                                          <p:attrName>stroke.color</p:attrName>
                                        </p:attrNameLst>
                                      </p:cBhvr>
                                      <p:by>
                                        <p:hsl h="-7200000" s="0" l="0"/>
                                      </p:by>
                                    </p:animClr>
                                    <p:set>
                                      <p:cBhvr>
                                        <p:cTn id="780" dur="500" fill="hold"/>
                                        <p:tgtEl>
                                          <p:spTgt spid="122924"/>
                                        </p:tgtEl>
                                        <p:attrNameLst>
                                          <p:attrName>fill.type</p:attrName>
                                        </p:attrNameLst>
                                      </p:cBhvr>
                                      <p:to>
                                        <p:strVal val="solid"/>
                                      </p:to>
                                    </p:set>
                                  </p:childTnLst>
                                </p:cTn>
                              </p:par>
                            </p:childTnLst>
                          </p:cTn>
                        </p:par>
                      </p:childTnLst>
                    </p:cTn>
                  </p:par>
                  <p:par>
                    <p:cTn id="781" fill="hold" nodeType="clickPar">
                      <p:stCondLst>
                        <p:cond delay="indefinite"/>
                      </p:stCondLst>
                      <p:childTnLst>
                        <p:par>
                          <p:cTn id="782" fill="hold" nodeType="withGroup">
                            <p:stCondLst>
                              <p:cond delay="0"/>
                            </p:stCondLst>
                            <p:childTnLst>
                              <p:par>
                                <p:cTn id="783" presetID="50" presetClass="entr" presetSubtype="0" decel="100000" fill="hold" grpId="0" nodeType="clickEffect">
                                  <p:stCondLst>
                                    <p:cond delay="0"/>
                                  </p:stCondLst>
                                  <p:childTnLst>
                                    <p:set>
                                      <p:cBhvr>
                                        <p:cTn id="784" dur="1" fill="hold">
                                          <p:stCondLst>
                                            <p:cond delay="0"/>
                                          </p:stCondLst>
                                        </p:cTn>
                                        <p:tgtEl>
                                          <p:spTgt spid="122946"/>
                                        </p:tgtEl>
                                        <p:attrNameLst>
                                          <p:attrName>style.visibility</p:attrName>
                                        </p:attrNameLst>
                                      </p:cBhvr>
                                      <p:to>
                                        <p:strVal val="visible"/>
                                      </p:to>
                                    </p:set>
                                    <p:anim calcmode="lin" valueType="num">
                                      <p:cBhvr>
                                        <p:cTn id="785" dur="1000" fill="hold"/>
                                        <p:tgtEl>
                                          <p:spTgt spid="122946"/>
                                        </p:tgtEl>
                                        <p:attrNameLst>
                                          <p:attrName>ppt_w</p:attrName>
                                        </p:attrNameLst>
                                      </p:cBhvr>
                                      <p:tavLst>
                                        <p:tav tm="0">
                                          <p:val>
                                            <p:strVal val="#ppt_w+.3"/>
                                          </p:val>
                                        </p:tav>
                                        <p:tav tm="100000">
                                          <p:val>
                                            <p:strVal val="#ppt_w"/>
                                          </p:val>
                                        </p:tav>
                                      </p:tavLst>
                                    </p:anim>
                                    <p:anim calcmode="lin" valueType="num">
                                      <p:cBhvr>
                                        <p:cTn id="786" dur="1000" fill="hold"/>
                                        <p:tgtEl>
                                          <p:spTgt spid="122946"/>
                                        </p:tgtEl>
                                        <p:attrNameLst>
                                          <p:attrName>ppt_h</p:attrName>
                                        </p:attrNameLst>
                                      </p:cBhvr>
                                      <p:tavLst>
                                        <p:tav tm="0">
                                          <p:val>
                                            <p:strVal val="#ppt_h"/>
                                          </p:val>
                                        </p:tav>
                                        <p:tav tm="100000">
                                          <p:val>
                                            <p:strVal val="#ppt_h"/>
                                          </p:val>
                                        </p:tav>
                                      </p:tavLst>
                                    </p:anim>
                                    <p:animEffect transition="in" filter="fade">
                                      <p:cBhvr>
                                        <p:cTn id="787" dur="1000"/>
                                        <p:tgtEl>
                                          <p:spTgt spid="122946"/>
                                        </p:tgtEl>
                                      </p:cBhvr>
                                    </p:animEffect>
                                  </p:childTnLst>
                                </p:cTn>
                              </p:par>
                              <p:par>
                                <p:cTn id="788" presetID="25" presetClass="entr" presetSubtype="0" fill="hold" grpId="0" nodeType="withEffect">
                                  <p:stCondLst>
                                    <p:cond delay="0"/>
                                  </p:stCondLst>
                                  <p:childTnLst>
                                    <p:set>
                                      <p:cBhvr>
                                        <p:cTn id="789" dur="1" fill="hold">
                                          <p:stCondLst>
                                            <p:cond delay="0"/>
                                          </p:stCondLst>
                                        </p:cTn>
                                        <p:tgtEl>
                                          <p:spTgt spid="122947"/>
                                        </p:tgtEl>
                                        <p:attrNameLst>
                                          <p:attrName>style.visibility</p:attrName>
                                        </p:attrNameLst>
                                      </p:cBhvr>
                                      <p:to>
                                        <p:strVal val="visible"/>
                                      </p:to>
                                    </p:set>
                                    <p:anim calcmode="lin" valueType="num">
                                      <p:cBhvr>
                                        <p:cTn id="790" dur="500" decel="50000" fill="hold">
                                          <p:stCondLst>
                                            <p:cond delay="0"/>
                                          </p:stCondLst>
                                        </p:cTn>
                                        <p:tgtEl>
                                          <p:spTgt spid="122947"/>
                                        </p:tgtEl>
                                        <p:attrNameLst>
                                          <p:attrName>style.rotation</p:attrName>
                                        </p:attrNameLst>
                                      </p:cBhvr>
                                      <p:tavLst>
                                        <p:tav tm="0">
                                          <p:val>
                                            <p:fltVal val="-90"/>
                                          </p:val>
                                        </p:tav>
                                        <p:tav tm="100000">
                                          <p:val>
                                            <p:fltVal val="0"/>
                                          </p:val>
                                        </p:tav>
                                      </p:tavLst>
                                    </p:anim>
                                    <p:anim calcmode="lin" valueType="num">
                                      <p:cBhvr>
                                        <p:cTn id="791" dur="500" decel="50000" fill="hold">
                                          <p:stCondLst>
                                            <p:cond delay="0"/>
                                          </p:stCondLst>
                                        </p:cTn>
                                        <p:tgtEl>
                                          <p:spTgt spid="122947"/>
                                        </p:tgtEl>
                                        <p:attrNameLst>
                                          <p:attrName>ppt_w</p:attrName>
                                        </p:attrNameLst>
                                      </p:cBhvr>
                                      <p:tavLst>
                                        <p:tav tm="0">
                                          <p:val>
                                            <p:strVal val="#ppt_w"/>
                                          </p:val>
                                        </p:tav>
                                        <p:tav tm="100000">
                                          <p:val>
                                            <p:strVal val="#ppt_w*.05"/>
                                          </p:val>
                                        </p:tav>
                                      </p:tavLst>
                                    </p:anim>
                                    <p:anim calcmode="lin" valueType="num">
                                      <p:cBhvr>
                                        <p:cTn id="792" dur="500" accel="50000" fill="hold">
                                          <p:stCondLst>
                                            <p:cond delay="500"/>
                                          </p:stCondLst>
                                        </p:cTn>
                                        <p:tgtEl>
                                          <p:spTgt spid="122947"/>
                                        </p:tgtEl>
                                        <p:attrNameLst>
                                          <p:attrName>ppt_w</p:attrName>
                                        </p:attrNameLst>
                                      </p:cBhvr>
                                      <p:tavLst>
                                        <p:tav tm="0">
                                          <p:val>
                                            <p:strVal val="#ppt_w*.05"/>
                                          </p:val>
                                        </p:tav>
                                        <p:tav tm="100000">
                                          <p:val>
                                            <p:strVal val="#ppt_w"/>
                                          </p:val>
                                        </p:tav>
                                      </p:tavLst>
                                    </p:anim>
                                    <p:anim calcmode="lin" valueType="num">
                                      <p:cBhvr>
                                        <p:cTn id="793" dur="1000" fill="hold"/>
                                        <p:tgtEl>
                                          <p:spTgt spid="122947"/>
                                        </p:tgtEl>
                                        <p:attrNameLst>
                                          <p:attrName>ppt_h</p:attrName>
                                        </p:attrNameLst>
                                      </p:cBhvr>
                                      <p:tavLst>
                                        <p:tav tm="0">
                                          <p:val>
                                            <p:strVal val="#ppt_h"/>
                                          </p:val>
                                        </p:tav>
                                        <p:tav tm="100000">
                                          <p:val>
                                            <p:strVal val="#ppt_h"/>
                                          </p:val>
                                        </p:tav>
                                      </p:tavLst>
                                    </p:anim>
                                    <p:anim calcmode="lin" valueType="num">
                                      <p:cBhvr>
                                        <p:cTn id="794" dur="500" decel="50000" fill="hold">
                                          <p:stCondLst>
                                            <p:cond delay="0"/>
                                          </p:stCondLst>
                                        </p:cTn>
                                        <p:tgtEl>
                                          <p:spTgt spid="122947"/>
                                        </p:tgtEl>
                                        <p:attrNameLst>
                                          <p:attrName>ppt_x</p:attrName>
                                        </p:attrNameLst>
                                      </p:cBhvr>
                                      <p:tavLst>
                                        <p:tav tm="0">
                                          <p:val>
                                            <p:strVal val="#ppt_x+.4"/>
                                          </p:val>
                                        </p:tav>
                                        <p:tav tm="100000">
                                          <p:val>
                                            <p:strVal val="#ppt_x"/>
                                          </p:val>
                                        </p:tav>
                                      </p:tavLst>
                                    </p:anim>
                                    <p:anim calcmode="lin" valueType="num">
                                      <p:cBhvr>
                                        <p:cTn id="795" dur="500" decel="50000" fill="hold">
                                          <p:stCondLst>
                                            <p:cond delay="0"/>
                                          </p:stCondLst>
                                        </p:cTn>
                                        <p:tgtEl>
                                          <p:spTgt spid="122947"/>
                                        </p:tgtEl>
                                        <p:attrNameLst>
                                          <p:attrName>ppt_y</p:attrName>
                                        </p:attrNameLst>
                                      </p:cBhvr>
                                      <p:tavLst>
                                        <p:tav tm="0">
                                          <p:val>
                                            <p:strVal val="#ppt_y-.2"/>
                                          </p:val>
                                        </p:tav>
                                        <p:tav tm="100000">
                                          <p:val>
                                            <p:strVal val="#ppt_y+.1"/>
                                          </p:val>
                                        </p:tav>
                                      </p:tavLst>
                                    </p:anim>
                                    <p:anim calcmode="lin" valueType="num">
                                      <p:cBhvr>
                                        <p:cTn id="796" dur="500" accel="50000" fill="hold">
                                          <p:stCondLst>
                                            <p:cond delay="500"/>
                                          </p:stCondLst>
                                        </p:cTn>
                                        <p:tgtEl>
                                          <p:spTgt spid="122947"/>
                                        </p:tgtEl>
                                        <p:attrNameLst>
                                          <p:attrName>ppt_y</p:attrName>
                                        </p:attrNameLst>
                                      </p:cBhvr>
                                      <p:tavLst>
                                        <p:tav tm="0">
                                          <p:val>
                                            <p:strVal val="#ppt_y+.1"/>
                                          </p:val>
                                        </p:tav>
                                        <p:tav tm="100000">
                                          <p:val>
                                            <p:strVal val="#ppt_y"/>
                                          </p:val>
                                        </p:tav>
                                      </p:tavLst>
                                    </p:anim>
                                    <p:animEffect transition="in" filter="fade">
                                      <p:cBhvr>
                                        <p:cTn id="797" dur="1000" decel="50000">
                                          <p:stCondLst>
                                            <p:cond delay="0"/>
                                          </p:stCondLst>
                                        </p:cTn>
                                        <p:tgtEl>
                                          <p:spTgt spid="122947"/>
                                        </p:tgtEl>
                                      </p:cBhvr>
                                    </p:animEffect>
                                  </p:childTnLst>
                                  <p:subTnLst>
                                    <p:audio>
                                      <p:cMediaNode vol="89000">
                                        <p:cTn display="0" masterRel="sameClick">
                                          <p:stCondLst>
                                            <p:cond evt="begin" delay="0">
                                              <p:tn val="788"/>
                                            </p:cond>
                                          </p:stCondLst>
                                          <p:endCondLst>
                                            <p:cond evt="onStopAudio" delay="0">
                                              <p:tgtEl>
                                                <p:sldTgt/>
                                              </p:tgtEl>
                                            </p:cond>
                                          </p:endCondLst>
                                        </p:cTn>
                                        <p:tgtEl>
                                          <p:sndTgt r:embed="rId4" name="KEN.WAV"/>
                                        </p:tgtEl>
                                      </p:cMediaNode>
                                    </p:audio>
                                  </p:subTnLst>
                                </p:cTn>
                              </p:par>
                            </p:childTnLst>
                          </p:cTn>
                        </p:par>
                      </p:childTnLst>
                    </p:cTn>
                  </p:par>
                  <p:par>
                    <p:cTn id="798" fill="hold" nodeType="clickPar">
                      <p:stCondLst>
                        <p:cond delay="indefinite"/>
                      </p:stCondLst>
                      <p:childTnLst>
                        <p:par>
                          <p:cTn id="799" fill="hold" nodeType="withGroup">
                            <p:stCondLst>
                              <p:cond delay="0"/>
                            </p:stCondLst>
                            <p:childTnLst>
                              <p:par>
                                <p:cTn id="800" presetID="50" presetClass="entr" presetSubtype="0" decel="100000" fill="hold" grpId="0" nodeType="clickEffect">
                                  <p:stCondLst>
                                    <p:cond delay="0"/>
                                  </p:stCondLst>
                                  <p:childTnLst>
                                    <p:set>
                                      <p:cBhvr>
                                        <p:cTn id="801" dur="1" fill="hold">
                                          <p:stCondLst>
                                            <p:cond delay="0"/>
                                          </p:stCondLst>
                                        </p:cTn>
                                        <p:tgtEl>
                                          <p:spTgt spid="122948"/>
                                        </p:tgtEl>
                                        <p:attrNameLst>
                                          <p:attrName>style.visibility</p:attrName>
                                        </p:attrNameLst>
                                      </p:cBhvr>
                                      <p:to>
                                        <p:strVal val="visible"/>
                                      </p:to>
                                    </p:set>
                                    <p:anim calcmode="lin" valueType="num">
                                      <p:cBhvr>
                                        <p:cTn id="802" dur="1000" fill="hold"/>
                                        <p:tgtEl>
                                          <p:spTgt spid="122948"/>
                                        </p:tgtEl>
                                        <p:attrNameLst>
                                          <p:attrName>ppt_w</p:attrName>
                                        </p:attrNameLst>
                                      </p:cBhvr>
                                      <p:tavLst>
                                        <p:tav tm="0">
                                          <p:val>
                                            <p:strVal val="#ppt_w+.3"/>
                                          </p:val>
                                        </p:tav>
                                        <p:tav tm="100000">
                                          <p:val>
                                            <p:strVal val="#ppt_w"/>
                                          </p:val>
                                        </p:tav>
                                      </p:tavLst>
                                    </p:anim>
                                    <p:anim calcmode="lin" valueType="num">
                                      <p:cBhvr>
                                        <p:cTn id="803" dur="1000" fill="hold"/>
                                        <p:tgtEl>
                                          <p:spTgt spid="122948"/>
                                        </p:tgtEl>
                                        <p:attrNameLst>
                                          <p:attrName>ppt_h</p:attrName>
                                        </p:attrNameLst>
                                      </p:cBhvr>
                                      <p:tavLst>
                                        <p:tav tm="0">
                                          <p:val>
                                            <p:strVal val="#ppt_h"/>
                                          </p:val>
                                        </p:tav>
                                        <p:tav tm="100000">
                                          <p:val>
                                            <p:strVal val="#ppt_h"/>
                                          </p:val>
                                        </p:tav>
                                      </p:tavLst>
                                    </p:anim>
                                    <p:animEffect transition="in" filter="fade">
                                      <p:cBhvr>
                                        <p:cTn id="804" dur="1000"/>
                                        <p:tgtEl>
                                          <p:spTgt spid="122948"/>
                                        </p:tgtEl>
                                      </p:cBhvr>
                                    </p:animEffect>
                                  </p:childTnLst>
                                  <p:subTnLst>
                                    <p:audio>
                                      <p:cMediaNode>
                                        <p:cTn display="0" masterRel="sameClick">
                                          <p:stCondLst>
                                            <p:cond evt="begin" delay="0">
                                              <p:tn val="800"/>
                                            </p:cond>
                                          </p:stCondLst>
                                          <p:endCondLst>
                                            <p:cond evt="onStopAudio" delay="0">
                                              <p:tgtEl>
                                                <p:sldTgt/>
                                              </p:tgtEl>
                                            </p:cond>
                                          </p:endCondLst>
                                        </p:cTn>
                                        <p:tgtEl>
                                          <p:sndTgt r:embed="rId5" name="mo o chu 2.wav"/>
                                        </p:tgtEl>
                                      </p:cMediaNode>
                                    </p:audio>
                                  </p:subTnLst>
                                </p:cTn>
                              </p:par>
                              <p:par>
                                <p:cTn id="805" presetID="50" presetClass="entr" presetSubtype="0" decel="100000" fill="hold" grpId="0" nodeType="withEffect">
                                  <p:stCondLst>
                                    <p:cond delay="0"/>
                                  </p:stCondLst>
                                  <p:iterate type="lt">
                                    <p:tmPct val="0"/>
                                  </p:iterate>
                                  <p:childTnLst>
                                    <p:set>
                                      <p:cBhvr>
                                        <p:cTn id="806" dur="1" fill="hold">
                                          <p:stCondLst>
                                            <p:cond delay="0"/>
                                          </p:stCondLst>
                                        </p:cTn>
                                        <p:tgtEl>
                                          <p:spTgt spid="122966"/>
                                        </p:tgtEl>
                                        <p:attrNameLst>
                                          <p:attrName>style.visibility</p:attrName>
                                        </p:attrNameLst>
                                      </p:cBhvr>
                                      <p:to>
                                        <p:strVal val="visible"/>
                                      </p:to>
                                    </p:set>
                                    <p:anim calcmode="lin" valueType="num">
                                      <p:cBhvr>
                                        <p:cTn id="807" dur="1000" fill="hold"/>
                                        <p:tgtEl>
                                          <p:spTgt spid="122966"/>
                                        </p:tgtEl>
                                        <p:attrNameLst>
                                          <p:attrName>ppt_w</p:attrName>
                                        </p:attrNameLst>
                                      </p:cBhvr>
                                      <p:tavLst>
                                        <p:tav tm="0">
                                          <p:val>
                                            <p:strVal val="#ppt_w+.3"/>
                                          </p:val>
                                        </p:tav>
                                        <p:tav tm="100000">
                                          <p:val>
                                            <p:strVal val="#ppt_w"/>
                                          </p:val>
                                        </p:tav>
                                      </p:tavLst>
                                    </p:anim>
                                    <p:anim calcmode="lin" valueType="num">
                                      <p:cBhvr>
                                        <p:cTn id="808" dur="1000" fill="hold"/>
                                        <p:tgtEl>
                                          <p:spTgt spid="122966"/>
                                        </p:tgtEl>
                                        <p:attrNameLst>
                                          <p:attrName>ppt_h</p:attrName>
                                        </p:attrNameLst>
                                      </p:cBhvr>
                                      <p:tavLst>
                                        <p:tav tm="0">
                                          <p:val>
                                            <p:strVal val="#ppt_h"/>
                                          </p:val>
                                        </p:tav>
                                        <p:tav tm="100000">
                                          <p:val>
                                            <p:strVal val="#ppt_h"/>
                                          </p:val>
                                        </p:tav>
                                      </p:tavLst>
                                    </p:anim>
                                    <p:animEffect transition="in" filter="fade">
                                      <p:cBhvr>
                                        <p:cTn id="809" dur="1000"/>
                                        <p:tgtEl>
                                          <p:spTgt spid="122966"/>
                                        </p:tgtEl>
                                      </p:cBhvr>
                                    </p:animEffect>
                                  </p:childTnLst>
                                </p:cTn>
                              </p:par>
                            </p:childTnLst>
                          </p:cTn>
                        </p:par>
                        <p:par>
                          <p:cTn id="810" fill="hold" nodeType="afterGroup">
                            <p:stCondLst>
                              <p:cond delay="1000"/>
                            </p:stCondLst>
                            <p:childTnLst>
                              <p:par>
                                <p:cTn id="811" presetID="5" presetClass="exit" presetSubtype="10" fill="hold" grpId="1" nodeType="afterEffect">
                                  <p:stCondLst>
                                    <p:cond delay="0"/>
                                  </p:stCondLst>
                                  <p:childTnLst>
                                    <p:animEffect transition="out" filter="checkerboard(across)">
                                      <p:cBhvr>
                                        <p:cTn id="812" dur="500"/>
                                        <p:tgtEl>
                                          <p:spTgt spid="122946"/>
                                        </p:tgtEl>
                                      </p:cBhvr>
                                    </p:animEffect>
                                    <p:set>
                                      <p:cBhvr>
                                        <p:cTn id="813" dur="1" fill="hold">
                                          <p:stCondLst>
                                            <p:cond delay="499"/>
                                          </p:stCondLst>
                                        </p:cTn>
                                        <p:tgtEl>
                                          <p:spTgt spid="122946"/>
                                        </p:tgtEl>
                                        <p:attrNameLst>
                                          <p:attrName>style.visibility</p:attrName>
                                        </p:attrNameLst>
                                      </p:cBhvr>
                                      <p:to>
                                        <p:strVal val="hidden"/>
                                      </p:to>
                                    </p:set>
                                  </p:childTnLst>
                                </p:cTn>
                              </p:par>
                            </p:childTnLst>
                          </p:cTn>
                        </p:par>
                      </p:childTnLst>
                    </p:cTn>
                  </p:par>
                </p:childTnLst>
              </p:cTn>
              <p:nextCondLst>
                <p:cond evt="onClick" delay="0">
                  <p:tgtEl>
                    <p:spTgt spid="122932"/>
                  </p:tgtEl>
                </p:cond>
              </p:nextCondLst>
            </p:seq>
            <p:seq concurrent="1" nextAc="seek">
              <p:cTn id="814" restart="whenNotActive" fill="hold" evtFilter="cancelBubble" nodeType="interactiveSeq">
                <p:stCondLst>
                  <p:cond evt="onClick" delay="0">
                    <p:tgtEl>
                      <p:spTgt spid="122933"/>
                    </p:tgtEl>
                  </p:cond>
                </p:stCondLst>
                <p:endSync evt="end" delay="0">
                  <p:rtn val="all"/>
                </p:endSync>
                <p:childTnLst>
                  <p:par>
                    <p:cTn id="815" fill="hold" nodeType="clickPar">
                      <p:stCondLst>
                        <p:cond delay="indefinite"/>
                      </p:stCondLst>
                      <p:childTnLst>
                        <p:par>
                          <p:cTn id="816" fill="hold" nodeType="withGroup">
                            <p:stCondLst>
                              <p:cond delay="0"/>
                            </p:stCondLst>
                            <p:childTnLst>
                              <p:par>
                                <p:cTn id="817" presetID="22" presetClass="emph" presetSubtype="0" fill="hold" grpId="1" nodeType="clickEffect">
                                  <p:stCondLst>
                                    <p:cond delay="0"/>
                                  </p:stCondLst>
                                  <p:childTnLst>
                                    <p:animClr clrSpc="hsl" dir="cw">
                                      <p:cBhvr override="childStyle">
                                        <p:cTn id="818" dur="500" fill="hold"/>
                                        <p:tgtEl>
                                          <p:spTgt spid="122915"/>
                                        </p:tgtEl>
                                        <p:attrNameLst>
                                          <p:attrName>style.color</p:attrName>
                                        </p:attrNameLst>
                                      </p:cBhvr>
                                      <p:by>
                                        <p:hsl h="-7200000" s="0" l="0"/>
                                      </p:by>
                                    </p:animClr>
                                    <p:animClr clrSpc="hsl" dir="cw">
                                      <p:cBhvr>
                                        <p:cTn id="819" dur="500" fill="hold"/>
                                        <p:tgtEl>
                                          <p:spTgt spid="122915"/>
                                        </p:tgtEl>
                                        <p:attrNameLst>
                                          <p:attrName>fillcolor</p:attrName>
                                        </p:attrNameLst>
                                      </p:cBhvr>
                                      <p:by>
                                        <p:hsl h="-7200000" s="0" l="0"/>
                                      </p:by>
                                    </p:animClr>
                                    <p:animClr clrSpc="hsl" dir="cw">
                                      <p:cBhvr>
                                        <p:cTn id="820" dur="500" fill="hold"/>
                                        <p:tgtEl>
                                          <p:spTgt spid="122915"/>
                                        </p:tgtEl>
                                        <p:attrNameLst>
                                          <p:attrName>stroke.color</p:attrName>
                                        </p:attrNameLst>
                                      </p:cBhvr>
                                      <p:by>
                                        <p:hsl h="-7200000" s="0" l="0"/>
                                      </p:by>
                                    </p:animClr>
                                    <p:set>
                                      <p:cBhvr>
                                        <p:cTn id="821" dur="500" fill="hold"/>
                                        <p:tgtEl>
                                          <p:spTgt spid="122915"/>
                                        </p:tgtEl>
                                        <p:attrNameLst>
                                          <p:attrName>fill.type</p:attrName>
                                        </p:attrNameLst>
                                      </p:cBhvr>
                                      <p:to>
                                        <p:strVal val="solid"/>
                                      </p:to>
                                    </p:set>
                                  </p:childTnLst>
                                </p:cTn>
                              </p:par>
                              <p:par>
                                <p:cTn id="822" presetID="22" presetClass="emph" presetSubtype="0" fill="hold" grpId="1" nodeType="withEffect">
                                  <p:stCondLst>
                                    <p:cond delay="0"/>
                                  </p:stCondLst>
                                  <p:childTnLst>
                                    <p:animClr clrSpc="hsl" dir="cw">
                                      <p:cBhvr override="childStyle">
                                        <p:cTn id="823" dur="500" fill="hold"/>
                                        <p:tgtEl>
                                          <p:spTgt spid="122916"/>
                                        </p:tgtEl>
                                        <p:attrNameLst>
                                          <p:attrName>style.color</p:attrName>
                                        </p:attrNameLst>
                                      </p:cBhvr>
                                      <p:by>
                                        <p:hsl h="-7200000" s="0" l="0"/>
                                      </p:by>
                                    </p:animClr>
                                    <p:animClr clrSpc="hsl" dir="cw">
                                      <p:cBhvr>
                                        <p:cTn id="824" dur="500" fill="hold"/>
                                        <p:tgtEl>
                                          <p:spTgt spid="122916"/>
                                        </p:tgtEl>
                                        <p:attrNameLst>
                                          <p:attrName>fillcolor</p:attrName>
                                        </p:attrNameLst>
                                      </p:cBhvr>
                                      <p:by>
                                        <p:hsl h="-7200000" s="0" l="0"/>
                                      </p:by>
                                    </p:animClr>
                                    <p:animClr clrSpc="hsl" dir="cw">
                                      <p:cBhvr>
                                        <p:cTn id="825" dur="500" fill="hold"/>
                                        <p:tgtEl>
                                          <p:spTgt spid="122916"/>
                                        </p:tgtEl>
                                        <p:attrNameLst>
                                          <p:attrName>stroke.color</p:attrName>
                                        </p:attrNameLst>
                                      </p:cBhvr>
                                      <p:by>
                                        <p:hsl h="-7200000" s="0" l="0"/>
                                      </p:by>
                                    </p:animClr>
                                    <p:set>
                                      <p:cBhvr>
                                        <p:cTn id="826" dur="500" fill="hold"/>
                                        <p:tgtEl>
                                          <p:spTgt spid="122916"/>
                                        </p:tgtEl>
                                        <p:attrNameLst>
                                          <p:attrName>fill.type</p:attrName>
                                        </p:attrNameLst>
                                      </p:cBhvr>
                                      <p:to>
                                        <p:strVal val="solid"/>
                                      </p:to>
                                    </p:set>
                                  </p:childTnLst>
                                </p:cTn>
                              </p:par>
                              <p:par>
                                <p:cTn id="827" presetID="22" presetClass="emph" presetSubtype="0" fill="hold" grpId="1" nodeType="withEffect">
                                  <p:stCondLst>
                                    <p:cond delay="0"/>
                                  </p:stCondLst>
                                  <p:childTnLst>
                                    <p:animClr clrSpc="hsl" dir="cw">
                                      <p:cBhvr override="childStyle">
                                        <p:cTn id="828" dur="500" fill="hold"/>
                                        <p:tgtEl>
                                          <p:spTgt spid="122917"/>
                                        </p:tgtEl>
                                        <p:attrNameLst>
                                          <p:attrName>style.color</p:attrName>
                                        </p:attrNameLst>
                                      </p:cBhvr>
                                      <p:by>
                                        <p:hsl h="-7200000" s="0" l="0"/>
                                      </p:by>
                                    </p:animClr>
                                    <p:animClr clrSpc="hsl" dir="cw">
                                      <p:cBhvr>
                                        <p:cTn id="829" dur="500" fill="hold"/>
                                        <p:tgtEl>
                                          <p:spTgt spid="122917"/>
                                        </p:tgtEl>
                                        <p:attrNameLst>
                                          <p:attrName>fillcolor</p:attrName>
                                        </p:attrNameLst>
                                      </p:cBhvr>
                                      <p:by>
                                        <p:hsl h="-7200000" s="0" l="0"/>
                                      </p:by>
                                    </p:animClr>
                                    <p:animClr clrSpc="hsl" dir="cw">
                                      <p:cBhvr>
                                        <p:cTn id="830" dur="500" fill="hold"/>
                                        <p:tgtEl>
                                          <p:spTgt spid="122917"/>
                                        </p:tgtEl>
                                        <p:attrNameLst>
                                          <p:attrName>stroke.color</p:attrName>
                                        </p:attrNameLst>
                                      </p:cBhvr>
                                      <p:by>
                                        <p:hsl h="-7200000" s="0" l="0"/>
                                      </p:by>
                                    </p:animClr>
                                    <p:set>
                                      <p:cBhvr>
                                        <p:cTn id="831" dur="500" fill="hold"/>
                                        <p:tgtEl>
                                          <p:spTgt spid="122917"/>
                                        </p:tgtEl>
                                        <p:attrNameLst>
                                          <p:attrName>fill.type</p:attrName>
                                        </p:attrNameLst>
                                      </p:cBhvr>
                                      <p:to>
                                        <p:strVal val="solid"/>
                                      </p:to>
                                    </p:set>
                                  </p:childTnLst>
                                </p:cTn>
                              </p:par>
                              <p:par>
                                <p:cTn id="832" presetID="22" presetClass="emph" presetSubtype="0" fill="hold" grpId="1" nodeType="withEffect">
                                  <p:stCondLst>
                                    <p:cond delay="0"/>
                                  </p:stCondLst>
                                  <p:childTnLst>
                                    <p:animClr clrSpc="hsl" dir="cw">
                                      <p:cBhvr override="childStyle">
                                        <p:cTn id="833" dur="500" fill="hold"/>
                                        <p:tgtEl>
                                          <p:spTgt spid="122918"/>
                                        </p:tgtEl>
                                        <p:attrNameLst>
                                          <p:attrName>style.color</p:attrName>
                                        </p:attrNameLst>
                                      </p:cBhvr>
                                      <p:by>
                                        <p:hsl h="-7200000" s="0" l="0"/>
                                      </p:by>
                                    </p:animClr>
                                    <p:animClr clrSpc="hsl" dir="cw">
                                      <p:cBhvr>
                                        <p:cTn id="834" dur="500" fill="hold"/>
                                        <p:tgtEl>
                                          <p:spTgt spid="122918"/>
                                        </p:tgtEl>
                                        <p:attrNameLst>
                                          <p:attrName>fillcolor</p:attrName>
                                        </p:attrNameLst>
                                      </p:cBhvr>
                                      <p:by>
                                        <p:hsl h="-7200000" s="0" l="0"/>
                                      </p:by>
                                    </p:animClr>
                                    <p:animClr clrSpc="hsl" dir="cw">
                                      <p:cBhvr>
                                        <p:cTn id="835" dur="500" fill="hold"/>
                                        <p:tgtEl>
                                          <p:spTgt spid="122918"/>
                                        </p:tgtEl>
                                        <p:attrNameLst>
                                          <p:attrName>stroke.color</p:attrName>
                                        </p:attrNameLst>
                                      </p:cBhvr>
                                      <p:by>
                                        <p:hsl h="-7200000" s="0" l="0"/>
                                      </p:by>
                                    </p:animClr>
                                    <p:set>
                                      <p:cBhvr>
                                        <p:cTn id="836" dur="500" fill="hold"/>
                                        <p:tgtEl>
                                          <p:spTgt spid="122918"/>
                                        </p:tgtEl>
                                        <p:attrNameLst>
                                          <p:attrName>fill.type</p:attrName>
                                        </p:attrNameLst>
                                      </p:cBhvr>
                                      <p:to>
                                        <p:strVal val="solid"/>
                                      </p:to>
                                    </p:set>
                                  </p:childTnLst>
                                </p:cTn>
                              </p:par>
                              <p:par>
                                <p:cTn id="837" presetID="22" presetClass="emph" presetSubtype="0" fill="hold" grpId="1" nodeType="withEffect">
                                  <p:stCondLst>
                                    <p:cond delay="0"/>
                                  </p:stCondLst>
                                  <p:childTnLst>
                                    <p:animClr clrSpc="hsl" dir="cw">
                                      <p:cBhvr override="childStyle">
                                        <p:cTn id="838" dur="500" fill="hold"/>
                                        <p:tgtEl>
                                          <p:spTgt spid="122919"/>
                                        </p:tgtEl>
                                        <p:attrNameLst>
                                          <p:attrName>style.color</p:attrName>
                                        </p:attrNameLst>
                                      </p:cBhvr>
                                      <p:by>
                                        <p:hsl h="-7200000" s="0" l="0"/>
                                      </p:by>
                                    </p:animClr>
                                    <p:animClr clrSpc="hsl" dir="cw">
                                      <p:cBhvr>
                                        <p:cTn id="839" dur="500" fill="hold"/>
                                        <p:tgtEl>
                                          <p:spTgt spid="122919"/>
                                        </p:tgtEl>
                                        <p:attrNameLst>
                                          <p:attrName>fillcolor</p:attrName>
                                        </p:attrNameLst>
                                      </p:cBhvr>
                                      <p:by>
                                        <p:hsl h="-7200000" s="0" l="0"/>
                                      </p:by>
                                    </p:animClr>
                                    <p:animClr clrSpc="hsl" dir="cw">
                                      <p:cBhvr>
                                        <p:cTn id="840" dur="500" fill="hold"/>
                                        <p:tgtEl>
                                          <p:spTgt spid="122919"/>
                                        </p:tgtEl>
                                        <p:attrNameLst>
                                          <p:attrName>stroke.color</p:attrName>
                                        </p:attrNameLst>
                                      </p:cBhvr>
                                      <p:by>
                                        <p:hsl h="-7200000" s="0" l="0"/>
                                      </p:by>
                                    </p:animClr>
                                    <p:set>
                                      <p:cBhvr>
                                        <p:cTn id="841" dur="500" fill="hold"/>
                                        <p:tgtEl>
                                          <p:spTgt spid="122919"/>
                                        </p:tgtEl>
                                        <p:attrNameLst>
                                          <p:attrName>fill.type</p:attrName>
                                        </p:attrNameLst>
                                      </p:cBhvr>
                                      <p:to>
                                        <p:strVal val="solid"/>
                                      </p:to>
                                    </p:set>
                                  </p:childTnLst>
                                </p:cTn>
                              </p:par>
                              <p:par>
                                <p:cTn id="842" presetID="22" presetClass="emph" presetSubtype="0" fill="hold" grpId="1" nodeType="withEffect">
                                  <p:stCondLst>
                                    <p:cond delay="0"/>
                                  </p:stCondLst>
                                  <p:childTnLst>
                                    <p:animClr clrSpc="hsl" dir="cw">
                                      <p:cBhvr override="childStyle">
                                        <p:cTn id="843" dur="500" fill="hold"/>
                                        <p:tgtEl>
                                          <p:spTgt spid="122920"/>
                                        </p:tgtEl>
                                        <p:attrNameLst>
                                          <p:attrName>style.color</p:attrName>
                                        </p:attrNameLst>
                                      </p:cBhvr>
                                      <p:by>
                                        <p:hsl h="-7200000" s="0" l="0"/>
                                      </p:by>
                                    </p:animClr>
                                    <p:animClr clrSpc="hsl" dir="cw">
                                      <p:cBhvr>
                                        <p:cTn id="844" dur="500" fill="hold"/>
                                        <p:tgtEl>
                                          <p:spTgt spid="122920"/>
                                        </p:tgtEl>
                                        <p:attrNameLst>
                                          <p:attrName>fillcolor</p:attrName>
                                        </p:attrNameLst>
                                      </p:cBhvr>
                                      <p:by>
                                        <p:hsl h="-7200000" s="0" l="0"/>
                                      </p:by>
                                    </p:animClr>
                                    <p:animClr clrSpc="hsl" dir="cw">
                                      <p:cBhvr>
                                        <p:cTn id="845" dur="500" fill="hold"/>
                                        <p:tgtEl>
                                          <p:spTgt spid="122920"/>
                                        </p:tgtEl>
                                        <p:attrNameLst>
                                          <p:attrName>stroke.color</p:attrName>
                                        </p:attrNameLst>
                                      </p:cBhvr>
                                      <p:by>
                                        <p:hsl h="-7200000" s="0" l="0"/>
                                      </p:by>
                                    </p:animClr>
                                    <p:set>
                                      <p:cBhvr>
                                        <p:cTn id="846" dur="500" fill="hold"/>
                                        <p:tgtEl>
                                          <p:spTgt spid="122920"/>
                                        </p:tgtEl>
                                        <p:attrNameLst>
                                          <p:attrName>fill.type</p:attrName>
                                        </p:attrNameLst>
                                      </p:cBhvr>
                                      <p:to>
                                        <p:strVal val="solid"/>
                                      </p:to>
                                    </p:set>
                                  </p:childTnLst>
                                </p:cTn>
                              </p:par>
                              <p:par>
                                <p:cTn id="847" presetID="1" presetClass="mediacall" presetSubtype="0" fill="hold" nodeType="withEffect">
                                  <p:stCondLst>
                                    <p:cond delay="0"/>
                                  </p:stCondLst>
                                  <p:childTnLst>
                                    <p:cmd type="call" cmd="playFrom(0.0)">
                                      <p:cBhvr>
                                        <p:cTn id="848" dur="632" fill="hold"/>
                                        <p:tgtEl>
                                          <p:spTgt spid="122963"/>
                                        </p:tgtEl>
                                      </p:cBhvr>
                                    </p:cmd>
                                  </p:childTnLst>
                                </p:cTn>
                              </p:par>
                              <p:par>
                                <p:cTn id="849" presetID="22" presetClass="emph" presetSubtype="0" fill="hold" grpId="1" nodeType="withEffect">
                                  <p:stCondLst>
                                    <p:cond delay="0"/>
                                  </p:stCondLst>
                                  <p:childTnLst>
                                    <p:animClr clrSpc="hsl" dir="cw">
                                      <p:cBhvr override="childStyle">
                                        <p:cTn id="850" dur="500" fill="hold"/>
                                        <p:tgtEl>
                                          <p:spTgt spid="122925"/>
                                        </p:tgtEl>
                                        <p:attrNameLst>
                                          <p:attrName>style.color</p:attrName>
                                        </p:attrNameLst>
                                      </p:cBhvr>
                                      <p:by>
                                        <p:hsl h="-7200000" s="0" l="0"/>
                                      </p:by>
                                    </p:animClr>
                                    <p:animClr clrSpc="hsl" dir="cw">
                                      <p:cBhvr>
                                        <p:cTn id="851" dur="500" fill="hold"/>
                                        <p:tgtEl>
                                          <p:spTgt spid="122925"/>
                                        </p:tgtEl>
                                        <p:attrNameLst>
                                          <p:attrName>fillcolor</p:attrName>
                                        </p:attrNameLst>
                                      </p:cBhvr>
                                      <p:by>
                                        <p:hsl h="-7200000" s="0" l="0"/>
                                      </p:by>
                                    </p:animClr>
                                    <p:animClr clrSpc="hsl" dir="cw">
                                      <p:cBhvr>
                                        <p:cTn id="852" dur="500" fill="hold"/>
                                        <p:tgtEl>
                                          <p:spTgt spid="122925"/>
                                        </p:tgtEl>
                                        <p:attrNameLst>
                                          <p:attrName>stroke.color</p:attrName>
                                        </p:attrNameLst>
                                      </p:cBhvr>
                                      <p:by>
                                        <p:hsl h="-7200000" s="0" l="0"/>
                                      </p:by>
                                    </p:animClr>
                                    <p:set>
                                      <p:cBhvr>
                                        <p:cTn id="853" dur="500" fill="hold"/>
                                        <p:tgtEl>
                                          <p:spTgt spid="122925"/>
                                        </p:tgtEl>
                                        <p:attrNameLst>
                                          <p:attrName>fill.type</p:attrName>
                                        </p:attrNameLst>
                                      </p:cBhvr>
                                      <p:to>
                                        <p:strVal val="solid"/>
                                      </p:to>
                                    </p:set>
                                  </p:childTnLst>
                                </p:cTn>
                              </p:par>
                            </p:childTnLst>
                          </p:cTn>
                        </p:par>
                      </p:childTnLst>
                    </p:cTn>
                  </p:par>
                  <p:par>
                    <p:cTn id="854" fill="hold" nodeType="clickPar">
                      <p:stCondLst>
                        <p:cond delay="indefinite"/>
                      </p:stCondLst>
                      <p:childTnLst>
                        <p:par>
                          <p:cTn id="855" fill="hold" nodeType="withGroup">
                            <p:stCondLst>
                              <p:cond delay="0"/>
                            </p:stCondLst>
                            <p:childTnLst>
                              <p:par>
                                <p:cTn id="856" presetID="50" presetClass="entr" presetSubtype="0" decel="100000" fill="hold" grpId="0" nodeType="clickEffect">
                                  <p:stCondLst>
                                    <p:cond delay="0"/>
                                  </p:stCondLst>
                                  <p:childTnLst>
                                    <p:set>
                                      <p:cBhvr>
                                        <p:cTn id="857" dur="1" fill="hold">
                                          <p:stCondLst>
                                            <p:cond delay="0"/>
                                          </p:stCondLst>
                                        </p:cTn>
                                        <p:tgtEl>
                                          <p:spTgt spid="122949"/>
                                        </p:tgtEl>
                                        <p:attrNameLst>
                                          <p:attrName>style.visibility</p:attrName>
                                        </p:attrNameLst>
                                      </p:cBhvr>
                                      <p:to>
                                        <p:strVal val="visible"/>
                                      </p:to>
                                    </p:set>
                                    <p:anim calcmode="lin" valueType="num">
                                      <p:cBhvr>
                                        <p:cTn id="858" dur="1000" fill="hold"/>
                                        <p:tgtEl>
                                          <p:spTgt spid="122949"/>
                                        </p:tgtEl>
                                        <p:attrNameLst>
                                          <p:attrName>ppt_w</p:attrName>
                                        </p:attrNameLst>
                                      </p:cBhvr>
                                      <p:tavLst>
                                        <p:tav tm="0">
                                          <p:val>
                                            <p:strVal val="#ppt_w+.3"/>
                                          </p:val>
                                        </p:tav>
                                        <p:tav tm="100000">
                                          <p:val>
                                            <p:strVal val="#ppt_w"/>
                                          </p:val>
                                        </p:tav>
                                      </p:tavLst>
                                    </p:anim>
                                    <p:anim calcmode="lin" valueType="num">
                                      <p:cBhvr>
                                        <p:cTn id="859" dur="1000" fill="hold"/>
                                        <p:tgtEl>
                                          <p:spTgt spid="122949"/>
                                        </p:tgtEl>
                                        <p:attrNameLst>
                                          <p:attrName>ppt_h</p:attrName>
                                        </p:attrNameLst>
                                      </p:cBhvr>
                                      <p:tavLst>
                                        <p:tav tm="0">
                                          <p:val>
                                            <p:strVal val="#ppt_h"/>
                                          </p:val>
                                        </p:tav>
                                        <p:tav tm="100000">
                                          <p:val>
                                            <p:strVal val="#ppt_h"/>
                                          </p:val>
                                        </p:tav>
                                      </p:tavLst>
                                    </p:anim>
                                    <p:animEffect transition="in" filter="fade">
                                      <p:cBhvr>
                                        <p:cTn id="860" dur="1000"/>
                                        <p:tgtEl>
                                          <p:spTgt spid="122949"/>
                                        </p:tgtEl>
                                      </p:cBhvr>
                                    </p:animEffect>
                                  </p:childTnLst>
                                </p:cTn>
                              </p:par>
                              <p:par>
                                <p:cTn id="861" presetID="25" presetClass="entr" presetSubtype="0" fill="hold" grpId="0" nodeType="withEffect">
                                  <p:stCondLst>
                                    <p:cond delay="0"/>
                                  </p:stCondLst>
                                  <p:childTnLst>
                                    <p:set>
                                      <p:cBhvr>
                                        <p:cTn id="862" dur="1" fill="hold">
                                          <p:stCondLst>
                                            <p:cond delay="0"/>
                                          </p:stCondLst>
                                        </p:cTn>
                                        <p:tgtEl>
                                          <p:spTgt spid="122950"/>
                                        </p:tgtEl>
                                        <p:attrNameLst>
                                          <p:attrName>style.visibility</p:attrName>
                                        </p:attrNameLst>
                                      </p:cBhvr>
                                      <p:to>
                                        <p:strVal val="visible"/>
                                      </p:to>
                                    </p:set>
                                    <p:anim calcmode="lin" valueType="num">
                                      <p:cBhvr>
                                        <p:cTn id="863" dur="500" decel="50000" fill="hold">
                                          <p:stCondLst>
                                            <p:cond delay="0"/>
                                          </p:stCondLst>
                                        </p:cTn>
                                        <p:tgtEl>
                                          <p:spTgt spid="122950"/>
                                        </p:tgtEl>
                                        <p:attrNameLst>
                                          <p:attrName>style.rotation</p:attrName>
                                        </p:attrNameLst>
                                      </p:cBhvr>
                                      <p:tavLst>
                                        <p:tav tm="0">
                                          <p:val>
                                            <p:fltVal val="-90"/>
                                          </p:val>
                                        </p:tav>
                                        <p:tav tm="100000">
                                          <p:val>
                                            <p:fltVal val="0"/>
                                          </p:val>
                                        </p:tav>
                                      </p:tavLst>
                                    </p:anim>
                                    <p:anim calcmode="lin" valueType="num">
                                      <p:cBhvr>
                                        <p:cTn id="864" dur="500" decel="50000" fill="hold">
                                          <p:stCondLst>
                                            <p:cond delay="0"/>
                                          </p:stCondLst>
                                        </p:cTn>
                                        <p:tgtEl>
                                          <p:spTgt spid="122950"/>
                                        </p:tgtEl>
                                        <p:attrNameLst>
                                          <p:attrName>ppt_w</p:attrName>
                                        </p:attrNameLst>
                                      </p:cBhvr>
                                      <p:tavLst>
                                        <p:tav tm="0">
                                          <p:val>
                                            <p:strVal val="#ppt_w"/>
                                          </p:val>
                                        </p:tav>
                                        <p:tav tm="100000">
                                          <p:val>
                                            <p:strVal val="#ppt_w*.05"/>
                                          </p:val>
                                        </p:tav>
                                      </p:tavLst>
                                    </p:anim>
                                    <p:anim calcmode="lin" valueType="num">
                                      <p:cBhvr>
                                        <p:cTn id="865" dur="500" accel="50000" fill="hold">
                                          <p:stCondLst>
                                            <p:cond delay="500"/>
                                          </p:stCondLst>
                                        </p:cTn>
                                        <p:tgtEl>
                                          <p:spTgt spid="122950"/>
                                        </p:tgtEl>
                                        <p:attrNameLst>
                                          <p:attrName>ppt_w</p:attrName>
                                        </p:attrNameLst>
                                      </p:cBhvr>
                                      <p:tavLst>
                                        <p:tav tm="0">
                                          <p:val>
                                            <p:strVal val="#ppt_w*.05"/>
                                          </p:val>
                                        </p:tav>
                                        <p:tav tm="100000">
                                          <p:val>
                                            <p:strVal val="#ppt_w"/>
                                          </p:val>
                                        </p:tav>
                                      </p:tavLst>
                                    </p:anim>
                                    <p:anim calcmode="lin" valueType="num">
                                      <p:cBhvr>
                                        <p:cTn id="866" dur="1000" fill="hold"/>
                                        <p:tgtEl>
                                          <p:spTgt spid="122950"/>
                                        </p:tgtEl>
                                        <p:attrNameLst>
                                          <p:attrName>ppt_h</p:attrName>
                                        </p:attrNameLst>
                                      </p:cBhvr>
                                      <p:tavLst>
                                        <p:tav tm="0">
                                          <p:val>
                                            <p:strVal val="#ppt_h"/>
                                          </p:val>
                                        </p:tav>
                                        <p:tav tm="100000">
                                          <p:val>
                                            <p:strVal val="#ppt_h"/>
                                          </p:val>
                                        </p:tav>
                                      </p:tavLst>
                                    </p:anim>
                                    <p:anim calcmode="lin" valueType="num">
                                      <p:cBhvr>
                                        <p:cTn id="867" dur="500" decel="50000" fill="hold">
                                          <p:stCondLst>
                                            <p:cond delay="0"/>
                                          </p:stCondLst>
                                        </p:cTn>
                                        <p:tgtEl>
                                          <p:spTgt spid="122950"/>
                                        </p:tgtEl>
                                        <p:attrNameLst>
                                          <p:attrName>ppt_x</p:attrName>
                                        </p:attrNameLst>
                                      </p:cBhvr>
                                      <p:tavLst>
                                        <p:tav tm="0">
                                          <p:val>
                                            <p:strVal val="#ppt_x+.4"/>
                                          </p:val>
                                        </p:tav>
                                        <p:tav tm="100000">
                                          <p:val>
                                            <p:strVal val="#ppt_x"/>
                                          </p:val>
                                        </p:tav>
                                      </p:tavLst>
                                    </p:anim>
                                    <p:anim calcmode="lin" valueType="num">
                                      <p:cBhvr>
                                        <p:cTn id="868" dur="500" decel="50000" fill="hold">
                                          <p:stCondLst>
                                            <p:cond delay="0"/>
                                          </p:stCondLst>
                                        </p:cTn>
                                        <p:tgtEl>
                                          <p:spTgt spid="122950"/>
                                        </p:tgtEl>
                                        <p:attrNameLst>
                                          <p:attrName>ppt_y</p:attrName>
                                        </p:attrNameLst>
                                      </p:cBhvr>
                                      <p:tavLst>
                                        <p:tav tm="0">
                                          <p:val>
                                            <p:strVal val="#ppt_y-.2"/>
                                          </p:val>
                                        </p:tav>
                                        <p:tav tm="100000">
                                          <p:val>
                                            <p:strVal val="#ppt_y+.1"/>
                                          </p:val>
                                        </p:tav>
                                      </p:tavLst>
                                    </p:anim>
                                    <p:anim calcmode="lin" valueType="num">
                                      <p:cBhvr>
                                        <p:cTn id="869" dur="500" accel="50000" fill="hold">
                                          <p:stCondLst>
                                            <p:cond delay="500"/>
                                          </p:stCondLst>
                                        </p:cTn>
                                        <p:tgtEl>
                                          <p:spTgt spid="122950"/>
                                        </p:tgtEl>
                                        <p:attrNameLst>
                                          <p:attrName>ppt_y</p:attrName>
                                        </p:attrNameLst>
                                      </p:cBhvr>
                                      <p:tavLst>
                                        <p:tav tm="0">
                                          <p:val>
                                            <p:strVal val="#ppt_y+.1"/>
                                          </p:val>
                                        </p:tav>
                                        <p:tav tm="100000">
                                          <p:val>
                                            <p:strVal val="#ppt_y"/>
                                          </p:val>
                                        </p:tav>
                                      </p:tavLst>
                                    </p:anim>
                                    <p:animEffect transition="in" filter="fade">
                                      <p:cBhvr>
                                        <p:cTn id="870" dur="1000" decel="50000">
                                          <p:stCondLst>
                                            <p:cond delay="0"/>
                                          </p:stCondLst>
                                        </p:cTn>
                                        <p:tgtEl>
                                          <p:spTgt spid="122950"/>
                                        </p:tgtEl>
                                      </p:cBhvr>
                                    </p:animEffect>
                                  </p:childTnLst>
                                  <p:subTnLst>
                                    <p:audio>
                                      <p:cMediaNode vol="89000">
                                        <p:cTn display="0" masterRel="sameClick">
                                          <p:stCondLst>
                                            <p:cond evt="begin" delay="0">
                                              <p:tn val="861"/>
                                            </p:cond>
                                          </p:stCondLst>
                                          <p:endCondLst>
                                            <p:cond evt="onStopAudio" delay="0">
                                              <p:tgtEl>
                                                <p:sldTgt/>
                                              </p:tgtEl>
                                            </p:cond>
                                          </p:endCondLst>
                                        </p:cTn>
                                        <p:tgtEl>
                                          <p:sndTgt r:embed="rId4" name="KEN.WAV"/>
                                        </p:tgtEl>
                                      </p:cMediaNode>
                                    </p:audio>
                                  </p:subTnLst>
                                </p:cTn>
                              </p:par>
                            </p:childTnLst>
                          </p:cTn>
                        </p:par>
                      </p:childTnLst>
                    </p:cTn>
                  </p:par>
                  <p:par>
                    <p:cTn id="871" fill="hold" nodeType="clickPar">
                      <p:stCondLst>
                        <p:cond delay="indefinite"/>
                      </p:stCondLst>
                      <p:childTnLst>
                        <p:par>
                          <p:cTn id="872" fill="hold" nodeType="withGroup">
                            <p:stCondLst>
                              <p:cond delay="0"/>
                            </p:stCondLst>
                            <p:childTnLst>
                              <p:par>
                                <p:cTn id="873" presetID="50" presetClass="entr" presetSubtype="0" decel="100000" fill="hold" grpId="0" nodeType="clickEffect">
                                  <p:stCondLst>
                                    <p:cond delay="0"/>
                                  </p:stCondLst>
                                  <p:childTnLst>
                                    <p:set>
                                      <p:cBhvr>
                                        <p:cTn id="874" dur="1" fill="hold">
                                          <p:stCondLst>
                                            <p:cond delay="0"/>
                                          </p:stCondLst>
                                        </p:cTn>
                                        <p:tgtEl>
                                          <p:spTgt spid="122951"/>
                                        </p:tgtEl>
                                        <p:attrNameLst>
                                          <p:attrName>style.visibility</p:attrName>
                                        </p:attrNameLst>
                                      </p:cBhvr>
                                      <p:to>
                                        <p:strVal val="visible"/>
                                      </p:to>
                                    </p:set>
                                    <p:anim calcmode="lin" valueType="num">
                                      <p:cBhvr>
                                        <p:cTn id="875" dur="1000" fill="hold"/>
                                        <p:tgtEl>
                                          <p:spTgt spid="122951"/>
                                        </p:tgtEl>
                                        <p:attrNameLst>
                                          <p:attrName>ppt_w</p:attrName>
                                        </p:attrNameLst>
                                      </p:cBhvr>
                                      <p:tavLst>
                                        <p:tav tm="0">
                                          <p:val>
                                            <p:strVal val="#ppt_w+.3"/>
                                          </p:val>
                                        </p:tav>
                                        <p:tav tm="100000">
                                          <p:val>
                                            <p:strVal val="#ppt_w"/>
                                          </p:val>
                                        </p:tav>
                                      </p:tavLst>
                                    </p:anim>
                                    <p:anim calcmode="lin" valueType="num">
                                      <p:cBhvr>
                                        <p:cTn id="876" dur="1000" fill="hold"/>
                                        <p:tgtEl>
                                          <p:spTgt spid="122951"/>
                                        </p:tgtEl>
                                        <p:attrNameLst>
                                          <p:attrName>ppt_h</p:attrName>
                                        </p:attrNameLst>
                                      </p:cBhvr>
                                      <p:tavLst>
                                        <p:tav tm="0">
                                          <p:val>
                                            <p:strVal val="#ppt_h"/>
                                          </p:val>
                                        </p:tav>
                                        <p:tav tm="100000">
                                          <p:val>
                                            <p:strVal val="#ppt_h"/>
                                          </p:val>
                                        </p:tav>
                                      </p:tavLst>
                                    </p:anim>
                                    <p:animEffect transition="in" filter="fade">
                                      <p:cBhvr>
                                        <p:cTn id="877" dur="1000"/>
                                        <p:tgtEl>
                                          <p:spTgt spid="122951"/>
                                        </p:tgtEl>
                                      </p:cBhvr>
                                    </p:animEffect>
                                  </p:childTnLst>
                                  <p:subTnLst>
                                    <p:audio>
                                      <p:cMediaNode>
                                        <p:cTn display="0" masterRel="sameClick">
                                          <p:stCondLst>
                                            <p:cond evt="begin" delay="0">
                                              <p:tn val="873"/>
                                            </p:cond>
                                          </p:stCondLst>
                                          <p:endCondLst>
                                            <p:cond evt="onStopAudio" delay="0">
                                              <p:tgtEl>
                                                <p:sldTgt/>
                                              </p:tgtEl>
                                            </p:cond>
                                          </p:endCondLst>
                                        </p:cTn>
                                        <p:tgtEl>
                                          <p:sndTgt r:embed="rId5" name="mo o chu 2.wav"/>
                                        </p:tgtEl>
                                      </p:cMediaNode>
                                    </p:audio>
                                  </p:subTnLst>
                                </p:cTn>
                              </p:par>
                              <p:par>
                                <p:cTn id="878" presetID="50" presetClass="entr" presetSubtype="0" decel="100000" fill="hold" grpId="0" nodeType="withEffect">
                                  <p:stCondLst>
                                    <p:cond delay="0"/>
                                  </p:stCondLst>
                                  <p:iterate type="lt">
                                    <p:tmPct val="0"/>
                                  </p:iterate>
                                  <p:childTnLst>
                                    <p:set>
                                      <p:cBhvr>
                                        <p:cTn id="879" dur="1" fill="hold">
                                          <p:stCondLst>
                                            <p:cond delay="0"/>
                                          </p:stCondLst>
                                        </p:cTn>
                                        <p:tgtEl>
                                          <p:spTgt spid="122965"/>
                                        </p:tgtEl>
                                        <p:attrNameLst>
                                          <p:attrName>style.visibility</p:attrName>
                                        </p:attrNameLst>
                                      </p:cBhvr>
                                      <p:to>
                                        <p:strVal val="visible"/>
                                      </p:to>
                                    </p:set>
                                    <p:anim calcmode="lin" valueType="num">
                                      <p:cBhvr>
                                        <p:cTn id="880" dur="1000" fill="hold"/>
                                        <p:tgtEl>
                                          <p:spTgt spid="122965"/>
                                        </p:tgtEl>
                                        <p:attrNameLst>
                                          <p:attrName>ppt_w</p:attrName>
                                        </p:attrNameLst>
                                      </p:cBhvr>
                                      <p:tavLst>
                                        <p:tav tm="0">
                                          <p:val>
                                            <p:strVal val="#ppt_w+.3"/>
                                          </p:val>
                                        </p:tav>
                                        <p:tav tm="100000">
                                          <p:val>
                                            <p:strVal val="#ppt_w"/>
                                          </p:val>
                                        </p:tav>
                                      </p:tavLst>
                                    </p:anim>
                                    <p:anim calcmode="lin" valueType="num">
                                      <p:cBhvr>
                                        <p:cTn id="881" dur="1000" fill="hold"/>
                                        <p:tgtEl>
                                          <p:spTgt spid="122965"/>
                                        </p:tgtEl>
                                        <p:attrNameLst>
                                          <p:attrName>ppt_h</p:attrName>
                                        </p:attrNameLst>
                                      </p:cBhvr>
                                      <p:tavLst>
                                        <p:tav tm="0">
                                          <p:val>
                                            <p:strVal val="#ppt_h"/>
                                          </p:val>
                                        </p:tav>
                                        <p:tav tm="100000">
                                          <p:val>
                                            <p:strVal val="#ppt_h"/>
                                          </p:val>
                                        </p:tav>
                                      </p:tavLst>
                                    </p:anim>
                                    <p:animEffect transition="in" filter="fade">
                                      <p:cBhvr>
                                        <p:cTn id="882" dur="1000"/>
                                        <p:tgtEl>
                                          <p:spTgt spid="122965"/>
                                        </p:tgtEl>
                                      </p:cBhvr>
                                    </p:animEffect>
                                  </p:childTnLst>
                                </p:cTn>
                              </p:par>
                            </p:childTnLst>
                          </p:cTn>
                        </p:par>
                        <p:par>
                          <p:cTn id="883" fill="hold" nodeType="afterGroup">
                            <p:stCondLst>
                              <p:cond delay="1000"/>
                            </p:stCondLst>
                            <p:childTnLst>
                              <p:par>
                                <p:cTn id="884" presetID="5" presetClass="exit" presetSubtype="10" fill="hold" grpId="1" nodeType="afterEffect">
                                  <p:stCondLst>
                                    <p:cond delay="0"/>
                                  </p:stCondLst>
                                  <p:childTnLst>
                                    <p:animEffect transition="out" filter="checkerboard(across)">
                                      <p:cBhvr>
                                        <p:cTn id="885" dur="500"/>
                                        <p:tgtEl>
                                          <p:spTgt spid="122949"/>
                                        </p:tgtEl>
                                      </p:cBhvr>
                                    </p:animEffect>
                                    <p:set>
                                      <p:cBhvr>
                                        <p:cTn id="886" dur="1" fill="hold">
                                          <p:stCondLst>
                                            <p:cond delay="499"/>
                                          </p:stCondLst>
                                        </p:cTn>
                                        <p:tgtEl>
                                          <p:spTgt spid="122949"/>
                                        </p:tgtEl>
                                        <p:attrNameLst>
                                          <p:attrName>style.visibility</p:attrName>
                                        </p:attrNameLst>
                                      </p:cBhvr>
                                      <p:to>
                                        <p:strVal val="hidden"/>
                                      </p:to>
                                    </p:set>
                                  </p:childTnLst>
                                </p:cTn>
                              </p:par>
                            </p:childTnLst>
                          </p:cTn>
                        </p:par>
                      </p:childTnLst>
                    </p:cTn>
                  </p:par>
                </p:childTnLst>
              </p:cTn>
              <p:nextCondLst>
                <p:cond evt="onClick" delay="0">
                  <p:tgtEl>
                    <p:spTgt spid="122933"/>
                  </p:tgtEl>
                </p:cond>
              </p:nextCondLst>
            </p:seq>
            <p:seq concurrent="1" nextAc="seek">
              <p:cTn id="887" restart="whenNotActive" fill="hold" evtFilter="cancelBubble" nodeType="interactiveSeq">
                <p:stCondLst>
                  <p:cond evt="onClick" delay="0">
                    <p:tgtEl>
                      <p:spTgt spid="122882"/>
                    </p:tgtEl>
                  </p:cond>
                </p:stCondLst>
                <p:endSync evt="end" delay="0">
                  <p:rtn val="all"/>
                </p:endSync>
                <p:childTnLst>
                  <p:par>
                    <p:cTn id="888" fill="hold" nodeType="clickPar">
                      <p:stCondLst>
                        <p:cond delay="0"/>
                      </p:stCondLst>
                      <p:childTnLst>
                        <p:par>
                          <p:cTn id="889" fill="hold" nodeType="withGroup">
                            <p:stCondLst>
                              <p:cond delay="0"/>
                            </p:stCondLst>
                            <p:childTnLst>
                              <p:par>
                                <p:cTn id="890" presetID="1" presetClass="entr" presetSubtype="0" fill="hold" grpId="0" nodeType="afterEffect">
                                  <p:stCondLst>
                                    <p:cond delay="1000"/>
                                  </p:stCondLst>
                                  <p:childTnLst>
                                    <p:set>
                                      <p:cBhvr>
                                        <p:cTn id="891" dur="1" fill="hold">
                                          <p:stCondLst>
                                            <p:cond delay="499"/>
                                          </p:stCondLst>
                                        </p:cTn>
                                        <p:tgtEl>
                                          <p:spTgt spid="122952"/>
                                        </p:tgtEl>
                                        <p:attrNameLst>
                                          <p:attrName>style.visibility</p:attrName>
                                        </p:attrNameLst>
                                      </p:cBhvr>
                                      <p:to>
                                        <p:strVal val="visible"/>
                                      </p:to>
                                    </p:set>
                                  </p:childTnLst>
                                  <p:subTnLst>
                                    <p:audio>
                                      <p:cMediaNode>
                                        <p:cTn display="0" masterRel="sameClick">
                                          <p:stCondLst>
                                            <p:cond evt="begin" delay="0">
                                              <p:tn val="890"/>
                                            </p:cond>
                                          </p:stCondLst>
                                          <p:endCondLst>
                                            <p:cond evt="onStopAudio" delay="0">
                                              <p:tgtEl>
                                                <p:sldTgt/>
                                              </p:tgtEl>
                                            </p:cond>
                                          </p:endCondLst>
                                        </p:cTn>
                                        <p:tgtEl>
                                          <p:sndTgt r:embed="rId6" name="NHIPTIM - 01 GIAY.WAV"/>
                                        </p:tgtEl>
                                      </p:cMediaNode>
                                    </p:audio>
                                  </p:subTnLst>
                                </p:cTn>
                              </p:par>
                            </p:childTnLst>
                          </p:cTn>
                        </p:par>
                        <p:par>
                          <p:cTn id="892" fill="hold" nodeType="afterGroup">
                            <p:stCondLst>
                              <p:cond delay="1500"/>
                            </p:stCondLst>
                            <p:childTnLst>
                              <p:par>
                                <p:cTn id="893" presetID="1" presetClass="entr" presetSubtype="0" fill="hold" grpId="0" nodeType="afterEffect">
                                  <p:stCondLst>
                                    <p:cond delay="1000"/>
                                  </p:stCondLst>
                                  <p:childTnLst>
                                    <p:set>
                                      <p:cBhvr>
                                        <p:cTn id="894" dur="1" fill="hold">
                                          <p:stCondLst>
                                            <p:cond delay="499"/>
                                          </p:stCondLst>
                                        </p:cTn>
                                        <p:tgtEl>
                                          <p:spTgt spid="122953"/>
                                        </p:tgtEl>
                                        <p:attrNameLst>
                                          <p:attrName>style.visibility</p:attrName>
                                        </p:attrNameLst>
                                      </p:cBhvr>
                                      <p:to>
                                        <p:strVal val="visible"/>
                                      </p:to>
                                    </p:set>
                                  </p:childTnLst>
                                  <p:subTnLst>
                                    <p:audio>
                                      <p:cMediaNode>
                                        <p:cTn display="0" masterRel="sameClick">
                                          <p:stCondLst>
                                            <p:cond evt="begin" delay="0">
                                              <p:tn val="893"/>
                                            </p:cond>
                                          </p:stCondLst>
                                          <p:endCondLst>
                                            <p:cond evt="onStopAudio" delay="0">
                                              <p:tgtEl>
                                                <p:sldTgt/>
                                              </p:tgtEl>
                                            </p:cond>
                                          </p:endCondLst>
                                        </p:cTn>
                                        <p:tgtEl>
                                          <p:sndTgt r:embed="rId6" name="NHIPTIM - 01 GIAY.WAV"/>
                                        </p:tgtEl>
                                      </p:cMediaNode>
                                    </p:audio>
                                  </p:subTnLst>
                                </p:cTn>
                              </p:par>
                            </p:childTnLst>
                          </p:cTn>
                        </p:par>
                        <p:par>
                          <p:cTn id="895" fill="hold" nodeType="afterGroup">
                            <p:stCondLst>
                              <p:cond delay="3000"/>
                            </p:stCondLst>
                            <p:childTnLst>
                              <p:par>
                                <p:cTn id="896" presetID="1" presetClass="entr" presetSubtype="0" fill="hold" grpId="0" nodeType="afterEffect">
                                  <p:stCondLst>
                                    <p:cond delay="1000"/>
                                  </p:stCondLst>
                                  <p:childTnLst>
                                    <p:set>
                                      <p:cBhvr>
                                        <p:cTn id="897" dur="1" fill="hold">
                                          <p:stCondLst>
                                            <p:cond delay="499"/>
                                          </p:stCondLst>
                                        </p:cTn>
                                        <p:tgtEl>
                                          <p:spTgt spid="122954"/>
                                        </p:tgtEl>
                                        <p:attrNameLst>
                                          <p:attrName>style.visibility</p:attrName>
                                        </p:attrNameLst>
                                      </p:cBhvr>
                                      <p:to>
                                        <p:strVal val="visible"/>
                                      </p:to>
                                    </p:set>
                                  </p:childTnLst>
                                  <p:subTnLst>
                                    <p:audio>
                                      <p:cMediaNode>
                                        <p:cTn display="0" masterRel="sameClick">
                                          <p:stCondLst>
                                            <p:cond evt="begin" delay="0">
                                              <p:tn val="896"/>
                                            </p:cond>
                                          </p:stCondLst>
                                          <p:endCondLst>
                                            <p:cond evt="onStopAudio" delay="0">
                                              <p:tgtEl>
                                                <p:sldTgt/>
                                              </p:tgtEl>
                                            </p:cond>
                                          </p:endCondLst>
                                        </p:cTn>
                                        <p:tgtEl>
                                          <p:sndTgt r:embed="rId6" name="NHIPTIM - 01 GIAY.WAV"/>
                                        </p:tgtEl>
                                      </p:cMediaNode>
                                    </p:audio>
                                  </p:subTnLst>
                                </p:cTn>
                              </p:par>
                            </p:childTnLst>
                          </p:cTn>
                        </p:par>
                        <p:par>
                          <p:cTn id="898" fill="hold" nodeType="afterGroup">
                            <p:stCondLst>
                              <p:cond delay="4500"/>
                            </p:stCondLst>
                            <p:childTnLst>
                              <p:par>
                                <p:cTn id="899" presetID="1" presetClass="entr" presetSubtype="0" fill="hold" grpId="0" nodeType="afterEffect">
                                  <p:stCondLst>
                                    <p:cond delay="1000"/>
                                  </p:stCondLst>
                                  <p:childTnLst>
                                    <p:set>
                                      <p:cBhvr>
                                        <p:cTn id="900" dur="1" fill="hold">
                                          <p:stCondLst>
                                            <p:cond delay="499"/>
                                          </p:stCondLst>
                                        </p:cTn>
                                        <p:tgtEl>
                                          <p:spTgt spid="122955"/>
                                        </p:tgtEl>
                                        <p:attrNameLst>
                                          <p:attrName>style.visibility</p:attrName>
                                        </p:attrNameLst>
                                      </p:cBhvr>
                                      <p:to>
                                        <p:strVal val="visible"/>
                                      </p:to>
                                    </p:set>
                                  </p:childTnLst>
                                  <p:subTnLst>
                                    <p:audio>
                                      <p:cMediaNode>
                                        <p:cTn display="0" masterRel="sameClick">
                                          <p:stCondLst>
                                            <p:cond evt="begin" delay="0">
                                              <p:tn val="899"/>
                                            </p:cond>
                                          </p:stCondLst>
                                          <p:endCondLst>
                                            <p:cond evt="onStopAudio" delay="0">
                                              <p:tgtEl>
                                                <p:sldTgt/>
                                              </p:tgtEl>
                                            </p:cond>
                                          </p:endCondLst>
                                        </p:cTn>
                                        <p:tgtEl>
                                          <p:sndTgt r:embed="rId6" name="NHIPTIM - 01 GIAY.WAV"/>
                                        </p:tgtEl>
                                      </p:cMediaNode>
                                    </p:audio>
                                  </p:subTnLst>
                                </p:cTn>
                              </p:par>
                            </p:childTnLst>
                          </p:cTn>
                        </p:par>
                        <p:par>
                          <p:cTn id="901" fill="hold" nodeType="afterGroup">
                            <p:stCondLst>
                              <p:cond delay="6000"/>
                            </p:stCondLst>
                            <p:childTnLst>
                              <p:par>
                                <p:cTn id="902" presetID="1" presetClass="entr" presetSubtype="0" fill="hold" grpId="0" nodeType="afterEffect">
                                  <p:stCondLst>
                                    <p:cond delay="1000"/>
                                  </p:stCondLst>
                                  <p:childTnLst>
                                    <p:set>
                                      <p:cBhvr>
                                        <p:cTn id="903" dur="1" fill="hold">
                                          <p:stCondLst>
                                            <p:cond delay="499"/>
                                          </p:stCondLst>
                                        </p:cTn>
                                        <p:tgtEl>
                                          <p:spTgt spid="122956"/>
                                        </p:tgtEl>
                                        <p:attrNameLst>
                                          <p:attrName>style.visibility</p:attrName>
                                        </p:attrNameLst>
                                      </p:cBhvr>
                                      <p:to>
                                        <p:strVal val="visible"/>
                                      </p:to>
                                    </p:set>
                                  </p:childTnLst>
                                  <p:subTnLst>
                                    <p:audio>
                                      <p:cMediaNode>
                                        <p:cTn display="0" masterRel="sameClick">
                                          <p:stCondLst>
                                            <p:cond evt="begin" delay="0">
                                              <p:tn val="902"/>
                                            </p:cond>
                                          </p:stCondLst>
                                          <p:endCondLst>
                                            <p:cond evt="onStopAudio" delay="0">
                                              <p:tgtEl>
                                                <p:sldTgt/>
                                              </p:tgtEl>
                                            </p:cond>
                                          </p:endCondLst>
                                        </p:cTn>
                                        <p:tgtEl>
                                          <p:sndTgt r:embed="rId6" name="NHIPTIM - 01 GIAY.WAV"/>
                                        </p:tgtEl>
                                      </p:cMediaNode>
                                    </p:audio>
                                  </p:subTnLst>
                                </p:cTn>
                              </p:par>
                            </p:childTnLst>
                          </p:cTn>
                        </p:par>
                        <p:par>
                          <p:cTn id="904" fill="hold" nodeType="afterGroup">
                            <p:stCondLst>
                              <p:cond delay="7500"/>
                            </p:stCondLst>
                            <p:childTnLst>
                              <p:par>
                                <p:cTn id="905" presetID="1" presetClass="entr" presetSubtype="0" fill="hold" grpId="0" nodeType="afterEffect">
                                  <p:stCondLst>
                                    <p:cond delay="1000"/>
                                  </p:stCondLst>
                                  <p:childTnLst>
                                    <p:set>
                                      <p:cBhvr>
                                        <p:cTn id="906" dur="1" fill="hold">
                                          <p:stCondLst>
                                            <p:cond delay="499"/>
                                          </p:stCondLst>
                                        </p:cTn>
                                        <p:tgtEl>
                                          <p:spTgt spid="122957"/>
                                        </p:tgtEl>
                                        <p:attrNameLst>
                                          <p:attrName>style.visibility</p:attrName>
                                        </p:attrNameLst>
                                      </p:cBhvr>
                                      <p:to>
                                        <p:strVal val="visible"/>
                                      </p:to>
                                    </p:set>
                                  </p:childTnLst>
                                  <p:subTnLst>
                                    <p:audio>
                                      <p:cMediaNode vol="93000">
                                        <p:cTn display="0" masterRel="sameClick">
                                          <p:stCondLst>
                                            <p:cond evt="begin" delay="0">
                                              <p:tn val="905"/>
                                            </p:cond>
                                          </p:stCondLst>
                                          <p:endCondLst>
                                            <p:cond evt="onStopAudio" delay="0">
                                              <p:tgtEl>
                                                <p:sldTgt/>
                                              </p:tgtEl>
                                            </p:cond>
                                          </p:endCondLst>
                                        </p:cTn>
                                        <p:tgtEl>
                                          <p:sndTgt r:embed="rId7" name="BELL.WAV"/>
                                        </p:tgtEl>
                                      </p:cMediaNode>
                                    </p:audio>
                                  </p:subTnLst>
                                </p:cTn>
                              </p:par>
                            </p:childTnLst>
                          </p:cTn>
                        </p:par>
                      </p:childTnLst>
                    </p:cTn>
                  </p:par>
                </p:childTnLst>
              </p:cTn>
              <p:nextCondLst>
                <p:cond evt="onClick" delay="0">
                  <p:tgtEl>
                    <p:spTgt spid="122882"/>
                  </p:tgtEl>
                </p:cond>
              </p:nextCondLst>
            </p:seq>
            <p:audio>
              <p:cMediaNode>
                <p:cTn id="907" fill="hold" display="0">
                  <p:stCondLst>
                    <p:cond delay="indefinite"/>
                  </p:stCondLst>
                  <p:endCondLst>
                    <p:cond evt="onNext" delay="0">
                      <p:tgtEl>
                        <p:sldTgt/>
                      </p:tgtEl>
                    </p:cond>
                    <p:cond evt="onPrev" delay="0">
                      <p:tgtEl>
                        <p:sldTgt/>
                      </p:tgtEl>
                    </p:cond>
                    <p:cond evt="onStopAudio" delay="0">
                      <p:tgtEl>
                        <p:sldTgt/>
                      </p:tgtEl>
                    </p:cond>
                  </p:endCondLst>
                </p:cTn>
                <p:tgtEl>
                  <p:spTgt spid="122958"/>
                </p:tgtEl>
              </p:cMediaNode>
            </p:audio>
            <p:audio>
              <p:cMediaNode>
                <p:cTn id="908" fill="hold" display="0">
                  <p:stCondLst>
                    <p:cond delay="indefinite"/>
                  </p:stCondLst>
                  <p:endCondLst>
                    <p:cond evt="onNext" delay="0">
                      <p:tgtEl>
                        <p:sldTgt/>
                      </p:tgtEl>
                    </p:cond>
                    <p:cond evt="onPrev" delay="0">
                      <p:tgtEl>
                        <p:sldTgt/>
                      </p:tgtEl>
                    </p:cond>
                    <p:cond evt="onStopAudio" delay="0">
                      <p:tgtEl>
                        <p:sldTgt/>
                      </p:tgtEl>
                    </p:cond>
                  </p:endCondLst>
                </p:cTn>
                <p:tgtEl>
                  <p:spTgt spid="122959"/>
                </p:tgtEl>
              </p:cMediaNode>
            </p:audio>
            <p:audio>
              <p:cMediaNode>
                <p:cTn id="909" fill="hold" display="0">
                  <p:stCondLst>
                    <p:cond delay="indefinite"/>
                  </p:stCondLst>
                  <p:endCondLst>
                    <p:cond evt="onNext" delay="0">
                      <p:tgtEl>
                        <p:sldTgt/>
                      </p:tgtEl>
                    </p:cond>
                    <p:cond evt="onPrev" delay="0">
                      <p:tgtEl>
                        <p:sldTgt/>
                      </p:tgtEl>
                    </p:cond>
                    <p:cond evt="onStopAudio" delay="0">
                      <p:tgtEl>
                        <p:sldTgt/>
                      </p:tgtEl>
                    </p:cond>
                  </p:endCondLst>
                </p:cTn>
                <p:tgtEl>
                  <p:spTgt spid="122960"/>
                </p:tgtEl>
              </p:cMediaNode>
            </p:audio>
            <p:audio>
              <p:cMediaNode>
                <p:cTn id="910" fill="hold" display="0">
                  <p:stCondLst>
                    <p:cond delay="indefinite"/>
                  </p:stCondLst>
                  <p:endCondLst>
                    <p:cond evt="onNext" delay="0">
                      <p:tgtEl>
                        <p:sldTgt/>
                      </p:tgtEl>
                    </p:cond>
                    <p:cond evt="onPrev" delay="0">
                      <p:tgtEl>
                        <p:sldTgt/>
                      </p:tgtEl>
                    </p:cond>
                    <p:cond evt="onStopAudio" delay="0">
                      <p:tgtEl>
                        <p:sldTgt/>
                      </p:tgtEl>
                    </p:cond>
                  </p:endCondLst>
                </p:cTn>
                <p:tgtEl>
                  <p:spTgt spid="122961"/>
                </p:tgtEl>
              </p:cMediaNode>
            </p:audio>
            <p:audio>
              <p:cMediaNode>
                <p:cTn id="911" fill="hold" display="0">
                  <p:stCondLst>
                    <p:cond delay="indefinite"/>
                  </p:stCondLst>
                  <p:endCondLst>
                    <p:cond evt="onNext" delay="0">
                      <p:tgtEl>
                        <p:sldTgt/>
                      </p:tgtEl>
                    </p:cond>
                    <p:cond evt="onPrev" delay="0">
                      <p:tgtEl>
                        <p:sldTgt/>
                      </p:tgtEl>
                    </p:cond>
                    <p:cond evt="onStopAudio" delay="0">
                      <p:tgtEl>
                        <p:sldTgt/>
                      </p:tgtEl>
                    </p:cond>
                  </p:endCondLst>
                </p:cTn>
                <p:tgtEl>
                  <p:spTgt spid="122963"/>
                </p:tgtEl>
              </p:cMediaNode>
            </p:audio>
            <p:seq concurrent="1" nextAc="seek">
              <p:cTn id="912" restart="whenNotActive" fill="hold" evtFilter="cancelBubble" nodeType="interactiveSeq">
                <p:stCondLst>
                  <p:cond evt="onClick" delay="0">
                    <p:tgtEl>
                      <p:spTgt spid="122970"/>
                    </p:tgtEl>
                  </p:cond>
                </p:stCondLst>
                <p:endSync evt="end" delay="0">
                  <p:rtn val="all"/>
                </p:endSync>
                <p:childTnLst>
                  <p:par>
                    <p:cTn id="913" fill="hold" nodeType="clickPar">
                      <p:stCondLst>
                        <p:cond delay="0"/>
                      </p:stCondLst>
                      <p:childTnLst>
                        <p:par>
                          <p:cTn id="914" fill="hold" nodeType="withGroup">
                            <p:stCondLst>
                              <p:cond delay="0"/>
                            </p:stCondLst>
                            <p:childTnLst>
                              <p:par>
                                <p:cTn id="915" presetID="5" presetClass="entr" presetSubtype="10" fill="hold" grpId="0" nodeType="withEffect">
                                  <p:stCondLst>
                                    <p:cond delay="0"/>
                                  </p:stCondLst>
                                  <p:childTnLst>
                                    <p:set>
                                      <p:cBhvr>
                                        <p:cTn id="916" dur="1" fill="hold">
                                          <p:stCondLst>
                                            <p:cond delay="0"/>
                                          </p:stCondLst>
                                        </p:cTn>
                                        <p:tgtEl>
                                          <p:spTgt spid="122971"/>
                                        </p:tgtEl>
                                        <p:attrNameLst>
                                          <p:attrName>style.visibility</p:attrName>
                                        </p:attrNameLst>
                                      </p:cBhvr>
                                      <p:to>
                                        <p:strVal val="visible"/>
                                      </p:to>
                                    </p:set>
                                    <p:animEffect transition="in" filter="checkerboard(across)">
                                      <p:cBhvr>
                                        <p:cTn id="917" dur="500"/>
                                        <p:tgtEl>
                                          <p:spTgt spid="122971"/>
                                        </p:tgtEl>
                                      </p:cBhvr>
                                    </p:animEffect>
                                  </p:childTnLst>
                                  <p:subTnLst>
                                    <p:audio>
                                      <p:cMediaNode>
                                        <p:cTn display="0" masterRel="sameClick">
                                          <p:stCondLst>
                                            <p:cond evt="begin" delay="0">
                                              <p:tn val="915"/>
                                            </p:cond>
                                          </p:stCondLst>
                                          <p:endCondLst>
                                            <p:cond evt="onStopAudio" delay="0">
                                              <p:tgtEl>
                                                <p:sldTgt/>
                                              </p:tgtEl>
                                            </p:cond>
                                          </p:endCondLst>
                                        </p:cTn>
                                        <p:tgtEl>
                                          <p:sndTgt r:embed="rId8" name="mo o chu.wav"/>
                                        </p:tgtEl>
                                      </p:cMediaNode>
                                    </p:audio>
                                  </p:subTnLst>
                                </p:cTn>
                              </p:par>
                              <p:par>
                                <p:cTn id="918" presetID="22" presetClass="emph" presetSubtype="0" repeatCount="3000" fill="hold" grpId="1" nodeType="withEffect">
                                  <p:stCondLst>
                                    <p:cond delay="0"/>
                                  </p:stCondLst>
                                  <p:childTnLst>
                                    <p:animClr clrSpc="hsl" dir="cw">
                                      <p:cBhvr override="childStyle">
                                        <p:cTn id="919" dur="1000" fill="hold"/>
                                        <p:tgtEl>
                                          <p:spTgt spid="122971"/>
                                        </p:tgtEl>
                                        <p:attrNameLst>
                                          <p:attrName>style.color</p:attrName>
                                        </p:attrNameLst>
                                      </p:cBhvr>
                                      <p:by>
                                        <p:hsl h="-7200000" s="0" l="0"/>
                                      </p:by>
                                    </p:animClr>
                                    <p:animClr clrSpc="hsl" dir="cw">
                                      <p:cBhvr>
                                        <p:cTn id="920" dur="1000" fill="hold"/>
                                        <p:tgtEl>
                                          <p:spTgt spid="122971"/>
                                        </p:tgtEl>
                                        <p:attrNameLst>
                                          <p:attrName>fillcolor</p:attrName>
                                        </p:attrNameLst>
                                      </p:cBhvr>
                                      <p:by>
                                        <p:hsl h="-7200000" s="0" l="0"/>
                                      </p:by>
                                    </p:animClr>
                                    <p:animClr clrSpc="hsl" dir="cw">
                                      <p:cBhvr>
                                        <p:cTn id="921" dur="1000" fill="hold"/>
                                        <p:tgtEl>
                                          <p:spTgt spid="122971"/>
                                        </p:tgtEl>
                                        <p:attrNameLst>
                                          <p:attrName>stroke.color</p:attrName>
                                        </p:attrNameLst>
                                      </p:cBhvr>
                                      <p:by>
                                        <p:hsl h="-7200000" s="0" l="0"/>
                                      </p:by>
                                    </p:animClr>
                                    <p:set>
                                      <p:cBhvr>
                                        <p:cTn id="922" dur="1000" fill="hold"/>
                                        <p:tgtEl>
                                          <p:spTgt spid="122971"/>
                                        </p:tgtEl>
                                        <p:attrNameLst>
                                          <p:attrName>fill.type</p:attrName>
                                        </p:attrNameLst>
                                      </p:cBhvr>
                                      <p:to>
                                        <p:strVal val="solid"/>
                                      </p:to>
                                    </p:set>
                                  </p:childTnLst>
                                </p:cTn>
                              </p:par>
                            </p:childTnLst>
                          </p:cTn>
                        </p:par>
                      </p:childTnLst>
                    </p:cTn>
                  </p:par>
                </p:childTnLst>
              </p:cTn>
              <p:nextCondLst>
                <p:cond evt="onClick" delay="0">
                  <p:tgtEl>
                    <p:spTgt spid="122970"/>
                  </p:tgtEl>
                </p:cond>
              </p:nextCondLst>
            </p:seq>
          </p:childTnLst>
        </p:cTn>
      </p:par>
    </p:tnLst>
    <p:bldLst>
      <p:bldP spid="122882" grpId="0" animBg="1"/>
      <p:bldP spid="122883" grpId="0" animBg="1"/>
      <p:bldP spid="122885" grpId="0" animBg="1"/>
      <p:bldP spid="122886" grpId="0" animBg="1"/>
      <p:bldP spid="122887" grpId="0" animBg="1"/>
      <p:bldP spid="122888" grpId="0" animBg="1"/>
      <p:bldP spid="122888" grpId="1" animBg="1"/>
      <p:bldP spid="122889" grpId="0" animBg="1"/>
      <p:bldP spid="122889" grpId="1" animBg="1"/>
      <p:bldP spid="122890" grpId="0" animBg="1"/>
      <p:bldP spid="122890" grpId="1" animBg="1"/>
      <p:bldP spid="122891" grpId="0" animBg="1"/>
      <p:bldP spid="122891" grpId="1" animBg="1"/>
      <p:bldP spid="122892" grpId="0" animBg="1"/>
      <p:bldP spid="122892" grpId="1" animBg="1"/>
      <p:bldP spid="122893" grpId="0" animBg="1"/>
      <p:bldP spid="122893" grpId="1" animBg="1"/>
      <p:bldP spid="122894" grpId="0" animBg="1"/>
      <p:bldP spid="122894" grpId="1" animBg="1"/>
      <p:bldP spid="122895" grpId="0" animBg="1"/>
      <p:bldP spid="122895" grpId="1" animBg="1"/>
      <p:bldP spid="122896" grpId="0" animBg="1"/>
      <p:bldP spid="122896" grpId="1" animBg="1"/>
      <p:bldP spid="122897" grpId="0" animBg="1"/>
      <p:bldP spid="122897" grpId="1" animBg="1"/>
      <p:bldP spid="122898" grpId="0" animBg="1"/>
      <p:bldP spid="122898" grpId="1" animBg="1"/>
      <p:bldP spid="122899" grpId="0" animBg="1"/>
      <p:bldP spid="122899" grpId="1" animBg="1"/>
      <p:bldP spid="122900" grpId="0" animBg="1"/>
      <p:bldP spid="122900" grpId="1" animBg="1"/>
      <p:bldP spid="122901" grpId="0" animBg="1"/>
      <p:bldP spid="122901" grpId="1" animBg="1"/>
      <p:bldP spid="122902" grpId="0" animBg="1"/>
      <p:bldP spid="122902" grpId="1" animBg="1"/>
      <p:bldP spid="122903" grpId="0" animBg="1"/>
      <p:bldP spid="122903" grpId="1" animBg="1"/>
      <p:bldP spid="122904" grpId="0" animBg="1"/>
      <p:bldP spid="122904" grpId="1" animBg="1"/>
      <p:bldP spid="122905" grpId="0" animBg="1"/>
      <p:bldP spid="122905" grpId="1" animBg="1"/>
      <p:bldP spid="122906" grpId="0" animBg="1"/>
      <p:bldP spid="122906" grpId="1" animBg="1"/>
      <p:bldP spid="122907" grpId="0" animBg="1"/>
      <p:bldP spid="122907" grpId="1" animBg="1"/>
      <p:bldP spid="122908" grpId="0" animBg="1"/>
      <p:bldP spid="122908" grpId="1" animBg="1"/>
      <p:bldP spid="122909" grpId="0" animBg="1"/>
      <p:bldP spid="122909" grpId="1" animBg="1"/>
      <p:bldP spid="122910" grpId="0" animBg="1"/>
      <p:bldP spid="122910" grpId="1" animBg="1"/>
      <p:bldP spid="122911" grpId="0" animBg="1"/>
      <p:bldP spid="122911" grpId="1" animBg="1"/>
      <p:bldP spid="122912" grpId="0" animBg="1"/>
      <p:bldP spid="122912" grpId="1" animBg="1"/>
      <p:bldP spid="122913" grpId="0" animBg="1"/>
      <p:bldP spid="122913" grpId="1" animBg="1"/>
      <p:bldP spid="122914" grpId="0" animBg="1"/>
      <p:bldP spid="122914" grpId="1" animBg="1"/>
      <p:bldP spid="122915" grpId="0" animBg="1"/>
      <p:bldP spid="122915" grpId="1" animBg="1"/>
      <p:bldP spid="122916" grpId="0" animBg="1"/>
      <p:bldP spid="122916" grpId="1" animBg="1"/>
      <p:bldP spid="122917" grpId="0" animBg="1"/>
      <p:bldP spid="122917" grpId="1" animBg="1"/>
      <p:bldP spid="122918" grpId="0" animBg="1"/>
      <p:bldP spid="122918" grpId="1" animBg="1"/>
      <p:bldP spid="122919" grpId="0" animBg="1"/>
      <p:bldP spid="122919" grpId="1" animBg="1"/>
      <p:bldP spid="122920" grpId="0" animBg="1"/>
      <p:bldP spid="122920" grpId="1" animBg="1"/>
      <p:bldP spid="122921" grpId="0" animBg="1"/>
      <p:bldP spid="122921" grpId="1" animBg="1"/>
      <p:bldP spid="122922" grpId="0" animBg="1"/>
      <p:bldP spid="122922" grpId="1" animBg="1"/>
      <p:bldP spid="122923" grpId="0" animBg="1"/>
      <p:bldP spid="122923" grpId="1" animBg="1"/>
      <p:bldP spid="122924" grpId="0" animBg="1"/>
      <p:bldP spid="122924" grpId="1" animBg="1"/>
      <p:bldP spid="122925" grpId="0" animBg="1"/>
      <p:bldP spid="122925" grpId="1" animBg="1"/>
      <p:bldP spid="122926" grpId="0" animBg="1"/>
      <p:bldP spid="122926" grpId="1" animBg="1"/>
      <p:bldP spid="122927" grpId="0" animBg="1"/>
      <p:bldP spid="122927" grpId="1" animBg="1"/>
      <p:bldP spid="122928" grpId="0"/>
      <p:bldP spid="122929" grpId="0"/>
      <p:bldP spid="122930" grpId="0"/>
      <p:bldP spid="122931" grpId="0"/>
      <p:bldP spid="122932" grpId="0"/>
      <p:bldP spid="122933" grpId="0"/>
      <p:bldP spid="122934" grpId="0"/>
      <p:bldP spid="122935" grpId="0"/>
      <p:bldP spid="122936" grpId="0" animBg="1"/>
      <p:bldP spid="122937" grpId="0"/>
      <p:bldP spid="122938" grpId="0"/>
      <p:bldP spid="122938" grpId="1"/>
      <p:bldP spid="122939" grpId="0" animBg="1"/>
      <p:bldP spid="122940" grpId="0"/>
      <p:bldP spid="122941" grpId="0" animBg="1"/>
      <p:bldP spid="122942" grpId="0"/>
      <p:bldP spid="122942" grpId="1"/>
      <p:bldP spid="122943" grpId="0"/>
      <p:bldP spid="122943" grpId="1"/>
      <p:bldP spid="122944" grpId="0" animBg="1"/>
      <p:bldP spid="122945" grpId="0"/>
      <p:bldP spid="122946" grpId="0"/>
      <p:bldP spid="122946" grpId="1"/>
      <p:bldP spid="122947" grpId="0" animBg="1"/>
      <p:bldP spid="122948" grpId="0"/>
      <p:bldP spid="122949" grpId="0"/>
      <p:bldP spid="122949" grpId="1"/>
      <p:bldP spid="122950" grpId="0" animBg="1"/>
      <p:bldP spid="122951" grpId="0"/>
      <p:bldP spid="122952" grpId="0" animBg="1" autoUpdateAnimBg="0"/>
      <p:bldP spid="122953" grpId="0" animBg="1" autoUpdateAnimBg="0"/>
      <p:bldP spid="122954" grpId="0" animBg="1" autoUpdateAnimBg="0"/>
      <p:bldP spid="122955" grpId="0" animBg="1" autoUpdateAnimBg="0"/>
      <p:bldP spid="122956" grpId="0" animBg="1" autoUpdateAnimBg="0"/>
      <p:bldP spid="122957" grpId="0" animBg="1" autoUpdateAnimBg="0"/>
      <p:bldP spid="122964" grpId="0"/>
      <p:bldP spid="122965" grpId="0"/>
      <p:bldP spid="122966" grpId="0"/>
      <p:bldP spid="122967" grpId="0"/>
      <p:bldP spid="122968" grpId="0"/>
      <p:bldP spid="122969" grpId="0"/>
      <p:bldP spid="122971" grpId="0"/>
      <p:bldP spid="122971" grpId="1"/>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1279</TotalTime>
  <Words>906</Words>
  <Application>Microsoft PowerPoint</Application>
  <PresentationFormat>On-screen Show (4:3)</PresentationFormat>
  <Paragraphs>124</Paragraphs>
  <Slides>11</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Wingdings</vt:lpstr>
      <vt:lpstr>Calibri</vt:lpstr>
      <vt:lpstr>Arial Black</vt:lpstr>
      <vt:lpstr>Times New Roman</vt:lpstr>
      <vt:lpstr>Pixel</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208</cp:revision>
  <cp:lastPrinted>1601-01-01T00:00:00Z</cp:lastPrinted>
  <dcterms:created xsi:type="dcterms:W3CDTF">2009-03-21T04:27:02Z</dcterms:created>
  <dcterms:modified xsi:type="dcterms:W3CDTF">2016-06-30T01:11:28Z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