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9" r:id="rId2"/>
    <p:sldId id="257" r:id="rId3"/>
    <p:sldId id="258" r:id="rId4"/>
    <p:sldId id="260" r:id="rId5"/>
    <p:sldId id="261" r:id="rId6"/>
    <p:sldId id="262" r:id="rId7"/>
    <p:sldId id="266" r:id="rId8"/>
    <p:sldId id="267" r:id="rId9"/>
    <p:sldId id="263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94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5B37B-D6DC-409F-9BFA-CC9AB4842A67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12FE8-8576-47B5-9C76-6910B09879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33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B7BEEA3-895C-4D4E-B116-55F9DD14A978}" type="slidenum">
              <a:rPr lang="en-US" b="0" smtClean="0"/>
              <a:pPr eaLnBrk="1" hangingPunct="1"/>
              <a:t>10</a:t>
            </a:fld>
            <a:endParaRPr lang="en-US" b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332AAFF-B767-40DD-BB84-DB57CC2F1020}" type="slidenum">
              <a:rPr lang="en-US" sz="1200"/>
              <a:pPr algn="r" eaLnBrk="1" hangingPunct="1"/>
              <a:t>10</a:t>
            </a:fld>
            <a:endParaRPr lang="en-US" sz="1200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gif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jpe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381000" y="3505200"/>
            <a:ext cx="83058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138) 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4" name="WordArt 5"/>
          <p:cNvSpPr>
            <a:spLocks noChangeArrowheads="1" noChangeShapeType="1" noTextEdit="1"/>
          </p:cNvSpPr>
          <p:nvPr/>
        </p:nvSpPr>
        <p:spPr bwMode="auto">
          <a:xfrm>
            <a:off x="1777503" y="1461837"/>
            <a:ext cx="5028406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4" name="Picture 3" descr="ringwrlmed2_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5257800"/>
            <a:ext cx="236272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012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5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99803">
            <a:off x="7239000" y="762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6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99803">
            <a:off x="914400" y="449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7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984724">
            <a:off x="6324600" y="3810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8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984724">
            <a:off x="228600" y="762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WordArt 9"/>
          <p:cNvSpPr>
            <a:spLocks noChangeArrowheads="1" noChangeShapeType="1" noTextEdit="1"/>
          </p:cNvSpPr>
          <p:nvPr/>
        </p:nvSpPr>
        <p:spPr bwMode="auto">
          <a:xfrm>
            <a:off x="1128713" y="1905000"/>
            <a:ext cx="6858000" cy="34766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r>
              <a:rPr lang="vi-VN" sz="3600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Cám</a:t>
            </a:r>
            <a:r>
              <a:rPr lang="vi-VN" sz="3600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vi-VN" sz="3600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em </a:t>
            </a:r>
            <a:r>
              <a:rPr lang="vi-VN" sz="3600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vi-VN" sz="3600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sinh</a:t>
            </a:r>
            <a:endParaRPr lang="en-US" sz="3600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980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299" y="4778375"/>
            <a:ext cx="8343901" cy="1470025"/>
          </a:xfrm>
        </p:spPr>
        <p:txBody>
          <a:bodyPr>
            <a:prstTxWarp prst="textCanDown">
              <a:avLst/>
            </a:prstTxWarp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514600"/>
            <a:ext cx="3206488" cy="2387600"/>
          </a:xfrm>
          <a:prstGeom prst="rect">
            <a:avLst/>
          </a:prstGeom>
        </p:spPr>
      </p:pic>
      <p:pic>
        <p:nvPicPr>
          <p:cNvPr id="6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48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76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518" y="1905000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171556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307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3048000" cy="2895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0" y="1905000"/>
            <a:ext cx="3048000" cy="2895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0" y="1905000"/>
            <a:ext cx="3048000" cy="2895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1950" y="2114550"/>
                <a:ext cx="23241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4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4400" b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sz="44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endPara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50" y="2114550"/>
                <a:ext cx="2324100" cy="2476500"/>
              </a:xfrm>
              <a:prstGeom prst="rect">
                <a:avLst/>
              </a:prstGeom>
              <a:blipFill rotWithShape="1">
                <a:blip r:embed="rId3"/>
                <a:stretch>
                  <a:fillRect l="-9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314700" y="2114550"/>
                <a:ext cx="25146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4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en-US" sz="4800" b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0" y="2114550"/>
                <a:ext cx="2514600" cy="2476500"/>
              </a:xfrm>
              <a:prstGeom prst="rect">
                <a:avLst/>
              </a:prstGeom>
              <a:blipFill rotWithShape="1">
                <a:blip r:embed="rId4"/>
                <a:stretch>
                  <a:fillRect l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362700" y="2114550"/>
                <a:ext cx="25146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4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4800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4800" b="1" i="0" smtClean="0">
                        <a:solidFill>
                          <a:schemeClr val="tx1"/>
                        </a:solidFill>
                        <a:latin typeface="Cambria Math"/>
                      </a:rPr>
                      <m:t>𝐱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2700" y="2114550"/>
                <a:ext cx="2514600" cy="2476500"/>
              </a:xfrm>
              <a:prstGeom prst="rect">
                <a:avLst/>
              </a:prstGeom>
              <a:blipFill rotWithShape="1">
                <a:blip r:embed="rId5"/>
                <a:stretch>
                  <a:fillRect l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Bevel 11"/>
          <p:cNvSpPr/>
          <p:nvPr/>
        </p:nvSpPr>
        <p:spPr>
          <a:xfrm>
            <a:off x="685800" y="457200"/>
            <a:ext cx="8191500" cy="914400"/>
          </a:xfrm>
          <a:prstGeom prst="beve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1014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24690" y="16002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24384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24200" y="24384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23622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3962400"/>
            <a:ext cx="6934200" cy="1248803"/>
            <a:chOff x="0" y="3276600"/>
            <a:chExt cx="6386946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200" y="5596693"/>
            <a:ext cx="6858000" cy="1261307"/>
            <a:chOff x="76200" y="5389418"/>
            <a:chExt cx="6629400" cy="1261307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  <m:r>
                              <a:rPr lang="en-US" sz="4000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Group 19"/>
          <p:cNvGrpSpPr>
            <a:grpSpLocks/>
          </p:cNvGrpSpPr>
          <p:nvPr/>
        </p:nvGrpSpPr>
        <p:grpSpPr bwMode="auto">
          <a:xfrm>
            <a:off x="2254828" y="762000"/>
            <a:ext cx="4648200" cy="1089355"/>
            <a:chOff x="1447800" y="814740"/>
            <a:chExt cx="6705600" cy="667513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1447800" y="828560"/>
              <a:ext cx="2438401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447800" y="828560"/>
              <a:ext cx="0" cy="65369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447800" y="1482253"/>
              <a:ext cx="6705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8153400" y="814740"/>
              <a:ext cx="0" cy="66751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844915" y="814740"/>
              <a:ext cx="2308485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3626428" y="457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21428" y="990600"/>
            <a:ext cx="571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72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94855" y="1614055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2637397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86546" y="2612014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2584305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4148893"/>
            <a:ext cx="6934200" cy="1261307"/>
            <a:chOff x="0" y="3276600"/>
            <a:chExt cx="6386946" cy="12613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69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55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200" y="5558349"/>
            <a:ext cx="7148946" cy="1299651"/>
            <a:chOff x="76200" y="5389418"/>
            <a:chExt cx="6629400" cy="1299651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US" sz="4000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19106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48490" y="17526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0" y="23622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10346" y="2416454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13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10746" y="2388745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0" smtClean="0">
                            <a:latin typeface="Cambria Math"/>
                          </a:rPr>
                          <m:t>15 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886200"/>
            <a:ext cx="7886700" cy="1305037"/>
            <a:chOff x="152400" y="3505200"/>
            <a:chExt cx="7886700" cy="13050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676561" y="3505200"/>
                  <a:ext cx="7362539" cy="13050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/>
                          </a:rPr>
                          <m:t>x</m:t>
                        </m:r>
                        <m:r>
                          <a:rPr lang="en-US" sz="54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3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atin typeface="Cambria Math"/>
                              </a:rPr>
                              <m:t>x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4 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atin typeface="Cambria Math"/>
                              </a:rPr>
                              <m:t>x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a:rPr lang="en-US" sz="5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24 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8 </m:t>
                            </m:r>
                          </m:den>
                        </m:f>
                      </m:oMath>
                    </m:oMathPara>
                  </a14:m>
                  <a:endParaRPr lang="en-US" sz="5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561" y="3505200"/>
                  <a:ext cx="7362539" cy="130503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TextBox 2"/>
            <p:cNvSpPr txBox="1"/>
            <p:nvPr/>
          </p:nvSpPr>
          <p:spPr>
            <a:xfrm>
              <a:off x="152400" y="3657599"/>
              <a:ext cx="685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0" y="5562600"/>
                <a:ext cx="8141696" cy="1292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m:rPr>
                        <m:sty m:val="p"/>
                      </m:rPr>
                      <a:rPr lang="en-US" sz="5400">
                        <a:latin typeface="Cambria Math"/>
                      </a:rPr>
                      <m:t>x</m:t>
                    </m:r>
                    <m:r>
                      <a:rPr lang="en-US" sz="5400" b="0" i="0" smtClean="0">
                        <a:latin typeface="Cambria Math"/>
                      </a:rPr>
                      <m:t> </m:t>
                    </m:r>
                    <m:r>
                      <a:rPr lang="en-US" sz="5400">
                        <a:latin typeface="Cambria Math"/>
                      </a:rPr>
                      <m:t>13= </m:t>
                    </m:r>
                    <m:f>
                      <m:fPr>
                        <m:ctrlPr>
                          <a:rPr lang="en-US" sz="5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/>
                          </a:rPr>
                          <m:t>4 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/>
                          </a:rPr>
                          <m:t>x</m:t>
                        </m:r>
                        <m:r>
                          <a:rPr lang="en-US" sz="5400">
                            <a:latin typeface="Cambria Math"/>
                          </a:rPr>
                          <m:t> 13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5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/>
                          </a:rPr>
                          <m:t>52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62600"/>
                <a:ext cx="8141696" cy="1292598"/>
              </a:xfrm>
              <a:prstGeom prst="rect">
                <a:avLst/>
              </a:prstGeom>
              <a:blipFill rotWithShape="1">
                <a:blip r:embed="rId7"/>
                <a:stretch>
                  <a:fillRect l="-3368" b="-8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71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7093" y="1816719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2542309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86546" y="2542309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:2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25146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smtClean="0">
                            <a:latin typeface="Cambria Math"/>
                          </a:rPr>
                          <m:t>2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7093" y="4038600"/>
                <a:ext cx="7304307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8 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5 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1</m:t>
                        </m:r>
                        <m:r>
                          <a:rPr lang="en-US" sz="4800" i="1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93" y="4038600"/>
                <a:ext cx="7304307" cy="1159228"/>
              </a:xfrm>
              <a:prstGeom prst="rect">
                <a:avLst/>
              </a:prstGeom>
              <a:blipFill rotWithShape="1">
                <a:blip r:embed="rId6"/>
                <a:stretch>
                  <a:fillRect l="-3753" b="-1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6200" y="5486400"/>
                <a:ext cx="7296293" cy="11573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:2=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3 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2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14 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5486400"/>
                <a:ext cx="7296293" cy="1157305"/>
              </a:xfrm>
              <a:prstGeom prst="rect">
                <a:avLst/>
              </a:prstGeom>
              <a:blipFill rotWithShape="1">
                <a:blip r:embed="rId7"/>
                <a:stretch>
                  <a:fillRect l="-3846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93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793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  <a:blipFill rotWithShape="1">
                <a:blip r:embed="rId4"/>
                <a:stretch>
                  <a:fillRect l="-9626" b="-12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8 </m:t>
                        </m:r>
                      </m:den>
                    </m:f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  <a:blipFill rotWithShape="1">
                <a:blip r:embed="rId5"/>
                <a:stretch>
                  <a:fillRect l="-7611" b="-1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000">
                        <a:latin typeface="Cambria Math"/>
                      </a:rPr>
                      <m:t>x</m:t>
                    </m:r>
                    <m:r>
                      <a:rPr lang="en-US" sz="4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  <a:blipFill rotWithShape="1">
                <a:blip r:embed="rId6"/>
                <a:stretch>
                  <a:fillRect l="-9383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d)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/>
                      </a:rPr>
                      <m:t>2 :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r>
                      <a:rPr lang="en-US" sz="4000" i="1">
                        <a:latin typeface="Cambria Math"/>
                      </a:rPr>
                      <m:t>4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  <a:blipFill rotWithShape="1">
                <a:blip r:embed="rId7"/>
                <a:stretch>
                  <a:fillRect l="-8036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546374" y="19339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6374" y="31531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9347" y="44485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46374" y="5643506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3400" y="5643506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1" y="3153120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9347" y="4434859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9887" y="1958745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latin typeface="Cambria Math"/>
                            </a:rPr>
                            <m:t>14 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54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1295400" y="2511425"/>
            <a:ext cx="6705600" cy="32004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875"/>
            <a:ext cx="38862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988637"/>
      </p:ext>
    </p:extLst>
  </p:cSld>
  <p:clrMapOvr>
    <a:masterClrMapping/>
  </p:clrMapOvr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521</Words>
  <Application>Microsoft Office PowerPoint</Application>
  <PresentationFormat>On-screen Show (4:3)</PresentationFormat>
  <Paragraphs>76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Chào tạm biệt 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cô và các em  học sinh</dc:title>
  <dc:creator>NP COMPUTER</dc:creator>
  <cp:lastModifiedBy>MyPC</cp:lastModifiedBy>
  <cp:revision>21</cp:revision>
  <dcterms:created xsi:type="dcterms:W3CDTF">2006-08-16T00:00:00Z</dcterms:created>
  <dcterms:modified xsi:type="dcterms:W3CDTF">2020-05-27T04:46:14Z</dcterms:modified>
</cp:coreProperties>
</file>