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sldIdLst>
    <p:sldId id="325" r:id="rId2"/>
    <p:sldId id="265" r:id="rId3"/>
    <p:sldId id="267" r:id="rId4"/>
    <p:sldId id="275" r:id="rId5"/>
    <p:sldId id="319" r:id="rId6"/>
    <p:sldId id="320" r:id="rId7"/>
    <p:sldId id="321" r:id="rId8"/>
    <p:sldId id="322" r:id="rId9"/>
    <p:sldId id="277" r:id="rId10"/>
    <p:sldId id="283" r:id="rId11"/>
    <p:sldId id="285" r:id="rId12"/>
    <p:sldId id="288" r:id="rId13"/>
    <p:sldId id="292" r:id="rId14"/>
    <p:sldId id="316" r:id="rId15"/>
    <p:sldId id="318" r:id="rId16"/>
    <p:sldId id="317" r:id="rId17"/>
    <p:sldId id="323" r:id="rId18"/>
    <p:sldId id="29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30EA"/>
    <a:srgbClr val="FF0000"/>
    <a:srgbClr val="FFFF00"/>
    <a:srgbClr val="800080"/>
    <a:srgbClr val="99FFCC"/>
    <a:srgbClr val="CC9900"/>
    <a:srgbClr val="FF505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7" autoAdjust="0"/>
    <p:restoredTop sz="94660"/>
  </p:normalViewPr>
  <p:slideViewPr>
    <p:cSldViewPr>
      <p:cViewPr varScale="1">
        <p:scale>
          <a:sx n="68" d="100"/>
          <a:sy n="68" d="100"/>
        </p:scale>
        <p:origin x="134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F453DFDF-9BBE-418C-8DF6-4E7410391E38}" type="slidenum">
              <a:rPr lang="en-US"/>
              <a:pPr>
                <a:defRPr/>
              </a:pPr>
              <a:t>‹#›</a:t>
            </a:fld>
            <a:endParaRPr lang="en-US"/>
          </a:p>
        </p:txBody>
      </p:sp>
    </p:spTree>
    <p:extLst>
      <p:ext uri="{BB962C8B-B14F-4D97-AF65-F5344CB8AC3E}">
        <p14:creationId xmlns:p14="http://schemas.microsoft.com/office/powerpoint/2010/main" val="2433366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807F7E65-39DD-40B4-A2A2-88B6EA301196}" type="slidenum">
              <a:rPr lang="en-US"/>
              <a:pPr>
                <a:defRPr/>
              </a:pPr>
              <a:t>‹#›</a:t>
            </a:fld>
            <a:endParaRPr lang="en-US"/>
          </a:p>
        </p:txBody>
      </p:sp>
    </p:spTree>
    <p:extLst>
      <p:ext uri="{BB962C8B-B14F-4D97-AF65-F5344CB8AC3E}">
        <p14:creationId xmlns:p14="http://schemas.microsoft.com/office/powerpoint/2010/main" val="138501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E9EBC56A-B9B9-41B1-9896-67C7619D33FF}" type="slidenum">
              <a:rPr lang="en-US"/>
              <a:pPr>
                <a:defRPr/>
              </a:pPr>
              <a:t>‹#›</a:t>
            </a:fld>
            <a:endParaRPr lang="en-US"/>
          </a:p>
        </p:txBody>
      </p:sp>
    </p:spTree>
    <p:extLst>
      <p:ext uri="{BB962C8B-B14F-4D97-AF65-F5344CB8AC3E}">
        <p14:creationId xmlns:p14="http://schemas.microsoft.com/office/powerpoint/2010/main" val="387835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BA4CA80B-1F0D-4E3C-B54C-6BFC76E635E0}" type="slidenum">
              <a:rPr lang="en-US"/>
              <a:pPr>
                <a:defRPr/>
              </a:pPr>
              <a:t>‹#›</a:t>
            </a:fld>
            <a:endParaRPr lang="en-US"/>
          </a:p>
        </p:txBody>
      </p:sp>
    </p:spTree>
    <p:extLst>
      <p:ext uri="{BB962C8B-B14F-4D97-AF65-F5344CB8AC3E}">
        <p14:creationId xmlns:p14="http://schemas.microsoft.com/office/powerpoint/2010/main" val="1586085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Nơi giữ chỗ cho Ngày tháng 3"/>
          <p:cNvSpPr>
            <a:spLocks noGrp="1"/>
          </p:cNvSpPr>
          <p:nvPr>
            <p:ph type="dt" sz="half" idx="10"/>
          </p:nvPr>
        </p:nvSpPr>
        <p:spPr/>
        <p:txBody>
          <a:bodyPr/>
          <a:lstStyle>
            <a:lvl1pPr>
              <a:defRPr/>
            </a:lvl1pPr>
          </a:lstStyle>
          <a:p>
            <a:pPr>
              <a:defRPr/>
            </a:pPr>
            <a:endParaRPr lang="en-US"/>
          </a:p>
        </p:txBody>
      </p:sp>
      <p:sp>
        <p:nvSpPr>
          <p:cNvPr id="7" name="Nơi giữ chỗ cho Chân trang 4"/>
          <p:cNvSpPr>
            <a:spLocks noGrp="1"/>
          </p:cNvSpPr>
          <p:nvPr>
            <p:ph type="ftr" sz="quarter" idx="11"/>
          </p:nvPr>
        </p:nvSpPr>
        <p:spPr/>
        <p:txBody>
          <a:bodyPr/>
          <a:lstStyle>
            <a:lvl1pPr>
              <a:defRPr/>
            </a:lvl1pPr>
          </a:lstStyle>
          <a:p>
            <a:pPr>
              <a:defRPr/>
            </a:pPr>
            <a:endParaRPr lang="en-US"/>
          </a:p>
        </p:txBody>
      </p:sp>
      <p:sp>
        <p:nvSpPr>
          <p:cNvPr id="8" name="Nơi giữ chỗ cho Số hiệu Bản chiếu 5"/>
          <p:cNvSpPr>
            <a:spLocks noGrp="1"/>
          </p:cNvSpPr>
          <p:nvPr>
            <p:ph type="sldNum" sz="quarter" idx="12"/>
          </p:nvPr>
        </p:nvSpPr>
        <p:spPr/>
        <p:txBody>
          <a:bodyPr/>
          <a:lstStyle>
            <a:lvl1pPr>
              <a:defRPr/>
            </a:lvl1pPr>
          </a:lstStyle>
          <a:p>
            <a:pPr>
              <a:defRPr/>
            </a:pPr>
            <a:fld id="{6781567F-FD87-491A-BA89-8EA68C7F5E45}" type="slidenum">
              <a:rPr lang="en-US"/>
              <a:pPr>
                <a:defRPr/>
              </a:pPr>
              <a:t>‹#›</a:t>
            </a:fld>
            <a:endParaRPr lang="en-US"/>
          </a:p>
        </p:txBody>
      </p:sp>
    </p:spTree>
    <p:extLst>
      <p:ext uri="{BB962C8B-B14F-4D97-AF65-F5344CB8AC3E}">
        <p14:creationId xmlns:p14="http://schemas.microsoft.com/office/powerpoint/2010/main" val="3462690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A18EAA8C-BF3F-4BCB-BABA-E01E40CACA6B}" type="slidenum">
              <a:rPr lang="en-US"/>
              <a:pPr>
                <a:defRPr/>
              </a:pPr>
              <a:t>‹#›</a:t>
            </a:fld>
            <a:endParaRPr lang="en-US"/>
          </a:p>
        </p:txBody>
      </p:sp>
    </p:spTree>
    <p:extLst>
      <p:ext uri="{BB962C8B-B14F-4D97-AF65-F5344CB8AC3E}">
        <p14:creationId xmlns:p14="http://schemas.microsoft.com/office/powerpoint/2010/main" val="2853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Nơi giữ chỗ cho Ngày tháng 3"/>
          <p:cNvSpPr>
            <a:spLocks noGrp="1"/>
          </p:cNvSpPr>
          <p:nvPr>
            <p:ph type="dt" sz="half" idx="10"/>
          </p:nvPr>
        </p:nvSpPr>
        <p:spPr/>
        <p:txBody>
          <a:bodyPr/>
          <a:lstStyle>
            <a:lvl1pPr>
              <a:defRPr/>
            </a:lvl1pPr>
          </a:lstStyle>
          <a:p>
            <a:pPr>
              <a:defRPr/>
            </a:pPr>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D754382C-87BF-4F1E-A220-4F9C53A023C5}" type="slidenum">
              <a:rPr lang="en-US"/>
              <a:pPr>
                <a:defRPr/>
              </a:pPr>
              <a:t>‹#›</a:t>
            </a:fld>
            <a:endParaRPr lang="en-US"/>
          </a:p>
        </p:txBody>
      </p:sp>
    </p:spTree>
    <p:extLst>
      <p:ext uri="{BB962C8B-B14F-4D97-AF65-F5344CB8AC3E}">
        <p14:creationId xmlns:p14="http://schemas.microsoft.com/office/powerpoint/2010/main" val="195259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EA7B484B-B364-4582-8C89-3C6AF623079A}" type="slidenum">
              <a:rPr lang="en-US"/>
              <a:pPr>
                <a:defRPr/>
              </a:pPr>
              <a:t>‹#›</a:t>
            </a:fld>
            <a:endParaRPr lang="en-US"/>
          </a:p>
        </p:txBody>
      </p:sp>
    </p:spTree>
    <p:extLst>
      <p:ext uri="{BB962C8B-B14F-4D97-AF65-F5344CB8AC3E}">
        <p14:creationId xmlns:p14="http://schemas.microsoft.com/office/powerpoint/2010/main" val="36715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6651AF6C-F037-4C84-9FB4-0FC100429BFC}" type="slidenum">
              <a:rPr lang="en-US"/>
              <a:pPr>
                <a:defRPr/>
              </a:pPr>
              <a:t>‹#›</a:t>
            </a:fld>
            <a:endParaRPr lang="en-US"/>
          </a:p>
        </p:txBody>
      </p:sp>
    </p:spTree>
    <p:extLst>
      <p:ext uri="{BB962C8B-B14F-4D97-AF65-F5344CB8AC3E}">
        <p14:creationId xmlns:p14="http://schemas.microsoft.com/office/powerpoint/2010/main" val="423496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C0B58953-8B11-4F43-9028-96001E30088B}" type="slidenum">
              <a:rPr lang="en-US"/>
              <a:pPr>
                <a:defRPr/>
              </a:pPr>
              <a:t>‹#›</a:t>
            </a:fld>
            <a:endParaRPr lang="en-US"/>
          </a:p>
        </p:txBody>
      </p:sp>
    </p:spTree>
    <p:extLst>
      <p:ext uri="{BB962C8B-B14F-4D97-AF65-F5344CB8AC3E}">
        <p14:creationId xmlns:p14="http://schemas.microsoft.com/office/powerpoint/2010/main" val="341222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7789BD98-C293-43BE-8B7C-1EC4DE95CB3C}" type="slidenum">
              <a:rPr lang="en-US"/>
              <a:pPr>
                <a:defRPr/>
              </a:pPr>
              <a:t>‹#›</a:t>
            </a:fld>
            <a:endParaRPr lang="en-US"/>
          </a:p>
        </p:txBody>
      </p:sp>
    </p:spTree>
    <p:extLst>
      <p:ext uri="{BB962C8B-B14F-4D97-AF65-F5344CB8AC3E}">
        <p14:creationId xmlns:p14="http://schemas.microsoft.com/office/powerpoint/2010/main" val="417967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6840D7F9-9822-4C3B-9C14-E90898A3E669}" type="slidenum">
              <a:rPr lang="en-US"/>
              <a:pPr>
                <a:defRPr/>
              </a:pPr>
              <a:t>‹#›</a:t>
            </a:fld>
            <a:endParaRPr lang="en-US"/>
          </a:p>
        </p:txBody>
      </p:sp>
    </p:spTree>
    <p:extLst>
      <p:ext uri="{BB962C8B-B14F-4D97-AF65-F5344CB8AC3E}">
        <p14:creationId xmlns:p14="http://schemas.microsoft.com/office/powerpoint/2010/main" val="270595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pPr>
              <a:defRPr/>
            </a:pPr>
            <a:fld id="{AD280BE5-8878-4637-BE2F-B751C6A1C633}" type="slidenum">
              <a:rPr lang="en-US"/>
              <a:pPr>
                <a:defRPr/>
              </a:pPr>
              <a:t>‹#›</a:t>
            </a:fld>
            <a:endParaRPr lang="en-US"/>
          </a:p>
        </p:txBody>
      </p:sp>
    </p:spTree>
    <p:extLst>
      <p:ext uri="{BB962C8B-B14F-4D97-AF65-F5344CB8AC3E}">
        <p14:creationId xmlns:p14="http://schemas.microsoft.com/office/powerpoint/2010/main" val="72982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0AD32DE6-8DDD-47A8-A92B-F5F03C6F217E}" type="slidenum">
              <a:rPr lang="en-US"/>
              <a:pPr>
                <a:defRPr/>
              </a:pPr>
              <a:t>‹#›</a:t>
            </a:fld>
            <a:endParaRPr lang="en-US"/>
          </a:p>
        </p:txBody>
      </p:sp>
    </p:spTree>
    <p:extLst>
      <p:ext uri="{BB962C8B-B14F-4D97-AF65-F5344CB8AC3E}">
        <p14:creationId xmlns:p14="http://schemas.microsoft.com/office/powerpoint/2010/main" val="220761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43FCCC24-4D36-4B80-8CDC-610E5569A493}" type="slidenum">
              <a:rPr lang="en-US"/>
              <a:pPr>
                <a:defRPr/>
              </a:pPr>
              <a:t>‹#›</a:t>
            </a:fld>
            <a:endParaRPr lang="en-US"/>
          </a:p>
        </p:txBody>
      </p:sp>
    </p:spTree>
    <p:extLst>
      <p:ext uri="{BB962C8B-B14F-4D97-AF65-F5344CB8AC3E}">
        <p14:creationId xmlns:p14="http://schemas.microsoft.com/office/powerpoint/2010/main" val="257043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t>Bấm &amp; sửa kiểu tiêu đề</a:t>
            </a:r>
            <a:endParaRPr lang="en-US"/>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00A212D-8E8D-4852-980C-18BB6482A8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gif"/><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32.gif"/></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2.gif"/></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8.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381000" y="381000"/>
            <a:ext cx="8382000" cy="1219200"/>
          </a:xfrm>
          <a:prstGeom prst="rect">
            <a:avLst/>
          </a:prstGeom>
        </p:spPr>
        <p:txBody>
          <a:bodyPr wrap="none" fromWordArt="1">
            <a:prstTxWarp prst="textPlain">
              <a:avLst>
                <a:gd name="adj" fmla="val 50000"/>
              </a:avLst>
            </a:prstTxWarp>
          </a:bodyPr>
          <a:lstStyle/>
          <a:p>
            <a:r>
              <a:rPr lang="vi-VN"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a:t>
            </a:r>
            <a:r>
              <a:rPr lang="en-US"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ÁI MỘ A</a:t>
            </a:r>
            <a:endParaRPr lang="vi-VN"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a:p>
            <a:endParaRPr lang="vi-VN"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533400" y="3200400"/>
            <a:ext cx="8153400" cy="5105400"/>
          </a:xfrm>
          <a:prstGeom prst="rect">
            <a:avLst/>
          </a:prstGeom>
        </p:spPr>
        <p:txBody>
          <a:bodyPr wrap="none" fromWordArt="1">
            <a:prstTxWarp prst="textPlain">
              <a:avLst>
                <a:gd name="adj" fmla="val 50000"/>
              </a:avLst>
            </a:prstTxWarp>
          </a:bodyPr>
          <a:lstStyle/>
          <a:p>
            <a:pPr algn="ctr">
              <a:defRPr/>
            </a:pP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Con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chim</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chiền</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chiện</a:t>
            </a:r>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endParaRPr lang="en-US"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en-US"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lgn="ctr">
              <a:defRPr/>
            </a:pPr>
            <a:endParaRPr lang="en-US"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2056"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8" name="Group 8"/>
            <p:cNvGrpSpPr>
              <a:grpSpLocks/>
            </p:cNvGrpSpPr>
            <p:nvPr/>
          </p:nvGrpSpPr>
          <p:grpSpPr bwMode="auto">
            <a:xfrm>
              <a:off x="8" y="0"/>
              <a:ext cx="5760" cy="4320"/>
              <a:chOff x="672" y="0"/>
              <a:chExt cx="5760" cy="4320"/>
            </a:xfrm>
          </p:grpSpPr>
          <p:pic>
            <p:nvPicPr>
              <p:cNvPr id="2059"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2"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4" name="WordArt 5"/>
          <p:cNvSpPr>
            <a:spLocks noChangeArrowheads="1" noChangeShapeType="1" noTextEdit="1"/>
          </p:cNvSpPr>
          <p:nvPr/>
        </p:nvSpPr>
        <p:spPr bwMode="auto">
          <a:xfrm>
            <a:off x="2057400" y="1905000"/>
            <a:ext cx="5181600" cy="715963"/>
          </a:xfrm>
          <a:prstGeom prst="rect">
            <a:avLst/>
          </a:prstGeom>
        </p:spPr>
        <p:txBody>
          <a:bodyPr wrap="none" fromWordArt="1">
            <a:prstTxWarp prst="textPlain">
              <a:avLst>
                <a:gd name="adj" fmla="val 50000"/>
              </a:avLst>
            </a:prstTxWarp>
          </a:bodyPr>
          <a:lstStyle/>
          <a:p>
            <a:pPr algn="ctr"/>
            <a:r>
              <a:rPr lang="vi-VN"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 đọc - Lớp 4</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par>
                                <p:cTn id="9" presetID="23" presetClass="entr" presetSubtype="16" repeatCount="indefinite"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3000" fill="hold"/>
                                        <p:tgtEl>
                                          <p:spTgt spid="14"/>
                                        </p:tgtEl>
                                        <p:attrNameLst>
                                          <p:attrName>ppt_w</p:attrName>
                                        </p:attrNameLst>
                                      </p:cBhvr>
                                      <p:tavLst>
                                        <p:tav tm="0">
                                          <p:val>
                                            <p:fltVal val="0"/>
                                          </p:val>
                                        </p:tav>
                                        <p:tav tm="100000">
                                          <p:val>
                                            <p:strVal val="#ppt_w"/>
                                          </p:val>
                                        </p:tav>
                                      </p:tavLst>
                                    </p:anim>
                                    <p:anim calcmode="lin" valueType="num">
                                      <p:cBhvr>
                                        <p:cTn id="12" dur="3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11266" name="Group 1"/>
          <p:cNvGrpSpPr>
            <a:grpSpLocks/>
          </p:cNvGrpSpPr>
          <p:nvPr/>
        </p:nvGrpSpPr>
        <p:grpSpPr bwMode="auto">
          <a:xfrm>
            <a:off x="323850" y="5373688"/>
            <a:ext cx="8424863" cy="1412875"/>
            <a:chOff x="777875" y="4800600"/>
            <a:chExt cx="7604125" cy="2133600"/>
          </a:xfrm>
        </p:grpSpPr>
        <p:pic>
          <p:nvPicPr>
            <p:cNvPr id="11269"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daisy_button_white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daisy_button_white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descr="daisy_button_pink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8" descr="daisy_button_pink_h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9" descr="daisy_button_pink_hb"/>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0" descr="daisy_button_pink_hb"/>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1" descr="daisy_button_pink_h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2" descr="daisy_button_pink_hb"/>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3" descr="daisy_button_blue_hb"/>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4" descr="daisy_button_blue_hb"/>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5" descr="daisy_button_pink_h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6" descr="daisy_button_pink_h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7" descr="daisy_button_pink_hb"/>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8" descr="daisy_button_pink_hb"/>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19" descr="daisy_button_blue_hb"/>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20" descr="daisy_button_blue_hb"/>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21" descr="daisy_button_pink_hb"/>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22" descr="daisy_button_pink_hb"/>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Rectangle 29"/>
          <p:cNvSpPr>
            <a:spLocks noChangeArrowheads="1"/>
          </p:cNvSpPr>
          <p:nvPr/>
        </p:nvSpPr>
        <p:spPr bwMode="auto">
          <a:xfrm>
            <a:off x="250825" y="1487488"/>
            <a:ext cx="88931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30000"/>
              </a:lnSpc>
            </a:pPr>
            <a:r>
              <a:rPr lang="en-US" sz="2200" b="1">
                <a:solidFill>
                  <a:srgbClr val="0000FF"/>
                </a:solidFill>
              </a:rPr>
              <a:t>2. Những từ ngữ và chi tiết nào vẽ lên hình ảnh con chim chiền chiện tự do bay lượn giữa không gian cao rộng?</a:t>
            </a:r>
          </a:p>
        </p:txBody>
      </p:sp>
      <p:sp>
        <p:nvSpPr>
          <p:cNvPr id="34846" name="Rectangle 30"/>
          <p:cNvSpPr>
            <a:spLocks noChangeArrowheads="1"/>
          </p:cNvSpPr>
          <p:nvPr/>
        </p:nvSpPr>
        <p:spPr bwMode="auto">
          <a:xfrm>
            <a:off x="-36513" y="2636838"/>
            <a:ext cx="8820151"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0000"/>
              </a:lnSpc>
              <a:spcBef>
                <a:spcPct val="20000"/>
              </a:spcBef>
            </a:pPr>
            <a:r>
              <a:rPr lang="en-US" sz="2200" b="1">
                <a:solidFill>
                  <a:srgbClr val="00B050"/>
                </a:solidFill>
              </a:rPr>
              <a:t>    	</a:t>
            </a:r>
            <a:r>
              <a:rPr lang="en-US" sz="2200" b="1" i="1" u="sng">
                <a:solidFill>
                  <a:srgbClr val="00B050"/>
                </a:solidFill>
              </a:rPr>
              <a:t>Trả lời:</a:t>
            </a:r>
          </a:p>
          <a:p>
            <a:pPr marL="342900" indent="-342900">
              <a:lnSpc>
                <a:spcPct val="130000"/>
              </a:lnSpc>
              <a:spcBef>
                <a:spcPct val="20000"/>
              </a:spcBef>
            </a:pPr>
            <a:r>
              <a:rPr lang="en-US" sz="2200" b="1">
                <a:solidFill>
                  <a:srgbClr val="00B050"/>
                </a:solidFill>
              </a:rPr>
              <a:t>		Những từ ngữ và hình ảnh: </a:t>
            </a:r>
            <a:r>
              <a:rPr lang="en-US" sz="2200" b="1" i="1">
                <a:solidFill>
                  <a:srgbClr val="00B050"/>
                </a:solidFill>
              </a:rPr>
              <a:t>bay vút, vút cao, cao hoài, cao vợi, chim bay, chim sà, lúa tròn bụng sữa, cánh đập trời xanh, chim biến mất rồi, chỉ còn tiếng hót, làm xanh da trời, lòng chim vui nhiều, hót không biết mỏi.</a:t>
            </a:r>
            <a:endParaRPr lang="en-US" sz="2200" b="1">
              <a:solidFill>
                <a:srgbClr val="00B050"/>
              </a:solidFill>
            </a:endParaRPr>
          </a:p>
        </p:txBody>
      </p:sp>
    </p:spTree>
  </p:cSld>
  <p:clrMapOvr>
    <a:masterClrMapping/>
  </p:clrMapOvr>
  <p:transition spd="slow">
    <p:zoom/>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4846">
                                            <p:txEl>
                                              <p:pRg st="0" end="0"/>
                                            </p:txEl>
                                          </p:spTgt>
                                        </p:tgtEl>
                                        <p:attrNameLst>
                                          <p:attrName>style.visibility</p:attrName>
                                        </p:attrNameLst>
                                      </p:cBhvr>
                                      <p:to>
                                        <p:strVal val="visible"/>
                                      </p:to>
                                    </p:set>
                                    <p:anim calcmode="lin" valueType="num">
                                      <p:cBhvr>
                                        <p:cTn id="7" dur="1000" fill="hold"/>
                                        <p:tgtEl>
                                          <p:spTgt spid="3484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484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846">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4846">
                                            <p:txEl>
                                              <p:pRg st="1" end="1"/>
                                            </p:txEl>
                                          </p:spTgt>
                                        </p:tgtEl>
                                        <p:attrNameLst>
                                          <p:attrName>style.visibility</p:attrName>
                                        </p:attrNameLst>
                                      </p:cBhvr>
                                      <p:to>
                                        <p:strVal val="visible"/>
                                      </p:to>
                                    </p:set>
                                    <p:anim calcmode="lin" valueType="num">
                                      <p:cBhvr>
                                        <p:cTn id="12" dur="1000" fill="hold"/>
                                        <p:tgtEl>
                                          <p:spTgt spid="3484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484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48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6" descr="Parchment"/>
          <p:cNvSpPr>
            <a:spLocks noChangeArrowheads="1"/>
          </p:cNvSpPr>
          <p:nvPr/>
        </p:nvSpPr>
        <p:spPr bwMode="auto">
          <a:xfrm>
            <a:off x="0" y="928688"/>
            <a:ext cx="8964613" cy="2143125"/>
          </a:xfrm>
          <a:prstGeom prst="horizontalScroll">
            <a:avLst>
              <a:gd name="adj" fmla="val 12500"/>
            </a:avLst>
          </a:prstGeom>
          <a:blipFill dpi="0" rotWithShape="1">
            <a:blip r:embed="rId3"/>
            <a:srcRect/>
            <a:tile tx="0" ty="0" sx="100000" sy="100000" flip="none" algn="tl"/>
          </a:blipFill>
          <a:ln w="9525">
            <a:solidFill>
              <a:schemeClr val="tx1"/>
            </a:solidFill>
            <a:round/>
            <a:headEnd/>
            <a:tailEnd/>
          </a:ln>
        </p:spPr>
        <p:txBody>
          <a:bodyPr wrap="none" anchor="ctr"/>
          <a:lstStyle/>
          <a:p>
            <a:endParaRPr lang="en-US" sz="2000" b="1" i="1" u="sng">
              <a:solidFill>
                <a:srgbClr val="0000FF"/>
              </a:solidFill>
            </a:endParaRPr>
          </a:p>
          <a:p>
            <a:pPr>
              <a:lnSpc>
                <a:spcPct val="120000"/>
              </a:lnSpc>
            </a:pPr>
            <a:r>
              <a:rPr lang="en-US" sz="2800" b="1">
                <a:solidFill>
                  <a:srgbClr val="0000FF"/>
                </a:solidFill>
              </a:rPr>
              <a:t>3. Hãy tìm những câu thơ nói về tiếng hót </a:t>
            </a:r>
          </a:p>
          <a:p>
            <a:pPr>
              <a:lnSpc>
                <a:spcPct val="120000"/>
              </a:lnSpc>
            </a:pPr>
            <a:r>
              <a:rPr lang="en-US" sz="2800" b="1">
                <a:solidFill>
                  <a:srgbClr val="0000FF"/>
                </a:solidFill>
              </a:rPr>
              <a:t>của con chim chiền chiện?</a:t>
            </a:r>
          </a:p>
          <a:p>
            <a:endParaRPr lang="en-US" sz="2000">
              <a:solidFill>
                <a:srgbClr val="0000FF"/>
              </a:solidFill>
            </a:endParaRPr>
          </a:p>
          <a:p>
            <a:endParaRPr lang="en-US">
              <a:solidFill>
                <a:srgbClr val="0000FF"/>
              </a:solidFill>
            </a:endParaRPr>
          </a:p>
        </p:txBody>
      </p:sp>
      <p:grpSp>
        <p:nvGrpSpPr>
          <p:cNvPr id="12291" name="Group 90"/>
          <p:cNvGrpSpPr>
            <a:grpSpLocks/>
          </p:cNvGrpSpPr>
          <p:nvPr/>
        </p:nvGrpSpPr>
        <p:grpSpPr bwMode="auto">
          <a:xfrm>
            <a:off x="0" y="6308725"/>
            <a:ext cx="9144000" cy="549275"/>
            <a:chOff x="336" y="3386"/>
            <a:chExt cx="5129" cy="694"/>
          </a:xfrm>
        </p:grpSpPr>
        <p:pic>
          <p:nvPicPr>
            <p:cNvPr id="12294" name="Picture 91"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6" y="3525"/>
              <a:ext cx="591"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2"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84" y="3525"/>
              <a:ext cx="591"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3"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92" y="3386"/>
              <a:ext cx="740"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4"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2281" y="3525"/>
              <a:ext cx="591"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95"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53" y="3525"/>
              <a:ext cx="591"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96"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32" y="3432"/>
              <a:ext cx="690"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97"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49" y="3525"/>
              <a:ext cx="591"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98"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4874" y="3525"/>
              <a:ext cx="591"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966" name="Rectangle 102"/>
          <p:cNvSpPr>
            <a:spLocks noChangeArrowheads="1"/>
          </p:cNvSpPr>
          <p:nvPr/>
        </p:nvSpPr>
        <p:spPr bwMode="auto">
          <a:xfrm>
            <a:off x="-1000125" y="3571875"/>
            <a:ext cx="57118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00200" lvl="3" indent="-228600">
              <a:lnSpc>
                <a:spcPct val="90000"/>
              </a:lnSpc>
              <a:spcBef>
                <a:spcPct val="20000"/>
              </a:spcBef>
            </a:pPr>
            <a:r>
              <a:rPr lang="en-US" sz="2400" b="1" i="1">
                <a:solidFill>
                  <a:srgbClr val="00B050"/>
                </a:solidFill>
              </a:rPr>
              <a:t>Khúc hát ngọt ngào</a:t>
            </a:r>
          </a:p>
          <a:p>
            <a:pPr marL="1600200" lvl="3" indent="-228600">
              <a:lnSpc>
                <a:spcPct val="90000"/>
              </a:lnSpc>
              <a:spcBef>
                <a:spcPct val="20000"/>
              </a:spcBef>
            </a:pPr>
            <a:r>
              <a:rPr lang="en-US" sz="2400" b="1" i="1">
                <a:solidFill>
                  <a:srgbClr val="00B050"/>
                </a:solidFill>
              </a:rPr>
              <a:t>Tiếng hót long lanh</a:t>
            </a:r>
          </a:p>
          <a:p>
            <a:pPr marL="1600200" lvl="3" indent="-228600">
              <a:lnSpc>
                <a:spcPct val="90000"/>
              </a:lnSpc>
              <a:spcBef>
                <a:spcPct val="20000"/>
              </a:spcBef>
            </a:pPr>
            <a:r>
              <a:rPr lang="en-US" sz="2400" b="1" i="1">
                <a:solidFill>
                  <a:srgbClr val="00B050"/>
                </a:solidFill>
              </a:rPr>
              <a:t>Như cành sương chói.</a:t>
            </a:r>
          </a:p>
          <a:p>
            <a:pPr marL="1600200" lvl="3" indent="-228600">
              <a:lnSpc>
                <a:spcPct val="90000"/>
              </a:lnSpc>
              <a:spcBef>
                <a:spcPct val="20000"/>
              </a:spcBef>
            </a:pPr>
            <a:r>
              <a:rPr lang="en-US" sz="2400" b="1" i="1">
                <a:solidFill>
                  <a:srgbClr val="00B050"/>
                </a:solidFill>
              </a:rPr>
              <a:t>Chim ơi, chim nói,</a:t>
            </a:r>
          </a:p>
          <a:p>
            <a:pPr marL="1600200" lvl="3" indent="-228600">
              <a:lnSpc>
                <a:spcPct val="90000"/>
              </a:lnSpc>
              <a:spcBef>
                <a:spcPct val="20000"/>
              </a:spcBef>
            </a:pPr>
            <a:r>
              <a:rPr lang="en-US" sz="2400" b="1" i="1">
                <a:solidFill>
                  <a:srgbClr val="00B050"/>
                </a:solidFill>
              </a:rPr>
              <a:t>Chuyện chi, chuyện chi?</a:t>
            </a:r>
          </a:p>
        </p:txBody>
      </p:sp>
      <p:sp>
        <p:nvSpPr>
          <p:cNvPr id="15" name="Rectangle 102"/>
          <p:cNvSpPr>
            <a:spLocks noChangeArrowheads="1"/>
          </p:cNvSpPr>
          <p:nvPr/>
        </p:nvSpPr>
        <p:spPr bwMode="auto">
          <a:xfrm>
            <a:off x="3929063" y="3500438"/>
            <a:ext cx="514032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00200" lvl="3" indent="-228600">
              <a:lnSpc>
                <a:spcPct val="90000"/>
              </a:lnSpc>
              <a:spcBef>
                <a:spcPct val="20000"/>
              </a:spcBef>
            </a:pPr>
            <a:r>
              <a:rPr lang="en-US" sz="2400" b="1" i="1">
                <a:solidFill>
                  <a:srgbClr val="00B050"/>
                </a:solidFill>
              </a:rPr>
              <a:t>Tiếng ngọc trong veo</a:t>
            </a:r>
          </a:p>
          <a:p>
            <a:pPr marL="1600200" lvl="3" indent="-228600">
              <a:lnSpc>
                <a:spcPct val="90000"/>
              </a:lnSpc>
              <a:spcBef>
                <a:spcPct val="20000"/>
              </a:spcBef>
            </a:pPr>
            <a:r>
              <a:rPr lang="en-US" sz="2400" b="1" i="1">
                <a:solidFill>
                  <a:srgbClr val="00B050"/>
                </a:solidFill>
              </a:rPr>
              <a:t>Chim gieo từng chuỗi</a:t>
            </a:r>
          </a:p>
          <a:p>
            <a:pPr marL="1600200" lvl="3" indent="-228600">
              <a:lnSpc>
                <a:spcPct val="90000"/>
              </a:lnSpc>
              <a:spcBef>
                <a:spcPct val="20000"/>
              </a:spcBef>
            </a:pPr>
            <a:r>
              <a:rPr lang="en-US" sz="2400" b="1" i="1">
                <a:solidFill>
                  <a:srgbClr val="00B050"/>
                </a:solidFill>
              </a:rPr>
              <a:t>Đồng quê chan chứa</a:t>
            </a:r>
          </a:p>
          <a:p>
            <a:pPr marL="1600200" lvl="3" indent="-228600">
              <a:lnSpc>
                <a:spcPct val="90000"/>
              </a:lnSpc>
              <a:spcBef>
                <a:spcPct val="20000"/>
              </a:spcBef>
            </a:pPr>
            <a:r>
              <a:rPr lang="en-US" sz="2400" b="1" i="1">
                <a:solidFill>
                  <a:srgbClr val="00B050"/>
                </a:solidFill>
              </a:rPr>
              <a:t>Những lời chim ca</a:t>
            </a:r>
          </a:p>
          <a:p>
            <a:pPr marL="1600200" lvl="3" indent="-228600">
              <a:lnSpc>
                <a:spcPct val="90000"/>
              </a:lnSpc>
              <a:spcBef>
                <a:spcPct val="20000"/>
              </a:spcBef>
            </a:pPr>
            <a:r>
              <a:rPr lang="en-US" sz="2400" b="1" i="1">
                <a:solidFill>
                  <a:srgbClr val="00B050"/>
                </a:solidFill>
              </a:rPr>
              <a:t>Chỉ còn tiếng hót</a:t>
            </a:r>
          </a:p>
          <a:p>
            <a:pPr marL="1600200" lvl="3" indent="-228600">
              <a:lnSpc>
                <a:spcPct val="90000"/>
              </a:lnSpc>
              <a:spcBef>
                <a:spcPct val="20000"/>
              </a:spcBef>
            </a:pPr>
            <a:r>
              <a:rPr lang="en-US" sz="2400" b="1" i="1">
                <a:solidFill>
                  <a:srgbClr val="00B050"/>
                </a:solidFill>
              </a:rPr>
              <a:t>Làm xanh da trời.</a:t>
            </a:r>
          </a:p>
        </p:txBody>
      </p:sp>
    </p:spTree>
  </p:cSld>
  <p:clrMapOvr>
    <a:masterClrMapping/>
  </p:clrMapOvr>
  <p:transition spd="slow">
    <p:cover dir="l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966"/>
                                        </p:tgtEl>
                                        <p:attrNameLst>
                                          <p:attrName>style.visibility</p:attrName>
                                        </p:attrNameLst>
                                      </p:cBhvr>
                                      <p:to>
                                        <p:strVal val="visible"/>
                                      </p:to>
                                    </p:set>
                                    <p:animEffect transition="in" filter="diamond(in)">
                                      <p:cBhvr>
                                        <p:cTn id="7" dur="1000"/>
                                        <p:tgtEl>
                                          <p:spTgt spid="36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3314" name="Group 5"/>
          <p:cNvGrpSpPr>
            <a:grpSpLocks/>
          </p:cNvGrpSpPr>
          <p:nvPr/>
        </p:nvGrpSpPr>
        <p:grpSpPr bwMode="auto">
          <a:xfrm>
            <a:off x="0" y="6453188"/>
            <a:ext cx="9144000" cy="404812"/>
            <a:chOff x="336" y="3386"/>
            <a:chExt cx="5129" cy="694"/>
          </a:xfrm>
        </p:grpSpPr>
        <p:pic>
          <p:nvPicPr>
            <p:cNvPr id="13317" name="Picture 6"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6" y="3525"/>
              <a:ext cx="591"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84" y="3525"/>
              <a:ext cx="591"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92" y="3386"/>
              <a:ext cx="740"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2281" y="3525"/>
              <a:ext cx="591"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53" y="3525"/>
              <a:ext cx="591"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1"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32" y="3432"/>
              <a:ext cx="690"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2"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49" y="3525"/>
              <a:ext cx="591"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4874" y="3525"/>
              <a:ext cx="591"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5" name="Rectangle 19"/>
          <p:cNvSpPr>
            <a:spLocks noChangeArrowheads="1"/>
          </p:cNvSpPr>
          <p:nvPr/>
        </p:nvSpPr>
        <p:spPr bwMode="auto">
          <a:xfrm>
            <a:off x="0" y="714375"/>
            <a:ext cx="91440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30000"/>
              </a:lnSpc>
            </a:pPr>
            <a:r>
              <a:rPr lang="en-US" sz="2800" b="1" i="1">
                <a:solidFill>
                  <a:srgbClr val="0000FF"/>
                </a:solidFill>
              </a:rPr>
              <a:t>4. </a:t>
            </a:r>
            <a:r>
              <a:rPr lang="en-US" sz="2800" b="1">
                <a:solidFill>
                  <a:srgbClr val="0000FF"/>
                </a:solidFill>
              </a:rPr>
              <a:t>Tiếng hót của chiền chiện gợi cho ta những cảm giác như thế nào?</a:t>
            </a:r>
          </a:p>
        </p:txBody>
      </p:sp>
      <p:sp>
        <p:nvSpPr>
          <p:cNvPr id="39956" name="Rectangle 20"/>
          <p:cNvSpPr>
            <a:spLocks noChangeArrowheads="1"/>
          </p:cNvSpPr>
          <p:nvPr/>
        </p:nvSpPr>
        <p:spPr bwMode="auto">
          <a:xfrm>
            <a:off x="179388" y="3259138"/>
            <a:ext cx="860425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30000"/>
              </a:lnSpc>
              <a:spcBef>
                <a:spcPct val="20000"/>
              </a:spcBef>
            </a:pPr>
            <a:r>
              <a:rPr lang="en-US" sz="2400" b="1" i="1" u="sng">
                <a:solidFill>
                  <a:srgbClr val="00B050"/>
                </a:solidFill>
              </a:rPr>
              <a:t>Trả lời:</a:t>
            </a:r>
          </a:p>
          <a:p>
            <a:pPr>
              <a:lnSpc>
                <a:spcPct val="130000"/>
              </a:lnSpc>
              <a:spcBef>
                <a:spcPct val="20000"/>
              </a:spcBef>
            </a:pPr>
            <a:r>
              <a:rPr lang="en-US" sz="2400">
                <a:solidFill>
                  <a:srgbClr val="00B050"/>
                </a:solidFill>
              </a:rPr>
              <a:t>	</a:t>
            </a:r>
            <a:r>
              <a:rPr lang="en-US" sz="2400" b="1">
                <a:solidFill>
                  <a:srgbClr val="00B050"/>
                </a:solidFill>
              </a:rPr>
              <a:t>- Tiếng hót của chim chiền chiện gợi cho em thấy một cuộc sống yên bình, hạnh phúc</a:t>
            </a:r>
          </a:p>
          <a:p>
            <a:pPr>
              <a:lnSpc>
                <a:spcPct val="130000"/>
              </a:lnSpc>
              <a:spcBef>
                <a:spcPct val="20000"/>
              </a:spcBef>
            </a:pPr>
            <a:r>
              <a:rPr lang="en-US" sz="2400" b="1">
                <a:solidFill>
                  <a:srgbClr val="00B050"/>
                </a:solidFill>
              </a:rPr>
              <a:t>	- Gợi cho em thấy một vùng quê trù phú, bình yên</a:t>
            </a:r>
          </a:p>
          <a:p>
            <a:pPr>
              <a:lnSpc>
                <a:spcPct val="130000"/>
              </a:lnSpc>
              <a:spcBef>
                <a:spcPct val="20000"/>
              </a:spcBef>
            </a:pPr>
            <a:r>
              <a:rPr lang="en-US" sz="2400" b="1">
                <a:solidFill>
                  <a:srgbClr val="00B050"/>
                </a:solidFill>
              </a:rPr>
              <a:t>	- Gợi cho em thấy cuộc sống tự do, hạnh phúc. Nó làm cho ta thêm yêu đời, yêu thiên nhiên, yêu cuộc sống.</a:t>
            </a:r>
          </a:p>
        </p:txBody>
      </p:sp>
    </p:spTree>
  </p:cSld>
  <p:clrMapOvr>
    <a:masterClrMapping/>
  </p:clrMapOvr>
  <p:transition spd="med">
    <p:pull dir="ld"/>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956"/>
                                        </p:tgtEl>
                                        <p:attrNameLst>
                                          <p:attrName>style.visibility</p:attrName>
                                        </p:attrNameLst>
                                      </p:cBhvr>
                                      <p:to>
                                        <p:strVal val="visible"/>
                                      </p:to>
                                    </p:set>
                                    <p:anim calcmode="lin" valueType="num">
                                      <p:cBhvr>
                                        <p:cTn id="7" dur="1000" fill="hold"/>
                                        <p:tgtEl>
                                          <p:spTgt spid="39956"/>
                                        </p:tgtEl>
                                        <p:attrNameLst>
                                          <p:attrName>ppt_w</p:attrName>
                                        </p:attrNameLst>
                                      </p:cBhvr>
                                      <p:tavLst>
                                        <p:tav tm="0">
                                          <p:val>
                                            <p:fltVal val="0"/>
                                          </p:val>
                                        </p:tav>
                                        <p:tav tm="100000">
                                          <p:val>
                                            <p:strVal val="#ppt_w"/>
                                          </p:val>
                                        </p:tav>
                                      </p:tavLst>
                                    </p:anim>
                                    <p:anim calcmode="lin" valueType="num">
                                      <p:cBhvr>
                                        <p:cTn id="8" dur="1000" fill="hold"/>
                                        <p:tgtEl>
                                          <p:spTgt spid="39956"/>
                                        </p:tgtEl>
                                        <p:attrNameLst>
                                          <p:attrName>ppt_h</p:attrName>
                                        </p:attrNameLst>
                                      </p:cBhvr>
                                      <p:tavLst>
                                        <p:tav tm="0">
                                          <p:val>
                                            <p:fltVal val="0"/>
                                          </p:val>
                                        </p:tav>
                                        <p:tav tm="100000">
                                          <p:val>
                                            <p:strVal val="#ppt_h"/>
                                          </p:val>
                                        </p:tav>
                                      </p:tavLst>
                                    </p:anim>
                                    <p:anim calcmode="lin" valueType="num">
                                      <p:cBhvr>
                                        <p:cTn id="9" dur="1000" fill="hold"/>
                                        <p:tgtEl>
                                          <p:spTgt spid="3995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4338" name="Picture 8" descr="hd7.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528715">
            <a:off x="6900863" y="5435600"/>
            <a:ext cx="2195512"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6"/>
          <p:cNvSpPr txBox="1">
            <a:spLocks noChangeArrowheads="1"/>
          </p:cNvSpPr>
          <p:nvPr/>
        </p:nvSpPr>
        <p:spPr bwMode="auto">
          <a:xfrm>
            <a:off x="1835150" y="3644900"/>
            <a:ext cx="548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600">
              <a:latin typeface="Times New Roman" pitchFamily="18" charset="0"/>
            </a:endParaRPr>
          </a:p>
        </p:txBody>
      </p:sp>
      <p:sp>
        <p:nvSpPr>
          <p:cNvPr id="14340" name="Rectangle 11"/>
          <p:cNvSpPr>
            <a:spLocks noChangeArrowheads="1"/>
          </p:cNvSpPr>
          <p:nvPr/>
        </p:nvSpPr>
        <p:spPr bwMode="auto">
          <a:xfrm>
            <a:off x="250825" y="1492250"/>
            <a:ext cx="88931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30000"/>
              </a:lnSpc>
            </a:pPr>
            <a:r>
              <a:rPr lang="en-US" sz="2400" b="1" i="1">
                <a:solidFill>
                  <a:srgbClr val="0000FF"/>
                </a:solidFill>
              </a:rPr>
              <a:t>Qua bức tranh bằng thơ của nhà thơ Huy Cận đã giúp em hình dung ra được điều gì?</a:t>
            </a:r>
          </a:p>
        </p:txBody>
      </p:sp>
      <p:pic>
        <p:nvPicPr>
          <p:cNvPr id="46092" name="Picture 12" descr="DSC055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752725"/>
            <a:ext cx="5976937"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756718" y="2865405"/>
            <a:ext cx="8071376" cy="4064057"/>
          </a:xfrm>
          <a:custGeom>
            <a:avLst/>
            <a:gdLst>
              <a:gd name="connsiteX0" fmla="*/ 139006 w 6833809"/>
              <a:gd name="connsiteY0" fmla="*/ 137160 h 3435011"/>
              <a:gd name="connsiteX1" fmla="*/ 102430 w 6833809"/>
              <a:gd name="connsiteY1" fmla="*/ 283464 h 3435011"/>
              <a:gd name="connsiteX2" fmla="*/ 84142 w 6833809"/>
              <a:gd name="connsiteY2" fmla="*/ 603504 h 3435011"/>
              <a:gd name="connsiteX3" fmla="*/ 65854 w 6833809"/>
              <a:gd name="connsiteY3" fmla="*/ 960120 h 3435011"/>
              <a:gd name="connsiteX4" fmla="*/ 47566 w 6833809"/>
              <a:gd name="connsiteY4" fmla="*/ 1024128 h 3435011"/>
              <a:gd name="connsiteX5" fmla="*/ 29278 w 6833809"/>
              <a:gd name="connsiteY5" fmla="*/ 1060704 h 3435011"/>
              <a:gd name="connsiteX6" fmla="*/ 10990 w 6833809"/>
              <a:gd name="connsiteY6" fmla="*/ 1115568 h 3435011"/>
              <a:gd name="connsiteX7" fmla="*/ 20134 w 6833809"/>
              <a:gd name="connsiteY7" fmla="*/ 1655064 h 3435011"/>
              <a:gd name="connsiteX8" fmla="*/ 29278 w 6833809"/>
              <a:gd name="connsiteY8" fmla="*/ 1682496 h 3435011"/>
              <a:gd name="connsiteX9" fmla="*/ 38422 w 6833809"/>
              <a:gd name="connsiteY9" fmla="*/ 1719072 h 3435011"/>
              <a:gd name="connsiteX10" fmla="*/ 74998 w 6833809"/>
              <a:gd name="connsiteY10" fmla="*/ 1773936 h 3435011"/>
              <a:gd name="connsiteX11" fmla="*/ 102430 w 6833809"/>
              <a:gd name="connsiteY11" fmla="*/ 1837944 h 3435011"/>
              <a:gd name="connsiteX12" fmla="*/ 93286 w 6833809"/>
              <a:gd name="connsiteY12" fmla="*/ 2139696 h 3435011"/>
              <a:gd name="connsiteX13" fmla="*/ 74998 w 6833809"/>
              <a:gd name="connsiteY13" fmla="*/ 2231136 h 3435011"/>
              <a:gd name="connsiteX14" fmla="*/ 56710 w 6833809"/>
              <a:gd name="connsiteY14" fmla="*/ 2432304 h 3435011"/>
              <a:gd name="connsiteX15" fmla="*/ 29278 w 6833809"/>
              <a:gd name="connsiteY15" fmla="*/ 2514600 h 3435011"/>
              <a:gd name="connsiteX16" fmla="*/ 38422 w 6833809"/>
              <a:gd name="connsiteY16" fmla="*/ 2633472 h 3435011"/>
              <a:gd name="connsiteX17" fmla="*/ 56710 w 6833809"/>
              <a:gd name="connsiteY17" fmla="*/ 2679192 h 3435011"/>
              <a:gd name="connsiteX18" fmla="*/ 65854 w 6833809"/>
              <a:gd name="connsiteY18" fmla="*/ 2734056 h 3435011"/>
              <a:gd name="connsiteX19" fmla="*/ 74998 w 6833809"/>
              <a:gd name="connsiteY19" fmla="*/ 2770632 h 3435011"/>
              <a:gd name="connsiteX20" fmla="*/ 65854 w 6833809"/>
              <a:gd name="connsiteY20" fmla="*/ 3081528 h 3435011"/>
              <a:gd name="connsiteX21" fmla="*/ 20134 w 6833809"/>
              <a:gd name="connsiteY21" fmla="*/ 3172968 h 3435011"/>
              <a:gd name="connsiteX22" fmla="*/ 1846 w 6833809"/>
              <a:gd name="connsiteY22" fmla="*/ 3236976 h 3435011"/>
              <a:gd name="connsiteX23" fmla="*/ 10990 w 6833809"/>
              <a:gd name="connsiteY23" fmla="*/ 3282696 h 3435011"/>
              <a:gd name="connsiteX24" fmla="*/ 65854 w 6833809"/>
              <a:gd name="connsiteY24" fmla="*/ 3300984 h 3435011"/>
              <a:gd name="connsiteX25" fmla="*/ 111574 w 6833809"/>
              <a:gd name="connsiteY25" fmla="*/ 3310128 h 3435011"/>
              <a:gd name="connsiteX26" fmla="*/ 148150 w 6833809"/>
              <a:gd name="connsiteY26" fmla="*/ 3319272 h 3435011"/>
              <a:gd name="connsiteX27" fmla="*/ 248734 w 6833809"/>
              <a:gd name="connsiteY27" fmla="*/ 3328416 h 3435011"/>
              <a:gd name="connsiteX28" fmla="*/ 934534 w 6833809"/>
              <a:gd name="connsiteY28" fmla="*/ 3337560 h 3435011"/>
              <a:gd name="connsiteX29" fmla="*/ 1199710 w 6833809"/>
              <a:gd name="connsiteY29" fmla="*/ 3346704 h 3435011"/>
              <a:gd name="connsiteX30" fmla="*/ 1291150 w 6833809"/>
              <a:gd name="connsiteY30" fmla="*/ 3355848 h 3435011"/>
              <a:gd name="connsiteX31" fmla="*/ 1565470 w 6833809"/>
              <a:gd name="connsiteY31" fmla="*/ 3364992 h 3435011"/>
              <a:gd name="connsiteX32" fmla="*/ 2635318 w 6833809"/>
              <a:gd name="connsiteY32" fmla="*/ 3374136 h 3435011"/>
              <a:gd name="connsiteX33" fmla="*/ 2690182 w 6833809"/>
              <a:gd name="connsiteY33" fmla="*/ 3364992 h 3435011"/>
              <a:gd name="connsiteX34" fmla="*/ 2763334 w 6833809"/>
              <a:gd name="connsiteY34" fmla="*/ 3355848 h 3435011"/>
              <a:gd name="connsiteX35" fmla="*/ 3421702 w 6833809"/>
              <a:gd name="connsiteY35" fmla="*/ 3364992 h 3435011"/>
              <a:gd name="connsiteX36" fmla="*/ 3961198 w 6833809"/>
              <a:gd name="connsiteY36" fmla="*/ 3310128 h 3435011"/>
              <a:gd name="connsiteX37" fmla="*/ 4272094 w 6833809"/>
              <a:gd name="connsiteY37" fmla="*/ 3227832 h 3435011"/>
              <a:gd name="connsiteX38" fmla="*/ 4665286 w 6833809"/>
              <a:gd name="connsiteY38" fmla="*/ 3236976 h 3435011"/>
              <a:gd name="connsiteX39" fmla="*/ 4802446 w 6833809"/>
              <a:gd name="connsiteY39" fmla="*/ 3291840 h 3435011"/>
              <a:gd name="connsiteX40" fmla="*/ 4839022 w 6833809"/>
              <a:gd name="connsiteY40" fmla="*/ 3300984 h 3435011"/>
              <a:gd name="connsiteX41" fmla="*/ 4921318 w 6833809"/>
              <a:gd name="connsiteY41" fmla="*/ 3319272 h 3435011"/>
              <a:gd name="connsiteX42" fmla="*/ 4994470 w 6833809"/>
              <a:gd name="connsiteY42" fmla="*/ 3337560 h 3435011"/>
              <a:gd name="connsiteX43" fmla="*/ 5460814 w 6833809"/>
              <a:gd name="connsiteY43" fmla="*/ 3364992 h 3435011"/>
              <a:gd name="connsiteX44" fmla="*/ 5799142 w 6833809"/>
              <a:gd name="connsiteY44" fmla="*/ 3355848 h 3435011"/>
              <a:gd name="connsiteX45" fmla="*/ 5863150 w 6833809"/>
              <a:gd name="connsiteY45" fmla="*/ 3346704 h 3435011"/>
              <a:gd name="connsiteX46" fmla="*/ 6466654 w 6833809"/>
              <a:gd name="connsiteY46" fmla="*/ 3355848 h 3435011"/>
              <a:gd name="connsiteX47" fmla="*/ 6512374 w 6833809"/>
              <a:gd name="connsiteY47" fmla="*/ 3337560 h 3435011"/>
              <a:gd name="connsiteX48" fmla="*/ 6585526 w 6833809"/>
              <a:gd name="connsiteY48" fmla="*/ 3310128 h 3435011"/>
              <a:gd name="connsiteX49" fmla="*/ 6622102 w 6833809"/>
              <a:gd name="connsiteY49" fmla="*/ 3291840 h 3435011"/>
              <a:gd name="connsiteX50" fmla="*/ 6686110 w 6833809"/>
              <a:gd name="connsiteY50" fmla="*/ 3273552 h 3435011"/>
              <a:gd name="connsiteX51" fmla="*/ 6768406 w 6833809"/>
              <a:gd name="connsiteY51" fmla="*/ 3246120 h 3435011"/>
              <a:gd name="connsiteX52" fmla="*/ 6768406 w 6833809"/>
              <a:gd name="connsiteY52" fmla="*/ 2990088 h 3435011"/>
              <a:gd name="connsiteX53" fmla="*/ 6750118 w 6833809"/>
              <a:gd name="connsiteY53" fmla="*/ 2916936 h 3435011"/>
              <a:gd name="connsiteX54" fmla="*/ 6731830 w 6833809"/>
              <a:gd name="connsiteY54" fmla="*/ 2852928 h 3435011"/>
              <a:gd name="connsiteX55" fmla="*/ 6713542 w 6833809"/>
              <a:gd name="connsiteY55" fmla="*/ 2816352 h 3435011"/>
              <a:gd name="connsiteX56" fmla="*/ 6704398 w 6833809"/>
              <a:gd name="connsiteY56" fmla="*/ 2788920 h 3435011"/>
              <a:gd name="connsiteX57" fmla="*/ 6676966 w 6833809"/>
              <a:gd name="connsiteY57" fmla="*/ 2734056 h 3435011"/>
              <a:gd name="connsiteX58" fmla="*/ 6649534 w 6833809"/>
              <a:gd name="connsiteY58" fmla="*/ 2633472 h 3435011"/>
              <a:gd name="connsiteX59" fmla="*/ 6667822 w 6833809"/>
              <a:gd name="connsiteY59" fmla="*/ 2487168 h 3435011"/>
              <a:gd name="connsiteX60" fmla="*/ 6686110 w 6833809"/>
              <a:gd name="connsiteY60" fmla="*/ 2459736 h 3435011"/>
              <a:gd name="connsiteX61" fmla="*/ 6740974 w 6833809"/>
              <a:gd name="connsiteY61" fmla="*/ 2340864 h 3435011"/>
              <a:gd name="connsiteX62" fmla="*/ 6786694 w 6833809"/>
              <a:gd name="connsiteY62" fmla="*/ 2276856 h 3435011"/>
              <a:gd name="connsiteX63" fmla="*/ 6814126 w 6833809"/>
              <a:gd name="connsiteY63" fmla="*/ 2203704 h 3435011"/>
              <a:gd name="connsiteX64" fmla="*/ 6823270 w 6833809"/>
              <a:gd name="connsiteY64" fmla="*/ 2093976 h 3435011"/>
              <a:gd name="connsiteX65" fmla="*/ 6832414 w 6833809"/>
              <a:gd name="connsiteY65" fmla="*/ 2057400 h 3435011"/>
              <a:gd name="connsiteX66" fmla="*/ 6823270 w 6833809"/>
              <a:gd name="connsiteY66" fmla="*/ 1810512 h 3435011"/>
              <a:gd name="connsiteX67" fmla="*/ 6795838 w 6833809"/>
              <a:gd name="connsiteY67" fmla="*/ 1773936 h 3435011"/>
              <a:gd name="connsiteX68" fmla="*/ 6713542 w 6833809"/>
              <a:gd name="connsiteY68" fmla="*/ 1691640 h 3435011"/>
              <a:gd name="connsiteX69" fmla="*/ 6686110 w 6833809"/>
              <a:gd name="connsiteY69" fmla="*/ 1664208 h 3435011"/>
              <a:gd name="connsiteX70" fmla="*/ 6676966 w 6833809"/>
              <a:gd name="connsiteY70" fmla="*/ 1627632 h 3435011"/>
              <a:gd name="connsiteX71" fmla="*/ 6658678 w 6833809"/>
              <a:gd name="connsiteY71" fmla="*/ 1600200 h 3435011"/>
              <a:gd name="connsiteX72" fmla="*/ 6622102 w 6833809"/>
              <a:gd name="connsiteY72" fmla="*/ 1517904 h 3435011"/>
              <a:gd name="connsiteX73" fmla="*/ 6594670 w 6833809"/>
              <a:gd name="connsiteY73" fmla="*/ 1426464 h 3435011"/>
              <a:gd name="connsiteX74" fmla="*/ 6576382 w 6833809"/>
              <a:gd name="connsiteY74" fmla="*/ 1335024 h 3435011"/>
              <a:gd name="connsiteX75" fmla="*/ 6585526 w 6833809"/>
              <a:gd name="connsiteY75" fmla="*/ 1115568 h 3435011"/>
              <a:gd name="connsiteX76" fmla="*/ 6612958 w 6833809"/>
              <a:gd name="connsiteY76" fmla="*/ 987552 h 3435011"/>
              <a:gd name="connsiteX77" fmla="*/ 6622102 w 6833809"/>
              <a:gd name="connsiteY77" fmla="*/ 960120 h 3435011"/>
              <a:gd name="connsiteX78" fmla="*/ 6631246 w 6833809"/>
              <a:gd name="connsiteY78" fmla="*/ 923544 h 3435011"/>
              <a:gd name="connsiteX79" fmla="*/ 6640390 w 6833809"/>
              <a:gd name="connsiteY79" fmla="*/ 896112 h 3435011"/>
              <a:gd name="connsiteX80" fmla="*/ 6658678 w 6833809"/>
              <a:gd name="connsiteY80" fmla="*/ 832104 h 3435011"/>
              <a:gd name="connsiteX81" fmla="*/ 6695254 w 6833809"/>
              <a:gd name="connsiteY81" fmla="*/ 786384 h 3435011"/>
              <a:gd name="connsiteX82" fmla="*/ 6740974 w 6833809"/>
              <a:gd name="connsiteY82" fmla="*/ 685800 h 3435011"/>
              <a:gd name="connsiteX83" fmla="*/ 6759262 w 6833809"/>
              <a:gd name="connsiteY83" fmla="*/ 649224 h 3435011"/>
              <a:gd name="connsiteX84" fmla="*/ 6786694 w 6833809"/>
              <a:gd name="connsiteY84" fmla="*/ 484632 h 3435011"/>
              <a:gd name="connsiteX85" fmla="*/ 6777550 w 6833809"/>
              <a:gd name="connsiteY85" fmla="*/ 338328 h 3435011"/>
              <a:gd name="connsiteX86" fmla="*/ 6759262 w 6833809"/>
              <a:gd name="connsiteY86" fmla="*/ 310896 h 3435011"/>
              <a:gd name="connsiteX87" fmla="*/ 6695254 w 6833809"/>
              <a:gd name="connsiteY87" fmla="*/ 246888 h 3435011"/>
              <a:gd name="connsiteX88" fmla="*/ 6631246 w 6833809"/>
              <a:gd name="connsiteY88" fmla="*/ 228600 h 3435011"/>
              <a:gd name="connsiteX89" fmla="*/ 6585526 w 6833809"/>
              <a:gd name="connsiteY89" fmla="*/ 201168 h 3435011"/>
              <a:gd name="connsiteX90" fmla="*/ 6548950 w 6833809"/>
              <a:gd name="connsiteY90" fmla="*/ 182880 h 3435011"/>
              <a:gd name="connsiteX91" fmla="*/ 6521518 w 6833809"/>
              <a:gd name="connsiteY91" fmla="*/ 155448 h 3435011"/>
              <a:gd name="connsiteX92" fmla="*/ 6494086 w 6833809"/>
              <a:gd name="connsiteY92" fmla="*/ 146304 h 3435011"/>
              <a:gd name="connsiteX93" fmla="*/ 6402646 w 6833809"/>
              <a:gd name="connsiteY93" fmla="*/ 118872 h 3435011"/>
              <a:gd name="connsiteX94" fmla="*/ 6375214 w 6833809"/>
              <a:gd name="connsiteY94" fmla="*/ 109728 h 3435011"/>
              <a:gd name="connsiteX95" fmla="*/ 6311206 w 6833809"/>
              <a:gd name="connsiteY95" fmla="*/ 100584 h 3435011"/>
              <a:gd name="connsiteX96" fmla="*/ 6146614 w 6833809"/>
              <a:gd name="connsiteY96" fmla="*/ 64008 h 3435011"/>
              <a:gd name="connsiteX97" fmla="*/ 5789998 w 6833809"/>
              <a:gd name="connsiteY97" fmla="*/ 73152 h 3435011"/>
              <a:gd name="connsiteX98" fmla="*/ 3869758 w 6833809"/>
              <a:gd name="connsiteY98" fmla="*/ 91440 h 3435011"/>
              <a:gd name="connsiteX99" fmla="*/ 3769174 w 6833809"/>
              <a:gd name="connsiteY99" fmla="*/ 100584 h 3435011"/>
              <a:gd name="connsiteX100" fmla="*/ 3540574 w 6833809"/>
              <a:gd name="connsiteY100" fmla="*/ 118872 h 3435011"/>
              <a:gd name="connsiteX101" fmla="*/ 1355158 w 6833809"/>
              <a:gd name="connsiteY101" fmla="*/ 109728 h 3435011"/>
              <a:gd name="connsiteX102" fmla="*/ 1282006 w 6833809"/>
              <a:gd name="connsiteY102" fmla="*/ 45720 h 3435011"/>
              <a:gd name="connsiteX103" fmla="*/ 1245430 w 6833809"/>
              <a:gd name="connsiteY103" fmla="*/ 27432 h 3435011"/>
              <a:gd name="connsiteX104" fmla="*/ 1153990 w 6833809"/>
              <a:gd name="connsiteY104" fmla="*/ 0 h 3435011"/>
              <a:gd name="connsiteX105" fmla="*/ 888814 w 6833809"/>
              <a:gd name="connsiteY105" fmla="*/ 9144 h 3435011"/>
              <a:gd name="connsiteX106" fmla="*/ 843094 w 6833809"/>
              <a:gd name="connsiteY106" fmla="*/ 27432 h 3435011"/>
              <a:gd name="connsiteX107" fmla="*/ 788230 w 6833809"/>
              <a:gd name="connsiteY107" fmla="*/ 45720 h 3435011"/>
              <a:gd name="connsiteX108" fmla="*/ 724222 w 6833809"/>
              <a:gd name="connsiteY108" fmla="*/ 64008 h 3435011"/>
              <a:gd name="connsiteX109" fmla="*/ 660214 w 6833809"/>
              <a:gd name="connsiteY109" fmla="*/ 100584 h 3435011"/>
              <a:gd name="connsiteX110" fmla="*/ 504766 w 6833809"/>
              <a:gd name="connsiteY110" fmla="*/ 109728 h 3435011"/>
              <a:gd name="connsiteX111" fmla="*/ 230446 w 6833809"/>
              <a:gd name="connsiteY111" fmla="*/ 128016 h 3435011"/>
              <a:gd name="connsiteX112" fmla="*/ 175582 w 6833809"/>
              <a:gd name="connsiteY112" fmla="*/ 155448 h 3435011"/>
              <a:gd name="connsiteX113" fmla="*/ 139006 w 6833809"/>
              <a:gd name="connsiteY113" fmla="*/ 137160 h 343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833809" h="3435011">
                <a:moveTo>
                  <a:pt x="139006" y="137160"/>
                </a:moveTo>
                <a:cubicBezTo>
                  <a:pt x="126814" y="158496"/>
                  <a:pt x="107522" y="228721"/>
                  <a:pt x="102430" y="283464"/>
                </a:cubicBezTo>
                <a:cubicBezTo>
                  <a:pt x="60422" y="735047"/>
                  <a:pt x="116724" y="440596"/>
                  <a:pt x="84142" y="603504"/>
                </a:cubicBezTo>
                <a:cubicBezTo>
                  <a:pt x="79416" y="759468"/>
                  <a:pt x="90624" y="836270"/>
                  <a:pt x="65854" y="960120"/>
                </a:cubicBezTo>
                <a:cubicBezTo>
                  <a:pt x="62954" y="974620"/>
                  <a:pt x="54102" y="1008877"/>
                  <a:pt x="47566" y="1024128"/>
                </a:cubicBezTo>
                <a:cubicBezTo>
                  <a:pt x="42196" y="1036657"/>
                  <a:pt x="34340" y="1048048"/>
                  <a:pt x="29278" y="1060704"/>
                </a:cubicBezTo>
                <a:cubicBezTo>
                  <a:pt x="22119" y="1078602"/>
                  <a:pt x="10990" y="1115568"/>
                  <a:pt x="10990" y="1115568"/>
                </a:cubicBezTo>
                <a:cubicBezTo>
                  <a:pt x="14038" y="1295400"/>
                  <a:pt x="14335" y="1475300"/>
                  <a:pt x="20134" y="1655064"/>
                </a:cubicBezTo>
                <a:cubicBezTo>
                  <a:pt x="20445" y="1664698"/>
                  <a:pt x="26630" y="1673228"/>
                  <a:pt x="29278" y="1682496"/>
                </a:cubicBezTo>
                <a:cubicBezTo>
                  <a:pt x="32730" y="1694580"/>
                  <a:pt x="32802" y="1707832"/>
                  <a:pt x="38422" y="1719072"/>
                </a:cubicBezTo>
                <a:cubicBezTo>
                  <a:pt x="48252" y="1738731"/>
                  <a:pt x="68047" y="1753084"/>
                  <a:pt x="74998" y="1773936"/>
                </a:cubicBezTo>
                <a:cubicBezTo>
                  <a:pt x="88453" y="1814300"/>
                  <a:pt x="79831" y="1792747"/>
                  <a:pt x="102430" y="1837944"/>
                </a:cubicBezTo>
                <a:cubicBezTo>
                  <a:pt x="99382" y="1938528"/>
                  <a:pt x="100290" y="2039310"/>
                  <a:pt x="93286" y="2139696"/>
                </a:cubicBezTo>
                <a:cubicBezTo>
                  <a:pt x="91123" y="2170704"/>
                  <a:pt x="74998" y="2231136"/>
                  <a:pt x="74998" y="2231136"/>
                </a:cubicBezTo>
                <a:cubicBezTo>
                  <a:pt x="73779" y="2248204"/>
                  <a:pt x="65602" y="2394511"/>
                  <a:pt x="56710" y="2432304"/>
                </a:cubicBezTo>
                <a:cubicBezTo>
                  <a:pt x="50087" y="2460451"/>
                  <a:pt x="29278" y="2514600"/>
                  <a:pt x="29278" y="2514600"/>
                </a:cubicBezTo>
                <a:cubicBezTo>
                  <a:pt x="32326" y="2554224"/>
                  <a:pt x="31889" y="2594272"/>
                  <a:pt x="38422" y="2633472"/>
                </a:cubicBezTo>
                <a:cubicBezTo>
                  <a:pt x="41120" y="2649663"/>
                  <a:pt x="52391" y="2663356"/>
                  <a:pt x="56710" y="2679192"/>
                </a:cubicBezTo>
                <a:cubicBezTo>
                  <a:pt x="61588" y="2697079"/>
                  <a:pt x="62218" y="2715876"/>
                  <a:pt x="65854" y="2734056"/>
                </a:cubicBezTo>
                <a:cubicBezTo>
                  <a:pt x="68319" y="2746379"/>
                  <a:pt x="71950" y="2758440"/>
                  <a:pt x="74998" y="2770632"/>
                </a:cubicBezTo>
                <a:cubicBezTo>
                  <a:pt x="71950" y="2874264"/>
                  <a:pt x="71303" y="2977994"/>
                  <a:pt x="65854" y="3081528"/>
                </a:cubicBezTo>
                <a:cubicBezTo>
                  <a:pt x="62615" y="3143068"/>
                  <a:pt x="44030" y="3101280"/>
                  <a:pt x="20134" y="3172968"/>
                </a:cubicBezTo>
                <a:cubicBezTo>
                  <a:pt x="7016" y="3212322"/>
                  <a:pt x="13328" y="3191049"/>
                  <a:pt x="1846" y="3236976"/>
                </a:cubicBezTo>
                <a:cubicBezTo>
                  <a:pt x="4894" y="3252216"/>
                  <a:pt x="0" y="3271706"/>
                  <a:pt x="10990" y="3282696"/>
                </a:cubicBezTo>
                <a:cubicBezTo>
                  <a:pt x="24621" y="3296327"/>
                  <a:pt x="46951" y="3297203"/>
                  <a:pt x="65854" y="3300984"/>
                </a:cubicBezTo>
                <a:cubicBezTo>
                  <a:pt x="81094" y="3304032"/>
                  <a:pt x="96402" y="3306757"/>
                  <a:pt x="111574" y="3310128"/>
                </a:cubicBezTo>
                <a:cubicBezTo>
                  <a:pt x="123842" y="3312854"/>
                  <a:pt x="135693" y="3317611"/>
                  <a:pt x="148150" y="3319272"/>
                </a:cubicBezTo>
                <a:cubicBezTo>
                  <a:pt x="181521" y="3323721"/>
                  <a:pt x="215077" y="3327633"/>
                  <a:pt x="248734" y="3328416"/>
                </a:cubicBezTo>
                <a:lnTo>
                  <a:pt x="934534" y="3337560"/>
                </a:lnTo>
                <a:lnTo>
                  <a:pt x="1199710" y="3346704"/>
                </a:lnTo>
                <a:cubicBezTo>
                  <a:pt x="1230302" y="3348273"/>
                  <a:pt x="1260556" y="3354318"/>
                  <a:pt x="1291150" y="3355848"/>
                </a:cubicBezTo>
                <a:cubicBezTo>
                  <a:pt x="1382527" y="3360417"/>
                  <a:pt x="1474030" y="3361944"/>
                  <a:pt x="1565470" y="3364992"/>
                </a:cubicBezTo>
                <a:cubicBezTo>
                  <a:pt x="1985584" y="3435011"/>
                  <a:pt x="1683983" y="3391277"/>
                  <a:pt x="2635318" y="3374136"/>
                </a:cubicBezTo>
                <a:cubicBezTo>
                  <a:pt x="2653855" y="3373802"/>
                  <a:pt x="2671828" y="3367614"/>
                  <a:pt x="2690182" y="3364992"/>
                </a:cubicBezTo>
                <a:cubicBezTo>
                  <a:pt x="2714509" y="3361517"/>
                  <a:pt x="2738950" y="3358896"/>
                  <a:pt x="2763334" y="3355848"/>
                </a:cubicBezTo>
                <a:lnTo>
                  <a:pt x="3421702" y="3364992"/>
                </a:lnTo>
                <a:cubicBezTo>
                  <a:pt x="3621634" y="3364992"/>
                  <a:pt x="3765126" y="3357456"/>
                  <a:pt x="3961198" y="3310128"/>
                </a:cubicBezTo>
                <a:cubicBezTo>
                  <a:pt x="4242330" y="3242269"/>
                  <a:pt x="4141947" y="3279891"/>
                  <a:pt x="4272094" y="3227832"/>
                </a:cubicBezTo>
                <a:cubicBezTo>
                  <a:pt x="4403158" y="3230880"/>
                  <a:pt x="4534573" y="3226921"/>
                  <a:pt x="4665286" y="3236976"/>
                </a:cubicBezTo>
                <a:cubicBezTo>
                  <a:pt x="4721607" y="3241308"/>
                  <a:pt x="4753802" y="3272382"/>
                  <a:pt x="4802446" y="3291840"/>
                </a:cubicBezTo>
                <a:cubicBezTo>
                  <a:pt x="4814114" y="3296507"/>
                  <a:pt x="4826777" y="3298158"/>
                  <a:pt x="4839022" y="3300984"/>
                </a:cubicBezTo>
                <a:lnTo>
                  <a:pt x="4921318" y="3319272"/>
                </a:lnTo>
                <a:cubicBezTo>
                  <a:pt x="4945784" y="3325029"/>
                  <a:pt x="4969893" y="3332294"/>
                  <a:pt x="4994470" y="3337560"/>
                </a:cubicBezTo>
                <a:cubicBezTo>
                  <a:pt x="5131409" y="3366904"/>
                  <a:pt x="5425903" y="3363440"/>
                  <a:pt x="5460814" y="3364992"/>
                </a:cubicBezTo>
                <a:lnTo>
                  <a:pt x="5799142" y="3355848"/>
                </a:lnTo>
                <a:cubicBezTo>
                  <a:pt x="5820672" y="3354869"/>
                  <a:pt x="5841597" y="3346704"/>
                  <a:pt x="5863150" y="3346704"/>
                </a:cubicBezTo>
                <a:cubicBezTo>
                  <a:pt x="6064341" y="3346704"/>
                  <a:pt x="6265486" y="3352800"/>
                  <a:pt x="6466654" y="3355848"/>
                </a:cubicBezTo>
                <a:cubicBezTo>
                  <a:pt x="6481894" y="3349752"/>
                  <a:pt x="6497005" y="3343323"/>
                  <a:pt x="6512374" y="3337560"/>
                </a:cubicBezTo>
                <a:cubicBezTo>
                  <a:pt x="6560634" y="3319462"/>
                  <a:pt x="6521906" y="3338404"/>
                  <a:pt x="6585526" y="3310128"/>
                </a:cubicBezTo>
                <a:cubicBezTo>
                  <a:pt x="6597982" y="3304592"/>
                  <a:pt x="6609292" y="3296498"/>
                  <a:pt x="6622102" y="3291840"/>
                </a:cubicBezTo>
                <a:cubicBezTo>
                  <a:pt x="6642956" y="3284257"/>
                  <a:pt x="6664930" y="3280171"/>
                  <a:pt x="6686110" y="3273552"/>
                </a:cubicBezTo>
                <a:cubicBezTo>
                  <a:pt x="6713710" y="3264927"/>
                  <a:pt x="6768406" y="3246120"/>
                  <a:pt x="6768406" y="3246120"/>
                </a:cubicBezTo>
                <a:cubicBezTo>
                  <a:pt x="6793799" y="3144549"/>
                  <a:pt x="6786862" y="3186947"/>
                  <a:pt x="6768406" y="2990088"/>
                </a:cubicBezTo>
                <a:cubicBezTo>
                  <a:pt x="6766060" y="2965063"/>
                  <a:pt x="6756214" y="2941320"/>
                  <a:pt x="6750118" y="2916936"/>
                </a:cubicBezTo>
                <a:cubicBezTo>
                  <a:pt x="6745478" y="2898375"/>
                  <a:pt x="6739701" y="2871293"/>
                  <a:pt x="6731830" y="2852928"/>
                </a:cubicBezTo>
                <a:cubicBezTo>
                  <a:pt x="6726460" y="2840399"/>
                  <a:pt x="6718912" y="2828881"/>
                  <a:pt x="6713542" y="2816352"/>
                </a:cubicBezTo>
                <a:cubicBezTo>
                  <a:pt x="6709745" y="2807493"/>
                  <a:pt x="6708313" y="2797728"/>
                  <a:pt x="6704398" y="2788920"/>
                </a:cubicBezTo>
                <a:cubicBezTo>
                  <a:pt x="6696094" y="2770236"/>
                  <a:pt x="6684830" y="2752930"/>
                  <a:pt x="6676966" y="2734056"/>
                </a:cubicBezTo>
                <a:cubicBezTo>
                  <a:pt x="6659118" y="2691220"/>
                  <a:pt x="6658142" y="2676510"/>
                  <a:pt x="6649534" y="2633472"/>
                </a:cubicBezTo>
                <a:cubicBezTo>
                  <a:pt x="6650635" y="2620261"/>
                  <a:pt x="6652888" y="2522015"/>
                  <a:pt x="6667822" y="2487168"/>
                </a:cubicBezTo>
                <a:cubicBezTo>
                  <a:pt x="6672151" y="2477067"/>
                  <a:pt x="6681647" y="2469779"/>
                  <a:pt x="6686110" y="2459736"/>
                </a:cubicBezTo>
                <a:cubicBezTo>
                  <a:pt x="6730178" y="2360583"/>
                  <a:pt x="6671877" y="2448348"/>
                  <a:pt x="6740974" y="2340864"/>
                </a:cubicBezTo>
                <a:cubicBezTo>
                  <a:pt x="6755153" y="2318808"/>
                  <a:pt x="6773483" y="2299504"/>
                  <a:pt x="6786694" y="2276856"/>
                </a:cubicBezTo>
                <a:cubicBezTo>
                  <a:pt x="6795198" y="2262278"/>
                  <a:pt x="6807639" y="2223166"/>
                  <a:pt x="6814126" y="2203704"/>
                </a:cubicBezTo>
                <a:cubicBezTo>
                  <a:pt x="6817174" y="2167128"/>
                  <a:pt x="6818718" y="2130395"/>
                  <a:pt x="6823270" y="2093976"/>
                </a:cubicBezTo>
                <a:cubicBezTo>
                  <a:pt x="6824829" y="2081506"/>
                  <a:pt x="6832414" y="2069967"/>
                  <a:pt x="6832414" y="2057400"/>
                </a:cubicBezTo>
                <a:cubicBezTo>
                  <a:pt x="6832414" y="1975048"/>
                  <a:pt x="6833809" y="1892187"/>
                  <a:pt x="6823270" y="1810512"/>
                </a:cubicBezTo>
                <a:cubicBezTo>
                  <a:pt x="6821320" y="1795397"/>
                  <a:pt x="6806175" y="1785134"/>
                  <a:pt x="6795838" y="1773936"/>
                </a:cubicBezTo>
                <a:cubicBezTo>
                  <a:pt x="6769524" y="1745430"/>
                  <a:pt x="6740974" y="1719072"/>
                  <a:pt x="6713542" y="1691640"/>
                </a:cubicBezTo>
                <a:lnTo>
                  <a:pt x="6686110" y="1664208"/>
                </a:lnTo>
                <a:cubicBezTo>
                  <a:pt x="6683062" y="1652016"/>
                  <a:pt x="6681916" y="1639183"/>
                  <a:pt x="6676966" y="1627632"/>
                </a:cubicBezTo>
                <a:cubicBezTo>
                  <a:pt x="6672637" y="1617531"/>
                  <a:pt x="6664130" y="1609742"/>
                  <a:pt x="6658678" y="1600200"/>
                </a:cubicBezTo>
                <a:cubicBezTo>
                  <a:pt x="6644304" y="1575046"/>
                  <a:pt x="6631900" y="1544847"/>
                  <a:pt x="6622102" y="1517904"/>
                </a:cubicBezTo>
                <a:cubicBezTo>
                  <a:pt x="6611735" y="1489394"/>
                  <a:pt x="6600735" y="1456788"/>
                  <a:pt x="6594670" y="1426464"/>
                </a:cubicBezTo>
                <a:cubicBezTo>
                  <a:pt x="6572250" y="1314364"/>
                  <a:pt x="6597621" y="1419981"/>
                  <a:pt x="6576382" y="1335024"/>
                </a:cubicBezTo>
                <a:cubicBezTo>
                  <a:pt x="6579430" y="1261872"/>
                  <a:pt x="6579091" y="1188500"/>
                  <a:pt x="6585526" y="1115568"/>
                </a:cubicBezTo>
                <a:cubicBezTo>
                  <a:pt x="6586866" y="1100380"/>
                  <a:pt x="6604124" y="1018472"/>
                  <a:pt x="6612958" y="987552"/>
                </a:cubicBezTo>
                <a:cubicBezTo>
                  <a:pt x="6615606" y="978284"/>
                  <a:pt x="6619454" y="969388"/>
                  <a:pt x="6622102" y="960120"/>
                </a:cubicBezTo>
                <a:cubicBezTo>
                  <a:pt x="6625554" y="948036"/>
                  <a:pt x="6627794" y="935628"/>
                  <a:pt x="6631246" y="923544"/>
                </a:cubicBezTo>
                <a:cubicBezTo>
                  <a:pt x="6633894" y="914276"/>
                  <a:pt x="6637620" y="905344"/>
                  <a:pt x="6640390" y="896112"/>
                </a:cubicBezTo>
                <a:cubicBezTo>
                  <a:pt x="6646766" y="874858"/>
                  <a:pt x="6648754" y="851951"/>
                  <a:pt x="6658678" y="832104"/>
                </a:cubicBezTo>
                <a:cubicBezTo>
                  <a:pt x="6667406" y="814648"/>
                  <a:pt x="6684776" y="802850"/>
                  <a:pt x="6695254" y="786384"/>
                </a:cubicBezTo>
                <a:cubicBezTo>
                  <a:pt x="6719943" y="747587"/>
                  <a:pt x="6723187" y="725820"/>
                  <a:pt x="6740974" y="685800"/>
                </a:cubicBezTo>
                <a:cubicBezTo>
                  <a:pt x="6746510" y="673344"/>
                  <a:pt x="6753166" y="661416"/>
                  <a:pt x="6759262" y="649224"/>
                </a:cubicBezTo>
                <a:cubicBezTo>
                  <a:pt x="6782369" y="533687"/>
                  <a:pt x="6773695" y="588628"/>
                  <a:pt x="6786694" y="484632"/>
                </a:cubicBezTo>
                <a:cubicBezTo>
                  <a:pt x="6783646" y="435864"/>
                  <a:pt x="6785171" y="386593"/>
                  <a:pt x="6777550" y="338328"/>
                </a:cubicBezTo>
                <a:cubicBezTo>
                  <a:pt x="6775836" y="327473"/>
                  <a:pt x="6765650" y="319839"/>
                  <a:pt x="6759262" y="310896"/>
                </a:cubicBezTo>
                <a:cubicBezTo>
                  <a:pt x="6740505" y="284636"/>
                  <a:pt x="6726203" y="260956"/>
                  <a:pt x="6695254" y="246888"/>
                </a:cubicBezTo>
                <a:cubicBezTo>
                  <a:pt x="6675053" y="237706"/>
                  <a:pt x="6652582" y="234696"/>
                  <a:pt x="6631246" y="228600"/>
                </a:cubicBezTo>
                <a:cubicBezTo>
                  <a:pt x="6616006" y="219456"/>
                  <a:pt x="6601062" y="209799"/>
                  <a:pt x="6585526" y="201168"/>
                </a:cubicBezTo>
                <a:cubicBezTo>
                  <a:pt x="6573610" y="194548"/>
                  <a:pt x="6560042" y="190803"/>
                  <a:pt x="6548950" y="182880"/>
                </a:cubicBezTo>
                <a:cubicBezTo>
                  <a:pt x="6538427" y="175364"/>
                  <a:pt x="6532278" y="162621"/>
                  <a:pt x="6521518" y="155448"/>
                </a:cubicBezTo>
                <a:cubicBezTo>
                  <a:pt x="6513498" y="150101"/>
                  <a:pt x="6503111" y="149688"/>
                  <a:pt x="6494086" y="146304"/>
                </a:cubicBezTo>
                <a:cubicBezTo>
                  <a:pt x="6395792" y="109444"/>
                  <a:pt x="6500578" y="143355"/>
                  <a:pt x="6402646" y="118872"/>
                </a:cubicBezTo>
                <a:cubicBezTo>
                  <a:pt x="6393295" y="116534"/>
                  <a:pt x="6384665" y="111618"/>
                  <a:pt x="6375214" y="109728"/>
                </a:cubicBezTo>
                <a:cubicBezTo>
                  <a:pt x="6354080" y="105501"/>
                  <a:pt x="6332296" y="105024"/>
                  <a:pt x="6311206" y="100584"/>
                </a:cubicBezTo>
                <a:cubicBezTo>
                  <a:pt x="6068548" y="49498"/>
                  <a:pt x="6295191" y="88771"/>
                  <a:pt x="6146614" y="64008"/>
                </a:cubicBezTo>
                <a:lnTo>
                  <a:pt x="5789998" y="73152"/>
                </a:lnTo>
                <a:lnTo>
                  <a:pt x="3869758" y="91440"/>
                </a:lnTo>
                <a:lnTo>
                  <a:pt x="3769174" y="100584"/>
                </a:lnTo>
                <a:lnTo>
                  <a:pt x="3540574" y="118872"/>
                </a:lnTo>
                <a:lnTo>
                  <a:pt x="1355158" y="109728"/>
                </a:lnTo>
                <a:cubicBezTo>
                  <a:pt x="1340894" y="109493"/>
                  <a:pt x="1288510" y="50598"/>
                  <a:pt x="1282006" y="45720"/>
                </a:cubicBezTo>
                <a:cubicBezTo>
                  <a:pt x="1271101" y="37541"/>
                  <a:pt x="1257886" y="32968"/>
                  <a:pt x="1245430" y="27432"/>
                </a:cubicBezTo>
                <a:cubicBezTo>
                  <a:pt x="1196216" y="5559"/>
                  <a:pt x="1205450" y="10292"/>
                  <a:pt x="1153990" y="0"/>
                </a:cubicBezTo>
                <a:cubicBezTo>
                  <a:pt x="1065598" y="3048"/>
                  <a:pt x="976916" y="1370"/>
                  <a:pt x="888814" y="9144"/>
                </a:cubicBezTo>
                <a:cubicBezTo>
                  <a:pt x="872464" y="10587"/>
                  <a:pt x="858520" y="21823"/>
                  <a:pt x="843094" y="27432"/>
                </a:cubicBezTo>
                <a:cubicBezTo>
                  <a:pt x="824977" y="34020"/>
                  <a:pt x="806932" y="41045"/>
                  <a:pt x="788230" y="45720"/>
                </a:cubicBezTo>
                <a:cubicBezTo>
                  <a:pt x="776511" y="48650"/>
                  <a:pt x="737340" y="57449"/>
                  <a:pt x="724222" y="64008"/>
                </a:cubicBezTo>
                <a:cubicBezTo>
                  <a:pt x="704767" y="73735"/>
                  <a:pt x="682657" y="97378"/>
                  <a:pt x="660214" y="100584"/>
                </a:cubicBezTo>
                <a:cubicBezTo>
                  <a:pt x="608830" y="107925"/>
                  <a:pt x="556592" y="106849"/>
                  <a:pt x="504766" y="109728"/>
                </a:cubicBezTo>
                <a:cubicBezTo>
                  <a:pt x="280261" y="122201"/>
                  <a:pt x="398740" y="112717"/>
                  <a:pt x="230446" y="128016"/>
                </a:cubicBezTo>
                <a:cubicBezTo>
                  <a:pt x="210690" y="141186"/>
                  <a:pt x="199673" y="152006"/>
                  <a:pt x="175582" y="155448"/>
                </a:cubicBezTo>
                <a:cubicBezTo>
                  <a:pt x="163513" y="157172"/>
                  <a:pt x="151198" y="115824"/>
                  <a:pt x="139006" y="137160"/>
                </a:cubicBezTo>
                <a:close/>
              </a:path>
            </a:pathLst>
          </a:custGeom>
          <a:scene3d>
            <a:camera prst="perspectiveRight"/>
            <a:lightRig rig="threePt" dir="t"/>
          </a:scene3d>
          <a:sp3d>
            <a:bevelT/>
          </a:sp3d>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endParaRPr lang="en-US"/>
          </a:p>
        </p:txBody>
      </p:sp>
      <p:sp>
        <p:nvSpPr>
          <p:cNvPr id="46102" name="Text Box 22"/>
          <p:cNvSpPr txBox="1">
            <a:spLocks noChangeArrowheads="1"/>
          </p:cNvSpPr>
          <p:nvPr/>
        </p:nvSpPr>
        <p:spPr bwMode="auto">
          <a:xfrm>
            <a:off x="1042988" y="2274888"/>
            <a:ext cx="705643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pPr>
            <a:r>
              <a:rPr lang="en-US" sz="3600">
                <a:latin typeface="Times New Roman" pitchFamily="18" charset="0"/>
              </a:rPr>
              <a:t> 	</a:t>
            </a:r>
            <a:r>
              <a:rPr lang="en-US" sz="2800" b="1">
                <a:solidFill>
                  <a:srgbClr val="FF0066"/>
                </a:solidFill>
              </a:rPr>
              <a:t>Qua bức tranh bằng thơ, ta thấy một chú chim chiền chiện rất đáng yêu, chú đang bay lượn trên bầu trời, hòa bình, tự do. Dưới tầm cánh chú là cánh đồng phì nhiêu, là cuộc sống ấm no, hạnh phúc của con người.</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xit" presetSubtype="0" fill="hold" nodeType="clickEffect">
                                  <p:stCondLst>
                                    <p:cond delay="0"/>
                                  </p:stCondLst>
                                  <p:childTnLst>
                                    <p:animEffect transition="out" filter="fade">
                                      <p:cBhvr>
                                        <p:cTn id="6" dur="2000"/>
                                        <p:tgtEl>
                                          <p:spTgt spid="46092"/>
                                        </p:tgtEl>
                                      </p:cBhvr>
                                    </p:animEffect>
                                    <p:anim calcmode="lin" valueType="num">
                                      <p:cBhvr>
                                        <p:cTn id="7" dur="2000"/>
                                        <p:tgtEl>
                                          <p:spTgt spid="46092"/>
                                        </p:tgtEl>
                                        <p:attrNameLst>
                                          <p:attrName>style.rotation</p:attrName>
                                        </p:attrNameLst>
                                      </p:cBhvr>
                                      <p:tavLst>
                                        <p:tav tm="0">
                                          <p:val>
                                            <p:fltVal val="0"/>
                                          </p:val>
                                        </p:tav>
                                        <p:tav tm="100000">
                                          <p:val>
                                            <p:fltVal val="720"/>
                                          </p:val>
                                        </p:tav>
                                      </p:tavLst>
                                    </p:anim>
                                    <p:anim calcmode="lin" valueType="num">
                                      <p:cBhvr>
                                        <p:cTn id="8" dur="2000"/>
                                        <p:tgtEl>
                                          <p:spTgt spid="46092"/>
                                        </p:tgtEl>
                                        <p:attrNameLst>
                                          <p:attrName>ppt_h</p:attrName>
                                        </p:attrNameLst>
                                      </p:cBhvr>
                                      <p:tavLst>
                                        <p:tav tm="0">
                                          <p:val>
                                            <p:strVal val="ppt_h"/>
                                          </p:val>
                                        </p:tav>
                                        <p:tav tm="100000">
                                          <p:val>
                                            <p:fltVal val="0"/>
                                          </p:val>
                                        </p:tav>
                                      </p:tavLst>
                                    </p:anim>
                                    <p:anim calcmode="lin" valueType="num">
                                      <p:cBhvr>
                                        <p:cTn id="9" dur="2000"/>
                                        <p:tgtEl>
                                          <p:spTgt spid="46092"/>
                                        </p:tgtEl>
                                        <p:attrNameLst>
                                          <p:attrName>ppt_w</p:attrName>
                                        </p:attrNameLst>
                                      </p:cBhvr>
                                      <p:tavLst>
                                        <p:tav tm="0">
                                          <p:val>
                                            <p:strVal val="ppt_w"/>
                                          </p:val>
                                        </p:tav>
                                        <p:tav tm="100000">
                                          <p:val>
                                            <p:fltVal val="0"/>
                                          </p:val>
                                        </p:tav>
                                      </p:tavLst>
                                    </p:anim>
                                    <p:set>
                                      <p:cBhvr>
                                        <p:cTn id="10" dur="1" fill="hold">
                                          <p:stCondLst>
                                            <p:cond delay="1999"/>
                                          </p:stCondLst>
                                        </p:cTn>
                                        <p:tgtEl>
                                          <p:spTgt spid="4609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6102"/>
                                        </p:tgtEl>
                                        <p:attrNameLst>
                                          <p:attrName>style.visibility</p:attrName>
                                        </p:attrNameLst>
                                      </p:cBhvr>
                                      <p:to>
                                        <p:strVal val="visible"/>
                                      </p:to>
                                    </p:set>
                                    <p:animEffect transition="in" filter="wipe(down)">
                                      <p:cBhvr>
                                        <p:cTn id="15" dur="580">
                                          <p:stCondLst>
                                            <p:cond delay="0"/>
                                          </p:stCondLst>
                                        </p:cTn>
                                        <p:tgtEl>
                                          <p:spTgt spid="46102"/>
                                        </p:tgtEl>
                                      </p:cBhvr>
                                    </p:animEffect>
                                    <p:anim calcmode="lin" valueType="num">
                                      <p:cBhvr>
                                        <p:cTn id="16" dur="1822" tmFilter="0,0; 0.14,0.36; 0.43,0.73; 0.71,0.91; 1.0,1.0">
                                          <p:stCondLst>
                                            <p:cond delay="0"/>
                                          </p:stCondLst>
                                        </p:cTn>
                                        <p:tgtEl>
                                          <p:spTgt spid="4610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610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610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610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6102"/>
                                        </p:tgtEl>
                                        <p:attrNameLst>
                                          <p:attrName>ppt_y</p:attrName>
                                        </p:attrNameLst>
                                      </p:cBhvr>
                                      <p:tavLst>
                                        <p:tav tm="0" fmla="#ppt_y-sin(pi*$)/81">
                                          <p:val>
                                            <p:fltVal val="0"/>
                                          </p:val>
                                        </p:tav>
                                        <p:tav tm="100000">
                                          <p:val>
                                            <p:fltVal val="1"/>
                                          </p:val>
                                        </p:tav>
                                      </p:tavLst>
                                    </p:anim>
                                    <p:animScale>
                                      <p:cBhvr>
                                        <p:cTn id="21" dur="26">
                                          <p:stCondLst>
                                            <p:cond delay="650"/>
                                          </p:stCondLst>
                                        </p:cTn>
                                        <p:tgtEl>
                                          <p:spTgt spid="46102"/>
                                        </p:tgtEl>
                                      </p:cBhvr>
                                      <p:to x="100000" y="60000"/>
                                    </p:animScale>
                                    <p:animScale>
                                      <p:cBhvr>
                                        <p:cTn id="22" dur="166" decel="50000">
                                          <p:stCondLst>
                                            <p:cond delay="676"/>
                                          </p:stCondLst>
                                        </p:cTn>
                                        <p:tgtEl>
                                          <p:spTgt spid="46102"/>
                                        </p:tgtEl>
                                      </p:cBhvr>
                                      <p:to x="100000" y="100000"/>
                                    </p:animScale>
                                    <p:animScale>
                                      <p:cBhvr>
                                        <p:cTn id="23" dur="26">
                                          <p:stCondLst>
                                            <p:cond delay="1312"/>
                                          </p:stCondLst>
                                        </p:cTn>
                                        <p:tgtEl>
                                          <p:spTgt spid="46102"/>
                                        </p:tgtEl>
                                      </p:cBhvr>
                                      <p:to x="100000" y="80000"/>
                                    </p:animScale>
                                    <p:animScale>
                                      <p:cBhvr>
                                        <p:cTn id="24" dur="166" decel="50000">
                                          <p:stCondLst>
                                            <p:cond delay="1338"/>
                                          </p:stCondLst>
                                        </p:cTn>
                                        <p:tgtEl>
                                          <p:spTgt spid="46102"/>
                                        </p:tgtEl>
                                      </p:cBhvr>
                                      <p:to x="100000" y="100000"/>
                                    </p:animScale>
                                    <p:animScale>
                                      <p:cBhvr>
                                        <p:cTn id="25" dur="26">
                                          <p:stCondLst>
                                            <p:cond delay="1642"/>
                                          </p:stCondLst>
                                        </p:cTn>
                                        <p:tgtEl>
                                          <p:spTgt spid="46102"/>
                                        </p:tgtEl>
                                      </p:cBhvr>
                                      <p:to x="100000" y="90000"/>
                                    </p:animScale>
                                    <p:animScale>
                                      <p:cBhvr>
                                        <p:cTn id="26" dur="166" decel="50000">
                                          <p:stCondLst>
                                            <p:cond delay="1668"/>
                                          </p:stCondLst>
                                        </p:cTn>
                                        <p:tgtEl>
                                          <p:spTgt spid="46102"/>
                                        </p:tgtEl>
                                      </p:cBhvr>
                                      <p:to x="100000" y="100000"/>
                                    </p:animScale>
                                    <p:animScale>
                                      <p:cBhvr>
                                        <p:cTn id="27" dur="26">
                                          <p:stCondLst>
                                            <p:cond delay="1808"/>
                                          </p:stCondLst>
                                        </p:cTn>
                                        <p:tgtEl>
                                          <p:spTgt spid="46102"/>
                                        </p:tgtEl>
                                      </p:cBhvr>
                                      <p:to x="100000" y="95000"/>
                                    </p:animScale>
                                    <p:animScale>
                                      <p:cBhvr>
                                        <p:cTn id="28" dur="166" decel="50000">
                                          <p:stCondLst>
                                            <p:cond delay="1834"/>
                                          </p:stCondLst>
                                        </p:cTn>
                                        <p:tgtEl>
                                          <p:spTgt spid="46102"/>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a:latin typeface="Tahoma" pitchFamily="34" charset="0"/>
            </a:endParaRPr>
          </a:p>
        </p:txBody>
      </p:sp>
      <p:sp>
        <p:nvSpPr>
          <p:cNvPr id="15363" name="Text Box 4"/>
          <p:cNvSpPr txBox="1">
            <a:spLocks noChangeArrowheads="1"/>
          </p:cNvSpPr>
          <p:nvPr/>
        </p:nvSpPr>
        <p:spPr bwMode="auto">
          <a:xfrm>
            <a:off x="539750" y="1268413"/>
            <a:ext cx="800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a:latin typeface="Tahoma" pitchFamily="34" charset="0"/>
            </a:endParaRPr>
          </a:p>
        </p:txBody>
      </p:sp>
      <p:sp>
        <p:nvSpPr>
          <p:cNvPr id="54297" name="AutoShape 25"/>
          <p:cNvSpPr>
            <a:spLocks noChangeArrowheads="1"/>
          </p:cNvSpPr>
          <p:nvPr/>
        </p:nvSpPr>
        <p:spPr bwMode="auto">
          <a:xfrm>
            <a:off x="36513" y="642938"/>
            <a:ext cx="9036050" cy="5500687"/>
          </a:xfrm>
          <a:prstGeom prst="horizontalScroll">
            <a:avLst>
              <a:gd name="adj" fmla="val 12500"/>
            </a:avLst>
          </a:prstGeom>
          <a:solidFill>
            <a:srgbClr val="FFCC99"/>
          </a:solidFill>
          <a:ln w="9525">
            <a:solidFill>
              <a:schemeClr val="tx1"/>
            </a:solidFill>
            <a:round/>
            <a:headEnd/>
            <a:tailEnd/>
          </a:ln>
        </p:spPr>
        <p:txBody>
          <a:bodyPr wrap="none" anchor="ctr"/>
          <a:lstStyle/>
          <a:p>
            <a:r>
              <a:rPr lang="en-US" sz="3600" b="1" dirty="0">
                <a:solidFill>
                  <a:srgbClr val="00B050"/>
                </a:solidFill>
              </a:rPr>
              <a:t>                 </a:t>
            </a:r>
            <a:endParaRPr lang="en-US" sz="3600" b="1" dirty="0">
              <a:solidFill>
                <a:srgbClr val="0000FF"/>
              </a:solidFill>
            </a:endParaRPr>
          </a:p>
          <a:p>
            <a:endParaRPr lang="en-US" sz="3600" b="1" dirty="0">
              <a:solidFill>
                <a:srgbClr val="0000FF"/>
              </a:solidFill>
            </a:endParaRPr>
          </a:p>
          <a:p>
            <a:endParaRPr lang="en-US" sz="3600" b="1" dirty="0">
              <a:solidFill>
                <a:srgbClr val="0000FF"/>
              </a:solidFill>
            </a:endParaRPr>
          </a:p>
          <a:p>
            <a:endParaRPr lang="en-US" sz="3600" b="1" dirty="0">
              <a:solidFill>
                <a:srgbClr val="0000FF"/>
              </a:solidFill>
            </a:endParaRPr>
          </a:p>
          <a:p>
            <a:r>
              <a:rPr lang="en-US" sz="3600" b="1" dirty="0" err="1">
                <a:solidFill>
                  <a:srgbClr val="0000FF"/>
                </a:solidFill>
              </a:rPr>
              <a:t>Hình</a:t>
            </a:r>
            <a:r>
              <a:rPr lang="en-US" sz="3600" b="1" dirty="0">
                <a:solidFill>
                  <a:srgbClr val="0000FF"/>
                </a:solidFill>
              </a:rPr>
              <a:t> </a:t>
            </a:r>
            <a:r>
              <a:rPr lang="en-US" sz="3600" b="1" dirty="0" err="1">
                <a:solidFill>
                  <a:srgbClr val="0000FF"/>
                </a:solidFill>
              </a:rPr>
              <a:t>ảnh</a:t>
            </a:r>
            <a:r>
              <a:rPr lang="en-US" sz="3600" b="1" dirty="0">
                <a:solidFill>
                  <a:srgbClr val="0000FF"/>
                </a:solidFill>
              </a:rPr>
              <a:t> </a:t>
            </a:r>
            <a:r>
              <a:rPr lang="en-US" sz="3600" b="1" dirty="0" err="1">
                <a:solidFill>
                  <a:srgbClr val="0000FF"/>
                </a:solidFill>
              </a:rPr>
              <a:t>chim</a:t>
            </a:r>
            <a:r>
              <a:rPr lang="en-US" sz="3600" b="1" dirty="0">
                <a:solidFill>
                  <a:srgbClr val="0000FF"/>
                </a:solidFill>
              </a:rPr>
              <a:t> </a:t>
            </a:r>
            <a:r>
              <a:rPr lang="en-US" sz="3600" b="1" dirty="0" err="1">
                <a:solidFill>
                  <a:srgbClr val="0000FF"/>
                </a:solidFill>
              </a:rPr>
              <a:t>chiền</a:t>
            </a:r>
            <a:r>
              <a:rPr lang="en-US" sz="3600" b="1" dirty="0">
                <a:solidFill>
                  <a:srgbClr val="0000FF"/>
                </a:solidFill>
              </a:rPr>
              <a:t> </a:t>
            </a:r>
            <a:r>
              <a:rPr lang="en-US" sz="3600" b="1" dirty="0" err="1">
                <a:solidFill>
                  <a:srgbClr val="0000FF"/>
                </a:solidFill>
              </a:rPr>
              <a:t>chiện</a:t>
            </a:r>
            <a:r>
              <a:rPr lang="en-US" sz="3600" b="1" dirty="0">
                <a:solidFill>
                  <a:srgbClr val="0000FF"/>
                </a:solidFill>
              </a:rPr>
              <a:t> </a:t>
            </a:r>
            <a:r>
              <a:rPr lang="en-US" sz="3600" b="1" dirty="0" err="1">
                <a:solidFill>
                  <a:srgbClr val="0000FF"/>
                </a:solidFill>
              </a:rPr>
              <a:t>tự</a:t>
            </a:r>
            <a:r>
              <a:rPr lang="en-US" sz="3600" b="1" dirty="0">
                <a:solidFill>
                  <a:srgbClr val="0000FF"/>
                </a:solidFill>
              </a:rPr>
              <a:t> do bay </a:t>
            </a:r>
          </a:p>
          <a:p>
            <a:r>
              <a:rPr lang="en-US" sz="3600" b="1" dirty="0" err="1">
                <a:solidFill>
                  <a:srgbClr val="0000FF"/>
                </a:solidFill>
              </a:rPr>
              <a:t>liệng</a:t>
            </a:r>
            <a:r>
              <a:rPr lang="en-US" sz="3600" b="1" dirty="0">
                <a:solidFill>
                  <a:srgbClr val="0000FF"/>
                </a:solidFill>
              </a:rPr>
              <a:t>, </a:t>
            </a:r>
            <a:r>
              <a:rPr lang="en-US" sz="3600" b="1" dirty="0" err="1">
                <a:solidFill>
                  <a:srgbClr val="0000FF"/>
                </a:solidFill>
              </a:rPr>
              <a:t>ca</a:t>
            </a:r>
            <a:r>
              <a:rPr lang="en-US" sz="3600" b="1" dirty="0">
                <a:solidFill>
                  <a:srgbClr val="0000FF"/>
                </a:solidFill>
              </a:rPr>
              <a:t> </a:t>
            </a:r>
            <a:r>
              <a:rPr lang="en-US" sz="3600" b="1" dirty="0" err="1">
                <a:solidFill>
                  <a:srgbClr val="0000FF"/>
                </a:solidFill>
              </a:rPr>
              <a:t>hát</a:t>
            </a:r>
            <a:r>
              <a:rPr lang="en-US" sz="3600" b="1" dirty="0">
                <a:solidFill>
                  <a:srgbClr val="0000FF"/>
                </a:solidFill>
              </a:rPr>
              <a:t> </a:t>
            </a:r>
            <a:r>
              <a:rPr lang="en-US" sz="3600" b="1" dirty="0" err="1">
                <a:solidFill>
                  <a:srgbClr val="0000FF"/>
                </a:solidFill>
              </a:rPr>
              <a:t>giữa</a:t>
            </a:r>
            <a:r>
              <a:rPr lang="en-US" sz="3600" b="1" dirty="0">
                <a:solidFill>
                  <a:srgbClr val="0000FF"/>
                </a:solidFill>
              </a:rPr>
              <a:t> </a:t>
            </a:r>
            <a:r>
              <a:rPr lang="en-US" sz="3600" b="1" dirty="0" err="1">
                <a:solidFill>
                  <a:srgbClr val="0000FF"/>
                </a:solidFill>
              </a:rPr>
              <a:t>không</a:t>
            </a:r>
            <a:r>
              <a:rPr lang="en-US" sz="3600" b="1" dirty="0">
                <a:solidFill>
                  <a:srgbClr val="0000FF"/>
                </a:solidFill>
              </a:rPr>
              <a:t> </a:t>
            </a:r>
            <a:r>
              <a:rPr lang="en-US" sz="3600" b="1" dirty="0" err="1">
                <a:solidFill>
                  <a:srgbClr val="0000FF"/>
                </a:solidFill>
              </a:rPr>
              <a:t>gian</a:t>
            </a:r>
            <a:r>
              <a:rPr lang="en-US" sz="3600" b="1" dirty="0">
                <a:solidFill>
                  <a:srgbClr val="0000FF"/>
                </a:solidFill>
              </a:rPr>
              <a:t> </a:t>
            </a:r>
            <a:r>
              <a:rPr lang="en-US" sz="3600" b="1" dirty="0" err="1">
                <a:solidFill>
                  <a:srgbClr val="0000FF"/>
                </a:solidFill>
              </a:rPr>
              <a:t>cao</a:t>
            </a:r>
            <a:endParaRPr lang="en-US" sz="3600" b="1" dirty="0">
              <a:solidFill>
                <a:srgbClr val="0000FF"/>
              </a:solidFill>
            </a:endParaRPr>
          </a:p>
          <a:p>
            <a:r>
              <a:rPr lang="en-US" sz="3600" b="1" dirty="0" err="1">
                <a:solidFill>
                  <a:srgbClr val="0000FF"/>
                </a:solidFill>
              </a:rPr>
              <a:t>rộng</a:t>
            </a:r>
            <a:r>
              <a:rPr lang="en-US" sz="3600" b="1" dirty="0">
                <a:solidFill>
                  <a:srgbClr val="0000FF"/>
                </a:solidFill>
              </a:rPr>
              <a:t>, </a:t>
            </a:r>
            <a:r>
              <a:rPr lang="en-US" sz="3600" b="1" dirty="0" err="1">
                <a:solidFill>
                  <a:srgbClr val="0000FF"/>
                </a:solidFill>
              </a:rPr>
              <a:t>trong</a:t>
            </a:r>
            <a:r>
              <a:rPr lang="en-US" sz="3600" b="1" dirty="0">
                <a:solidFill>
                  <a:srgbClr val="0000FF"/>
                </a:solidFill>
              </a:rPr>
              <a:t> </a:t>
            </a:r>
            <a:r>
              <a:rPr lang="en-US" sz="3600" b="1" dirty="0" err="1">
                <a:solidFill>
                  <a:srgbClr val="0000FF"/>
                </a:solidFill>
              </a:rPr>
              <a:t>khung</a:t>
            </a:r>
            <a:r>
              <a:rPr lang="en-US" sz="3600" b="1" dirty="0">
                <a:solidFill>
                  <a:srgbClr val="0000FF"/>
                </a:solidFill>
              </a:rPr>
              <a:t> </a:t>
            </a:r>
            <a:r>
              <a:rPr lang="en-US" sz="3600" b="1" dirty="0" err="1">
                <a:solidFill>
                  <a:srgbClr val="0000FF"/>
                </a:solidFill>
              </a:rPr>
              <a:t>cảnh</a:t>
            </a:r>
            <a:r>
              <a:rPr lang="en-US" sz="3600" b="1" dirty="0">
                <a:solidFill>
                  <a:srgbClr val="0000FF"/>
                </a:solidFill>
              </a:rPr>
              <a:t> </a:t>
            </a:r>
            <a:r>
              <a:rPr lang="en-US" sz="3600" b="1" dirty="0" err="1">
                <a:solidFill>
                  <a:srgbClr val="0000FF"/>
                </a:solidFill>
              </a:rPr>
              <a:t>thiên</a:t>
            </a:r>
            <a:r>
              <a:rPr lang="en-US" sz="3600" b="1" dirty="0">
                <a:solidFill>
                  <a:srgbClr val="0000FF"/>
                </a:solidFill>
              </a:rPr>
              <a:t> </a:t>
            </a:r>
            <a:r>
              <a:rPr lang="en-US" sz="3600" b="1" dirty="0" err="1">
                <a:solidFill>
                  <a:srgbClr val="0000FF"/>
                </a:solidFill>
              </a:rPr>
              <a:t>nhiên</a:t>
            </a:r>
            <a:r>
              <a:rPr lang="en-US" sz="3600" b="1" dirty="0">
                <a:solidFill>
                  <a:srgbClr val="0000FF"/>
                </a:solidFill>
              </a:rPr>
              <a:t> </a:t>
            </a:r>
          </a:p>
          <a:p>
            <a:r>
              <a:rPr lang="en-US" sz="3600" b="1" dirty="0" err="1">
                <a:solidFill>
                  <a:srgbClr val="0000FF"/>
                </a:solidFill>
              </a:rPr>
              <a:t>thanh</a:t>
            </a:r>
            <a:r>
              <a:rPr lang="en-US" sz="3600" b="1" dirty="0">
                <a:solidFill>
                  <a:srgbClr val="0000FF"/>
                </a:solidFill>
              </a:rPr>
              <a:t> </a:t>
            </a:r>
            <a:r>
              <a:rPr lang="en-US" sz="3600" b="1" dirty="0" err="1">
                <a:solidFill>
                  <a:srgbClr val="0000FF"/>
                </a:solidFill>
              </a:rPr>
              <a:t>bình</a:t>
            </a:r>
            <a:r>
              <a:rPr lang="en-US" sz="3600" b="1" dirty="0">
                <a:solidFill>
                  <a:srgbClr val="0000FF"/>
                </a:solidFill>
              </a:rPr>
              <a:t> </a:t>
            </a:r>
            <a:r>
              <a:rPr lang="en-US" sz="3600" b="1" dirty="0" err="1">
                <a:solidFill>
                  <a:srgbClr val="0000FF"/>
                </a:solidFill>
              </a:rPr>
              <a:t>cho</a:t>
            </a:r>
            <a:r>
              <a:rPr lang="en-US" sz="3600" b="1" dirty="0">
                <a:solidFill>
                  <a:srgbClr val="0000FF"/>
                </a:solidFill>
              </a:rPr>
              <a:t> </a:t>
            </a:r>
            <a:r>
              <a:rPr lang="en-US" sz="3600" b="1" dirty="0" err="1">
                <a:solidFill>
                  <a:srgbClr val="0000FF"/>
                </a:solidFill>
              </a:rPr>
              <a:t>thấy</a:t>
            </a:r>
            <a:r>
              <a:rPr lang="en-US" sz="3600" b="1" dirty="0">
                <a:solidFill>
                  <a:srgbClr val="0000FF"/>
                </a:solidFill>
              </a:rPr>
              <a:t> </a:t>
            </a:r>
            <a:r>
              <a:rPr lang="en-US" sz="3600" b="1" dirty="0" err="1">
                <a:solidFill>
                  <a:srgbClr val="0000FF"/>
                </a:solidFill>
              </a:rPr>
              <a:t>sự</a:t>
            </a:r>
            <a:r>
              <a:rPr lang="en-US" sz="3600" b="1" dirty="0">
                <a:solidFill>
                  <a:srgbClr val="0000FF"/>
                </a:solidFill>
              </a:rPr>
              <a:t> </a:t>
            </a:r>
            <a:r>
              <a:rPr lang="en-US" sz="3600" b="1" dirty="0" err="1">
                <a:solidFill>
                  <a:srgbClr val="0000FF"/>
                </a:solidFill>
              </a:rPr>
              <a:t>ấm</a:t>
            </a:r>
            <a:r>
              <a:rPr lang="en-US" sz="3600" b="1" dirty="0">
                <a:solidFill>
                  <a:srgbClr val="0000FF"/>
                </a:solidFill>
              </a:rPr>
              <a:t> no, </a:t>
            </a:r>
            <a:r>
              <a:rPr lang="en-US" sz="3600" b="1" dirty="0" err="1">
                <a:solidFill>
                  <a:srgbClr val="0000FF"/>
                </a:solidFill>
              </a:rPr>
              <a:t>hạnh</a:t>
            </a:r>
            <a:r>
              <a:rPr lang="en-US" sz="3600" b="1" dirty="0">
                <a:solidFill>
                  <a:srgbClr val="0000FF"/>
                </a:solidFill>
              </a:rPr>
              <a:t> </a:t>
            </a:r>
          </a:p>
          <a:p>
            <a:r>
              <a:rPr lang="en-US" sz="3600" b="1" dirty="0" err="1">
                <a:solidFill>
                  <a:srgbClr val="0000FF"/>
                </a:solidFill>
              </a:rPr>
              <a:t>phúc</a:t>
            </a:r>
            <a:r>
              <a:rPr lang="en-US" sz="3600" b="1" dirty="0">
                <a:solidFill>
                  <a:srgbClr val="0000FF"/>
                </a:solidFill>
              </a:rPr>
              <a:t> </a:t>
            </a:r>
            <a:r>
              <a:rPr lang="en-US" sz="3600" b="1" dirty="0" err="1">
                <a:solidFill>
                  <a:srgbClr val="0000FF"/>
                </a:solidFill>
              </a:rPr>
              <a:t>và</a:t>
            </a:r>
            <a:r>
              <a:rPr lang="en-US" sz="3600" b="1" dirty="0">
                <a:solidFill>
                  <a:srgbClr val="0000FF"/>
                </a:solidFill>
              </a:rPr>
              <a:t> </a:t>
            </a:r>
            <a:r>
              <a:rPr lang="en-US" sz="3600" b="1" dirty="0" err="1">
                <a:solidFill>
                  <a:srgbClr val="0000FF"/>
                </a:solidFill>
              </a:rPr>
              <a:t>tràn</a:t>
            </a:r>
            <a:r>
              <a:rPr lang="en-US" sz="3600" b="1" dirty="0">
                <a:solidFill>
                  <a:srgbClr val="0000FF"/>
                </a:solidFill>
              </a:rPr>
              <a:t> </a:t>
            </a:r>
            <a:r>
              <a:rPr lang="en-US" sz="3600" b="1" dirty="0" err="1">
                <a:solidFill>
                  <a:srgbClr val="0000FF"/>
                </a:solidFill>
              </a:rPr>
              <a:t>đầy</a:t>
            </a:r>
            <a:r>
              <a:rPr lang="en-US" sz="3600" b="1" dirty="0">
                <a:solidFill>
                  <a:srgbClr val="0000FF"/>
                </a:solidFill>
              </a:rPr>
              <a:t> </a:t>
            </a:r>
            <a:r>
              <a:rPr lang="en-US" sz="3600" b="1" dirty="0" err="1">
                <a:solidFill>
                  <a:srgbClr val="0000FF"/>
                </a:solidFill>
              </a:rPr>
              <a:t>tình</a:t>
            </a:r>
            <a:r>
              <a:rPr lang="en-US" sz="3600" b="1" dirty="0">
                <a:solidFill>
                  <a:srgbClr val="0000FF"/>
                </a:solidFill>
              </a:rPr>
              <a:t> </a:t>
            </a:r>
            <a:r>
              <a:rPr lang="en-US" sz="3600" b="1" dirty="0" err="1">
                <a:solidFill>
                  <a:srgbClr val="0000FF"/>
                </a:solidFill>
              </a:rPr>
              <a:t>yêu</a:t>
            </a:r>
            <a:r>
              <a:rPr lang="en-US" sz="3600" b="1" dirty="0">
                <a:solidFill>
                  <a:srgbClr val="0000FF"/>
                </a:solidFill>
              </a:rPr>
              <a:t> </a:t>
            </a:r>
            <a:r>
              <a:rPr lang="en-US" sz="3600" b="1" dirty="0" err="1">
                <a:solidFill>
                  <a:srgbClr val="0000FF"/>
                </a:solidFill>
              </a:rPr>
              <a:t>trong</a:t>
            </a:r>
            <a:r>
              <a:rPr lang="en-US" sz="3600" b="1" dirty="0">
                <a:solidFill>
                  <a:srgbClr val="0000FF"/>
                </a:solidFill>
              </a:rPr>
              <a:t> </a:t>
            </a:r>
            <a:r>
              <a:rPr lang="en-US" sz="3600" b="1" dirty="0" err="1">
                <a:solidFill>
                  <a:srgbClr val="0000FF"/>
                </a:solidFill>
              </a:rPr>
              <a:t>cuộc</a:t>
            </a:r>
            <a:r>
              <a:rPr lang="en-US" sz="3600" b="1" dirty="0">
                <a:solidFill>
                  <a:srgbClr val="0000FF"/>
                </a:solidFill>
              </a:rPr>
              <a:t> </a:t>
            </a:r>
          </a:p>
          <a:p>
            <a:r>
              <a:rPr lang="en-US" sz="3600" b="1" dirty="0" err="1">
                <a:solidFill>
                  <a:srgbClr val="0000FF"/>
                </a:solidFill>
              </a:rPr>
              <a:t>sống</a:t>
            </a:r>
            <a:r>
              <a:rPr lang="en-US" sz="3600" b="1" dirty="0">
                <a:solidFill>
                  <a:srgbClr val="0000FF"/>
                </a:solidFill>
              </a:rPr>
              <a:t>.</a:t>
            </a:r>
          </a:p>
          <a:p>
            <a:endParaRPr lang="en-US" sz="3600" b="1" dirty="0">
              <a:solidFill>
                <a:srgbClr val="0000FF"/>
              </a:solidFill>
            </a:endParaRPr>
          </a:p>
          <a:p>
            <a:endParaRPr lang="en-US" sz="3600" b="1" dirty="0">
              <a:solidFill>
                <a:srgbClr val="0000FF"/>
              </a:solidFill>
            </a:endParaRPr>
          </a:p>
          <a:p>
            <a:endParaRPr lang="en-US" sz="3600" b="1" dirty="0">
              <a:solidFill>
                <a:srgbClr val="0000FF"/>
              </a:solidFill>
            </a:endParaRPr>
          </a:p>
        </p:txBody>
      </p:sp>
      <p:sp>
        <p:nvSpPr>
          <p:cNvPr id="15365" name="Rectangle 8"/>
          <p:cNvSpPr>
            <a:spLocks noChangeArrowheads="1"/>
          </p:cNvSpPr>
          <p:nvPr/>
        </p:nvSpPr>
        <p:spPr bwMode="auto">
          <a:xfrm>
            <a:off x="2735258" y="183356"/>
            <a:ext cx="48244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i="1" u="sng" dirty="0" err="1">
                <a:solidFill>
                  <a:srgbClr val="FF0000"/>
                </a:solidFill>
              </a:rPr>
              <a:t>Tập</a:t>
            </a:r>
            <a:r>
              <a:rPr lang="en-US" sz="2400" b="1" i="1" u="sng" dirty="0">
                <a:solidFill>
                  <a:srgbClr val="FF0000"/>
                </a:solidFill>
              </a:rPr>
              <a:t> </a:t>
            </a:r>
            <a:r>
              <a:rPr lang="en-US" sz="2400" b="1" i="1" u="sng" dirty="0" err="1">
                <a:solidFill>
                  <a:srgbClr val="FF0000"/>
                </a:solidFill>
              </a:rPr>
              <a:t>đọc</a:t>
            </a:r>
            <a:r>
              <a:rPr lang="en-US" sz="2400" b="1" i="1" dirty="0">
                <a:solidFill>
                  <a:srgbClr val="FF0000"/>
                </a:solidFill>
              </a:rPr>
              <a:t>:</a:t>
            </a:r>
          </a:p>
          <a:p>
            <a:pPr algn="ctr"/>
            <a:r>
              <a:rPr lang="en-US" sz="2400" b="1" dirty="0">
                <a:solidFill>
                  <a:srgbClr val="FF0000"/>
                </a:solidFill>
              </a:rPr>
              <a:t> </a:t>
            </a:r>
            <a:r>
              <a:rPr lang="en-US" sz="3600" b="1" dirty="0">
                <a:solidFill>
                  <a:srgbClr val="F830EA"/>
                </a:solidFill>
              </a:rPr>
              <a:t>Con </a:t>
            </a:r>
            <a:r>
              <a:rPr lang="en-US" sz="3600" b="1" dirty="0" err="1">
                <a:solidFill>
                  <a:srgbClr val="F830EA"/>
                </a:solidFill>
              </a:rPr>
              <a:t>chim</a:t>
            </a:r>
            <a:r>
              <a:rPr lang="en-US" sz="3600" b="1" dirty="0">
                <a:solidFill>
                  <a:srgbClr val="F830EA"/>
                </a:solidFill>
              </a:rPr>
              <a:t> </a:t>
            </a:r>
            <a:r>
              <a:rPr lang="en-US" sz="3600" b="1" dirty="0" err="1">
                <a:solidFill>
                  <a:srgbClr val="F830EA"/>
                </a:solidFill>
              </a:rPr>
              <a:t>chiền</a:t>
            </a:r>
            <a:r>
              <a:rPr lang="en-US" sz="3600" b="1" dirty="0">
                <a:solidFill>
                  <a:srgbClr val="F830EA"/>
                </a:solidFill>
              </a:rPr>
              <a:t> </a:t>
            </a:r>
            <a:r>
              <a:rPr lang="en-US" sz="3600" b="1" dirty="0" err="1">
                <a:solidFill>
                  <a:srgbClr val="F830EA"/>
                </a:solidFill>
              </a:rPr>
              <a:t>chiện</a:t>
            </a:r>
            <a:endParaRPr lang="en-US" sz="3600" b="1" dirty="0">
              <a:solidFill>
                <a:srgbClr val="F830EA"/>
              </a:solidFill>
            </a:endParaRPr>
          </a:p>
        </p:txBody>
      </p:sp>
    </p:spTree>
  </p:cSld>
  <p:clrMapOvr>
    <a:masterClrMapping/>
  </p:clrMapOvr>
  <p:transition spd="slow">
    <p:comb dir="vert"/>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297"/>
                                        </p:tgtEl>
                                        <p:attrNameLst>
                                          <p:attrName>style.visibility</p:attrName>
                                        </p:attrNameLst>
                                      </p:cBhvr>
                                      <p:to>
                                        <p:strVal val="visible"/>
                                      </p:to>
                                    </p:set>
                                    <p:anim calcmode="discrete" valueType="clr">
                                      <p:cBhvr override="childStyle">
                                        <p:cTn id="7" dur="80"/>
                                        <p:tgtEl>
                                          <p:spTgt spid="542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297"/>
                                        </p:tgtEl>
                                        <p:attrNameLst>
                                          <p:attrName>fillcolor</p:attrName>
                                        </p:attrNameLst>
                                      </p:cBhvr>
                                      <p:tavLst>
                                        <p:tav tm="0">
                                          <p:val>
                                            <p:clrVal>
                                              <a:schemeClr val="accent2"/>
                                            </p:clrVal>
                                          </p:val>
                                        </p:tav>
                                        <p:tav tm="50000">
                                          <p:val>
                                            <p:clrVal>
                                              <a:schemeClr val="hlink"/>
                                            </p:clrVal>
                                          </p:val>
                                        </p:tav>
                                      </p:tavLst>
                                    </p:anim>
                                    <p:set>
                                      <p:cBhvr>
                                        <p:cTn id="9" dur="80"/>
                                        <p:tgtEl>
                                          <p:spTgt spid="542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shark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800" y="5949950"/>
            <a:ext cx="9588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9" descr="shark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849394" y="-353219"/>
            <a:ext cx="10779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6"/>
          <p:cNvSpPr>
            <a:spLocks noChangeArrowheads="1"/>
          </p:cNvSpPr>
          <p:nvPr/>
        </p:nvSpPr>
        <p:spPr bwMode="auto">
          <a:xfrm>
            <a:off x="1403350" y="1169988"/>
            <a:ext cx="639445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57400" lvl="4" indent="-228600">
              <a:lnSpc>
                <a:spcPct val="80000"/>
              </a:lnSpc>
              <a:spcBef>
                <a:spcPct val="20000"/>
              </a:spcBef>
            </a:pPr>
            <a:endParaRPr lang="en-US" sz="1200" b="1">
              <a:solidFill>
                <a:srgbClr val="0000FF"/>
              </a:solidFill>
            </a:endParaRPr>
          </a:p>
        </p:txBody>
      </p:sp>
      <p:sp>
        <p:nvSpPr>
          <p:cNvPr id="16389" name="Line 25"/>
          <p:cNvSpPr>
            <a:spLocks noChangeShapeType="1"/>
          </p:cNvSpPr>
          <p:nvPr/>
        </p:nvSpPr>
        <p:spPr bwMode="auto">
          <a:xfrm flipH="1">
            <a:off x="34925" y="0"/>
            <a:ext cx="0" cy="6858000"/>
          </a:xfrm>
          <a:prstGeom prst="line">
            <a:avLst/>
          </a:prstGeom>
          <a:noFill/>
          <a:ln w="82550" cmpd="tri">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Line 26"/>
          <p:cNvSpPr>
            <a:spLocks noChangeShapeType="1"/>
          </p:cNvSpPr>
          <p:nvPr/>
        </p:nvSpPr>
        <p:spPr bwMode="auto">
          <a:xfrm flipH="1">
            <a:off x="9109075" y="0"/>
            <a:ext cx="0" cy="6858000"/>
          </a:xfrm>
          <a:prstGeom prst="line">
            <a:avLst/>
          </a:prstGeom>
          <a:noFill/>
          <a:ln w="82550" cmpd="tri">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 name="Rectangle 28"/>
          <p:cNvSpPr>
            <a:spLocks noChangeArrowheads="1"/>
          </p:cNvSpPr>
          <p:nvPr/>
        </p:nvSpPr>
        <p:spPr bwMode="auto">
          <a:xfrm>
            <a:off x="0" y="6788150"/>
            <a:ext cx="9144000" cy="698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2" name="Rectangle 30"/>
          <p:cNvSpPr>
            <a:spLocks noChangeArrowheads="1"/>
          </p:cNvSpPr>
          <p:nvPr/>
        </p:nvSpPr>
        <p:spPr bwMode="auto">
          <a:xfrm>
            <a:off x="684213" y="2643188"/>
            <a:ext cx="403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2400" b="1">
                <a:solidFill>
                  <a:srgbClr val="0000FF"/>
                </a:solidFill>
              </a:rPr>
              <a:t>Con chim chiền chiện</a:t>
            </a:r>
          </a:p>
          <a:p>
            <a:pPr marL="342900" indent="-342900">
              <a:lnSpc>
                <a:spcPct val="80000"/>
              </a:lnSpc>
              <a:spcBef>
                <a:spcPct val="20000"/>
              </a:spcBef>
            </a:pPr>
            <a:r>
              <a:rPr lang="en-US" sz="2400" b="1">
                <a:solidFill>
                  <a:srgbClr val="0000FF"/>
                </a:solidFill>
              </a:rPr>
              <a:t>Bay vút, </a:t>
            </a:r>
            <a:r>
              <a:rPr lang="en-US" sz="2400" b="1" u="sng">
                <a:solidFill>
                  <a:srgbClr val="FF0000"/>
                </a:solidFill>
              </a:rPr>
              <a:t>vút cao</a:t>
            </a:r>
          </a:p>
          <a:p>
            <a:pPr marL="342900" indent="-342900">
              <a:lnSpc>
                <a:spcPct val="80000"/>
              </a:lnSpc>
              <a:spcBef>
                <a:spcPct val="20000"/>
              </a:spcBef>
            </a:pPr>
            <a:r>
              <a:rPr lang="en-US" sz="2400" b="1">
                <a:solidFill>
                  <a:srgbClr val="0000FF"/>
                </a:solidFill>
              </a:rPr>
              <a:t>Lòng đầy </a:t>
            </a:r>
            <a:r>
              <a:rPr lang="en-US" sz="2400" b="1" u="sng">
                <a:solidFill>
                  <a:srgbClr val="FF0000"/>
                </a:solidFill>
              </a:rPr>
              <a:t>yêu mến</a:t>
            </a:r>
          </a:p>
          <a:p>
            <a:pPr marL="342900" indent="-342900">
              <a:lnSpc>
                <a:spcPct val="80000"/>
              </a:lnSpc>
              <a:spcBef>
                <a:spcPct val="20000"/>
              </a:spcBef>
            </a:pPr>
            <a:r>
              <a:rPr lang="en-US" sz="2400" b="1">
                <a:solidFill>
                  <a:srgbClr val="0000FF"/>
                </a:solidFill>
              </a:rPr>
              <a:t>Khúc hát </a:t>
            </a:r>
            <a:r>
              <a:rPr lang="en-US" sz="2400" b="1" u="sng">
                <a:solidFill>
                  <a:srgbClr val="FF0000"/>
                </a:solidFill>
              </a:rPr>
              <a:t>ngọt ngào</a:t>
            </a:r>
            <a:r>
              <a:rPr lang="en-US" sz="2400" b="1" u="sng">
                <a:solidFill>
                  <a:srgbClr val="0000FF"/>
                </a:solidFill>
              </a:rPr>
              <a:t>.</a:t>
            </a:r>
          </a:p>
          <a:p>
            <a:pPr marL="342900" indent="-342900">
              <a:lnSpc>
                <a:spcPct val="80000"/>
              </a:lnSpc>
              <a:spcBef>
                <a:spcPct val="20000"/>
              </a:spcBef>
            </a:pPr>
            <a:endParaRPr lang="en-US" sz="2400" b="1">
              <a:solidFill>
                <a:srgbClr val="0000FF"/>
              </a:solidFill>
            </a:endParaRPr>
          </a:p>
          <a:p>
            <a:pPr marL="342900" indent="-342900">
              <a:lnSpc>
                <a:spcPct val="80000"/>
              </a:lnSpc>
              <a:spcBef>
                <a:spcPct val="20000"/>
              </a:spcBef>
            </a:pPr>
            <a:r>
              <a:rPr lang="en-US" sz="2400" b="1" u="sng">
                <a:solidFill>
                  <a:srgbClr val="FF0000"/>
                </a:solidFill>
              </a:rPr>
              <a:t>Cánh</a:t>
            </a:r>
            <a:r>
              <a:rPr lang="en-US" sz="2400" b="1">
                <a:solidFill>
                  <a:srgbClr val="0000FF"/>
                </a:solidFill>
              </a:rPr>
              <a:t> đập </a:t>
            </a:r>
            <a:r>
              <a:rPr lang="en-US" sz="2400" b="1" u="sng">
                <a:solidFill>
                  <a:srgbClr val="FF0000"/>
                </a:solidFill>
              </a:rPr>
              <a:t>trời xanh</a:t>
            </a:r>
          </a:p>
          <a:p>
            <a:pPr marL="342900" indent="-342900">
              <a:lnSpc>
                <a:spcPct val="80000"/>
              </a:lnSpc>
              <a:spcBef>
                <a:spcPct val="20000"/>
              </a:spcBef>
            </a:pPr>
            <a:r>
              <a:rPr lang="en-US" sz="2400" b="1" u="sng">
                <a:solidFill>
                  <a:srgbClr val="FF0000"/>
                </a:solidFill>
              </a:rPr>
              <a:t>Cao hoài</a:t>
            </a:r>
            <a:r>
              <a:rPr lang="en-US" sz="2400" b="1">
                <a:solidFill>
                  <a:srgbClr val="0000FF"/>
                </a:solidFill>
              </a:rPr>
              <a:t>, </a:t>
            </a:r>
            <a:r>
              <a:rPr lang="en-US" sz="2400" b="1" u="sng">
                <a:solidFill>
                  <a:srgbClr val="FF0000"/>
                </a:solidFill>
              </a:rPr>
              <a:t>cao vợi</a:t>
            </a:r>
          </a:p>
          <a:p>
            <a:pPr marL="342900" indent="-342900">
              <a:lnSpc>
                <a:spcPct val="80000"/>
              </a:lnSpc>
              <a:spcBef>
                <a:spcPct val="20000"/>
              </a:spcBef>
            </a:pPr>
            <a:r>
              <a:rPr lang="en-US" sz="2400" b="1">
                <a:solidFill>
                  <a:srgbClr val="0000FF"/>
                </a:solidFill>
              </a:rPr>
              <a:t>Tiếng hót </a:t>
            </a:r>
            <a:r>
              <a:rPr lang="en-US" sz="2400" b="1" u="sng">
                <a:solidFill>
                  <a:srgbClr val="FF0000"/>
                </a:solidFill>
              </a:rPr>
              <a:t>long lanh</a:t>
            </a:r>
          </a:p>
          <a:p>
            <a:pPr marL="342900" indent="-342900">
              <a:lnSpc>
                <a:spcPct val="80000"/>
              </a:lnSpc>
              <a:spcBef>
                <a:spcPct val="20000"/>
              </a:spcBef>
            </a:pPr>
            <a:r>
              <a:rPr lang="en-US" sz="2400" b="1">
                <a:solidFill>
                  <a:srgbClr val="0000FF"/>
                </a:solidFill>
              </a:rPr>
              <a:t>Như cành </a:t>
            </a:r>
            <a:r>
              <a:rPr lang="en-US" sz="2400" b="1" u="sng">
                <a:solidFill>
                  <a:srgbClr val="FF0000"/>
                </a:solidFill>
              </a:rPr>
              <a:t>sương chói.</a:t>
            </a:r>
          </a:p>
          <a:p>
            <a:pPr marL="342900" indent="-342900">
              <a:lnSpc>
                <a:spcPct val="80000"/>
              </a:lnSpc>
              <a:spcBef>
                <a:spcPct val="20000"/>
              </a:spcBef>
            </a:pPr>
            <a:endParaRPr lang="en-US" sz="2400" b="1" u="sng">
              <a:solidFill>
                <a:srgbClr val="0000FF"/>
              </a:solidFill>
            </a:endParaRPr>
          </a:p>
        </p:txBody>
      </p:sp>
      <p:sp>
        <p:nvSpPr>
          <p:cNvPr id="16393" name="Rectangle 31"/>
          <p:cNvSpPr>
            <a:spLocks noChangeArrowheads="1"/>
          </p:cNvSpPr>
          <p:nvPr/>
        </p:nvSpPr>
        <p:spPr bwMode="auto">
          <a:xfrm>
            <a:off x="4926013" y="2643188"/>
            <a:ext cx="40386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2400" b="1" u="sng">
                <a:solidFill>
                  <a:srgbClr val="FF0000"/>
                </a:solidFill>
              </a:rPr>
              <a:t>Chim ơi, chim nói.</a:t>
            </a:r>
          </a:p>
          <a:p>
            <a:pPr marL="342900" indent="-342900">
              <a:lnSpc>
                <a:spcPct val="80000"/>
              </a:lnSpc>
              <a:spcBef>
                <a:spcPct val="20000"/>
              </a:spcBef>
            </a:pPr>
            <a:r>
              <a:rPr lang="en-US" sz="2400" b="1" u="sng">
                <a:solidFill>
                  <a:srgbClr val="FF0000"/>
                </a:solidFill>
              </a:rPr>
              <a:t>Chuyện chi, chuyện chi</a:t>
            </a:r>
            <a:r>
              <a:rPr lang="en-US" sz="2400" b="1" u="sng">
                <a:solidFill>
                  <a:srgbClr val="0000FF"/>
                </a:solidFill>
              </a:rPr>
              <a:t>?</a:t>
            </a:r>
          </a:p>
          <a:p>
            <a:pPr marL="342900" indent="-342900">
              <a:lnSpc>
                <a:spcPct val="80000"/>
              </a:lnSpc>
              <a:spcBef>
                <a:spcPct val="20000"/>
              </a:spcBef>
            </a:pPr>
            <a:r>
              <a:rPr lang="en-US" sz="2400" b="1">
                <a:solidFill>
                  <a:srgbClr val="0000FF"/>
                </a:solidFill>
              </a:rPr>
              <a:t>Lòng vui bối rối</a:t>
            </a:r>
          </a:p>
          <a:p>
            <a:pPr marL="342900" indent="-342900">
              <a:lnSpc>
                <a:spcPct val="80000"/>
              </a:lnSpc>
              <a:spcBef>
                <a:spcPct val="20000"/>
              </a:spcBef>
            </a:pPr>
            <a:r>
              <a:rPr lang="en-US" sz="2400" b="1">
                <a:solidFill>
                  <a:srgbClr val="0000FF"/>
                </a:solidFill>
              </a:rPr>
              <a:t>Đời lên đến thì …</a:t>
            </a:r>
          </a:p>
          <a:p>
            <a:pPr marL="342900" indent="-342900">
              <a:lnSpc>
                <a:spcPct val="80000"/>
              </a:lnSpc>
              <a:spcBef>
                <a:spcPct val="20000"/>
              </a:spcBef>
            </a:pPr>
            <a:endParaRPr lang="en-US" sz="2400" b="1">
              <a:solidFill>
                <a:srgbClr val="0000FF"/>
              </a:solidFill>
            </a:endParaRPr>
          </a:p>
          <a:p>
            <a:pPr marL="342900" indent="-342900">
              <a:lnSpc>
                <a:spcPct val="80000"/>
              </a:lnSpc>
              <a:spcBef>
                <a:spcPct val="20000"/>
              </a:spcBef>
            </a:pPr>
            <a:r>
              <a:rPr lang="en-US" sz="2400" b="1">
                <a:solidFill>
                  <a:srgbClr val="0000FF"/>
                </a:solidFill>
              </a:rPr>
              <a:t>Tiếng ngọc </a:t>
            </a:r>
            <a:r>
              <a:rPr lang="en-US" sz="2400" b="1" u="sng">
                <a:solidFill>
                  <a:srgbClr val="FF0000"/>
                </a:solidFill>
              </a:rPr>
              <a:t>trong veo</a:t>
            </a:r>
          </a:p>
          <a:p>
            <a:pPr marL="342900" indent="-342900">
              <a:lnSpc>
                <a:spcPct val="80000"/>
              </a:lnSpc>
              <a:spcBef>
                <a:spcPct val="20000"/>
              </a:spcBef>
            </a:pPr>
            <a:r>
              <a:rPr lang="en-US" sz="2400" b="1">
                <a:solidFill>
                  <a:srgbClr val="0000FF"/>
                </a:solidFill>
              </a:rPr>
              <a:t>Chim reo từng chuỗi</a:t>
            </a:r>
          </a:p>
          <a:p>
            <a:pPr marL="342900" indent="-342900">
              <a:lnSpc>
                <a:spcPct val="80000"/>
              </a:lnSpc>
              <a:spcBef>
                <a:spcPct val="20000"/>
              </a:spcBef>
            </a:pPr>
            <a:r>
              <a:rPr lang="en-US" sz="2400" b="1">
                <a:solidFill>
                  <a:srgbClr val="0000FF"/>
                </a:solidFill>
              </a:rPr>
              <a:t>Lòng chim vui nhiều</a:t>
            </a:r>
          </a:p>
          <a:p>
            <a:pPr marL="342900" indent="-342900">
              <a:lnSpc>
                <a:spcPct val="80000"/>
              </a:lnSpc>
              <a:spcBef>
                <a:spcPct val="20000"/>
              </a:spcBef>
            </a:pPr>
            <a:r>
              <a:rPr lang="en-US" sz="2400" b="1">
                <a:solidFill>
                  <a:srgbClr val="0000FF"/>
                </a:solidFill>
              </a:rPr>
              <a:t>Hót không biết mỏi.</a:t>
            </a:r>
          </a:p>
          <a:p>
            <a:pPr marL="342900" indent="-342900">
              <a:lnSpc>
                <a:spcPct val="80000"/>
              </a:lnSpc>
              <a:spcBef>
                <a:spcPct val="20000"/>
              </a:spcBef>
            </a:pPr>
            <a:r>
              <a:rPr lang="en-US" sz="2400" b="1">
                <a:solidFill>
                  <a:srgbClr val="0000FF"/>
                </a:solidFill>
              </a:rPr>
              <a:t>	</a:t>
            </a:r>
            <a:endParaRPr lang="en-US" sz="2400">
              <a:solidFill>
                <a:srgbClr val="00B050"/>
              </a:solidFill>
            </a:endParaRPr>
          </a:p>
        </p:txBody>
      </p:sp>
      <p:sp>
        <p:nvSpPr>
          <p:cNvPr id="16394" name="AutoShape 19"/>
          <p:cNvSpPr>
            <a:spLocks noChangeArrowheads="1"/>
          </p:cNvSpPr>
          <p:nvPr/>
        </p:nvSpPr>
        <p:spPr bwMode="auto">
          <a:xfrm>
            <a:off x="323850" y="1708150"/>
            <a:ext cx="8177213" cy="720725"/>
          </a:xfrm>
          <a:prstGeom prst="horizontalScroll">
            <a:avLst>
              <a:gd name="adj" fmla="val 12500"/>
            </a:avLst>
          </a:prstGeom>
          <a:solidFill>
            <a:srgbClr val="FFCC99"/>
          </a:solidFill>
          <a:ln w="9525">
            <a:solidFill>
              <a:schemeClr val="tx1"/>
            </a:solidFill>
            <a:round/>
            <a:headEnd/>
            <a:tailEnd/>
          </a:ln>
        </p:spPr>
        <p:txBody>
          <a:bodyPr wrap="none" anchor="ctr"/>
          <a:lstStyle/>
          <a:p>
            <a:r>
              <a:rPr lang="en-US" sz="2800" b="1">
                <a:solidFill>
                  <a:srgbClr val="0000FF"/>
                </a:solidFill>
              </a:rPr>
              <a:t>Đọc diễn cảm và hướng dẫn học thuộc lòng</a:t>
            </a:r>
          </a:p>
        </p:txBody>
      </p:sp>
    </p:spTree>
  </p:cSld>
  <p:clrMapOvr>
    <a:masterClrMapping/>
  </p:clrMapOvr>
  <p:transition spd="slow">
    <p:wheel/>
    <p:sndAc>
      <p:stSnd>
        <p:snd r:embed="rId2" name="arrow.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sz="half" idx="1"/>
          </p:nvPr>
        </p:nvSpPr>
        <p:spPr>
          <a:xfrm>
            <a:off x="684213" y="3030538"/>
            <a:ext cx="4038600" cy="827087"/>
          </a:xfrm>
        </p:spPr>
        <p:txBody>
          <a:bodyPr rtlCol="0">
            <a:normAutofit fontScale="77500" lnSpcReduction="20000"/>
          </a:bodyPr>
          <a:lstStyle/>
          <a:p>
            <a:pPr eaLnBrk="1" fontAlgn="auto" hangingPunct="1">
              <a:lnSpc>
                <a:spcPct val="80000"/>
              </a:lnSpc>
              <a:spcAft>
                <a:spcPts val="0"/>
              </a:spcAft>
              <a:buFontTx/>
              <a:buNone/>
              <a:defRPr/>
            </a:pPr>
            <a:r>
              <a:rPr lang="en-US" sz="2400" b="1">
                <a:solidFill>
                  <a:srgbClr val="0000FF"/>
                </a:solidFill>
              </a:rPr>
              <a:t>Cánh đập trời xanh</a:t>
            </a:r>
          </a:p>
          <a:p>
            <a:pPr eaLnBrk="1" fontAlgn="auto" hangingPunct="1">
              <a:lnSpc>
                <a:spcPct val="80000"/>
              </a:lnSpc>
              <a:spcAft>
                <a:spcPts val="0"/>
              </a:spcAft>
              <a:buFontTx/>
              <a:buNone/>
              <a:defRPr/>
            </a:pPr>
            <a:r>
              <a:rPr lang="en-US" sz="2400" b="1">
                <a:solidFill>
                  <a:srgbClr val="0000FF"/>
                </a:solidFill>
              </a:rPr>
              <a:t>Cao hoài, cao vợi</a:t>
            </a:r>
          </a:p>
        </p:txBody>
      </p:sp>
      <p:sp>
        <p:nvSpPr>
          <p:cNvPr id="18435" name="Rectangle 6"/>
          <p:cNvSpPr>
            <a:spLocks noGrp="1" noChangeArrowheads="1"/>
          </p:cNvSpPr>
          <p:nvPr>
            <p:ph sz="half" idx="2"/>
          </p:nvPr>
        </p:nvSpPr>
        <p:spPr>
          <a:xfrm>
            <a:off x="5357813" y="1196975"/>
            <a:ext cx="4038600" cy="731838"/>
          </a:xfrm>
        </p:spPr>
        <p:txBody>
          <a:bodyPr rtlCol="0">
            <a:normAutofit fontScale="77500" lnSpcReduction="20000"/>
          </a:bodyPr>
          <a:lstStyle/>
          <a:p>
            <a:pPr eaLnBrk="1" fontAlgn="auto" hangingPunct="1">
              <a:lnSpc>
                <a:spcPct val="80000"/>
              </a:lnSpc>
              <a:spcAft>
                <a:spcPts val="0"/>
              </a:spcAft>
              <a:buFontTx/>
              <a:buNone/>
              <a:defRPr/>
            </a:pPr>
            <a:r>
              <a:rPr lang="en-US" sz="2400" b="1">
                <a:solidFill>
                  <a:srgbClr val="0000FF"/>
                </a:solidFill>
              </a:rPr>
              <a:t>Tiếng ngọc trong veo</a:t>
            </a:r>
          </a:p>
          <a:p>
            <a:pPr eaLnBrk="1" fontAlgn="auto" hangingPunct="1">
              <a:lnSpc>
                <a:spcPct val="80000"/>
              </a:lnSpc>
              <a:spcAft>
                <a:spcPts val="0"/>
              </a:spcAft>
              <a:buFontTx/>
              <a:buNone/>
              <a:defRPr/>
            </a:pPr>
            <a:r>
              <a:rPr lang="en-US" sz="2400" b="1">
                <a:solidFill>
                  <a:srgbClr val="0000FF"/>
                </a:solidFill>
              </a:rPr>
              <a:t>Chim reo từng chuỗi</a:t>
            </a:r>
          </a:p>
          <a:p>
            <a:pPr eaLnBrk="1" fontAlgn="auto" hangingPunct="1">
              <a:lnSpc>
                <a:spcPct val="80000"/>
              </a:lnSpc>
              <a:spcAft>
                <a:spcPts val="0"/>
              </a:spcAft>
              <a:buFontTx/>
              <a:buNone/>
              <a:defRPr/>
            </a:pPr>
            <a:r>
              <a:rPr lang="es-MX" sz="2400" b="1">
                <a:solidFill>
                  <a:srgbClr val="0000FF"/>
                </a:solidFill>
              </a:rPr>
              <a:t>			</a:t>
            </a:r>
            <a:endParaRPr lang="en-US" sz="2400">
              <a:solidFill>
                <a:srgbClr val="009900"/>
              </a:solidFill>
            </a:endParaRPr>
          </a:p>
        </p:txBody>
      </p:sp>
      <p:sp>
        <p:nvSpPr>
          <p:cNvPr id="17412" name="AutoShape 7"/>
          <p:cNvSpPr>
            <a:spLocks noChangeArrowheads="1"/>
          </p:cNvSpPr>
          <p:nvPr/>
        </p:nvSpPr>
        <p:spPr bwMode="auto">
          <a:xfrm>
            <a:off x="2916238" y="44450"/>
            <a:ext cx="4392612" cy="850900"/>
          </a:xfrm>
          <a:prstGeom prst="horizontalScroll">
            <a:avLst>
              <a:gd name="adj" fmla="val 12500"/>
            </a:avLst>
          </a:prstGeom>
          <a:solidFill>
            <a:srgbClr val="FFCC99"/>
          </a:solidFill>
          <a:ln w="9525">
            <a:solidFill>
              <a:schemeClr val="tx1"/>
            </a:solidFill>
            <a:round/>
            <a:headEnd/>
            <a:tailEnd/>
          </a:ln>
        </p:spPr>
        <p:txBody>
          <a:bodyPr wrap="none" anchor="ctr"/>
          <a:lstStyle/>
          <a:p>
            <a:endParaRPr lang="en-US" sz="2800" b="1">
              <a:solidFill>
                <a:srgbClr val="FF0000"/>
              </a:solidFill>
            </a:endParaRPr>
          </a:p>
          <a:p>
            <a:r>
              <a:rPr lang="en-US" sz="2800" b="1">
                <a:solidFill>
                  <a:srgbClr val="FF0000"/>
                </a:solidFill>
              </a:rPr>
              <a:t>Đọc thuộc lòng bài thơ</a:t>
            </a:r>
          </a:p>
          <a:p>
            <a:endParaRPr lang="en-US" sz="2800" b="1">
              <a:solidFill>
                <a:srgbClr val="FF0000"/>
              </a:solidFill>
            </a:endParaRPr>
          </a:p>
        </p:txBody>
      </p:sp>
      <p:pic>
        <p:nvPicPr>
          <p:cNvPr id="17413" name="Picture 9" descr="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32813" y="0"/>
            <a:ext cx="6111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532813" y="3473450"/>
            <a:ext cx="6111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descr="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3860800"/>
            <a:ext cx="61118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2" descr="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1188"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671513" y="1214438"/>
            <a:ext cx="4038600" cy="857250"/>
          </a:xfrm>
          <a:prstGeom prst="rect">
            <a:avLst/>
          </a:prstGeom>
          <a:noFill/>
          <a:ln w="9525">
            <a:noFill/>
            <a:miter lim="800000"/>
            <a:headEnd/>
            <a:tailEnd/>
          </a:ln>
        </p:spPr>
        <p:txBody>
          <a:bodyPr/>
          <a:lstStyle/>
          <a:p>
            <a:pPr marL="342900" indent="-342900">
              <a:lnSpc>
                <a:spcPct val="80000"/>
              </a:lnSpc>
              <a:spcBef>
                <a:spcPct val="20000"/>
              </a:spcBef>
              <a:defRPr/>
            </a:pPr>
            <a:r>
              <a:rPr lang="en-US" sz="2400" b="1" kern="0" dirty="0">
                <a:solidFill>
                  <a:srgbClr val="0000FF"/>
                </a:solidFill>
                <a:latin typeface="+mn-lt"/>
                <a:cs typeface="+mn-cs"/>
              </a:rPr>
              <a:t>Con </a:t>
            </a:r>
            <a:r>
              <a:rPr lang="en-US" sz="2400" b="1" kern="0" dirty="0" err="1">
                <a:solidFill>
                  <a:srgbClr val="0000FF"/>
                </a:solidFill>
                <a:latin typeface="+mn-lt"/>
                <a:cs typeface="+mn-cs"/>
              </a:rPr>
              <a:t>chim</a:t>
            </a:r>
            <a:r>
              <a:rPr lang="en-US" sz="2400" b="1" kern="0" dirty="0">
                <a:solidFill>
                  <a:srgbClr val="0000FF"/>
                </a:solidFill>
                <a:latin typeface="+mn-lt"/>
                <a:cs typeface="+mn-cs"/>
              </a:rPr>
              <a:t> </a:t>
            </a:r>
            <a:r>
              <a:rPr lang="en-US" sz="2400" b="1" kern="0" dirty="0" err="1">
                <a:solidFill>
                  <a:srgbClr val="0000FF"/>
                </a:solidFill>
                <a:latin typeface="+mn-lt"/>
                <a:cs typeface="+mn-cs"/>
              </a:rPr>
              <a:t>chiền</a:t>
            </a:r>
            <a:r>
              <a:rPr lang="en-US" sz="2400" b="1" kern="0" dirty="0">
                <a:solidFill>
                  <a:srgbClr val="0000FF"/>
                </a:solidFill>
                <a:latin typeface="+mn-lt"/>
                <a:cs typeface="+mn-cs"/>
              </a:rPr>
              <a:t> </a:t>
            </a:r>
            <a:r>
              <a:rPr lang="en-US" sz="2400" b="1" kern="0" dirty="0" err="1">
                <a:solidFill>
                  <a:srgbClr val="0000FF"/>
                </a:solidFill>
                <a:latin typeface="+mn-lt"/>
                <a:cs typeface="+mn-cs"/>
              </a:rPr>
              <a:t>chiện</a:t>
            </a:r>
            <a:endParaRPr lang="en-US" sz="2400" b="1" kern="0" dirty="0">
              <a:solidFill>
                <a:srgbClr val="0000FF"/>
              </a:solidFill>
              <a:latin typeface="+mn-lt"/>
              <a:cs typeface="+mn-cs"/>
            </a:endParaRPr>
          </a:p>
          <a:p>
            <a:pPr marL="342900" indent="-342900">
              <a:lnSpc>
                <a:spcPct val="80000"/>
              </a:lnSpc>
              <a:spcBef>
                <a:spcPct val="20000"/>
              </a:spcBef>
              <a:defRPr/>
            </a:pPr>
            <a:r>
              <a:rPr lang="en-US" sz="2400" b="1" kern="0" dirty="0">
                <a:solidFill>
                  <a:srgbClr val="0000FF"/>
                </a:solidFill>
                <a:latin typeface="+mn-lt"/>
                <a:cs typeface="+mn-cs"/>
              </a:rPr>
              <a:t>Bay </a:t>
            </a:r>
            <a:r>
              <a:rPr lang="en-US" sz="2400" b="1" kern="0" dirty="0" err="1">
                <a:solidFill>
                  <a:srgbClr val="0000FF"/>
                </a:solidFill>
                <a:latin typeface="+mn-lt"/>
                <a:cs typeface="+mn-cs"/>
              </a:rPr>
              <a:t>vút</a:t>
            </a:r>
            <a:r>
              <a:rPr lang="en-US" sz="2400" b="1" kern="0" dirty="0">
                <a:solidFill>
                  <a:srgbClr val="0000FF"/>
                </a:solidFill>
                <a:latin typeface="+mn-lt"/>
                <a:cs typeface="+mn-cs"/>
              </a:rPr>
              <a:t>, </a:t>
            </a:r>
            <a:r>
              <a:rPr lang="en-US" sz="2400" b="1" kern="0" dirty="0" err="1">
                <a:solidFill>
                  <a:srgbClr val="0000FF"/>
                </a:solidFill>
                <a:latin typeface="+mn-lt"/>
                <a:cs typeface="+mn-cs"/>
              </a:rPr>
              <a:t>vút</a:t>
            </a:r>
            <a:r>
              <a:rPr lang="en-US" sz="2400" b="1" kern="0" dirty="0">
                <a:solidFill>
                  <a:srgbClr val="0000FF"/>
                </a:solidFill>
                <a:latin typeface="+mn-lt"/>
                <a:cs typeface="+mn-cs"/>
              </a:rPr>
              <a:t> </a:t>
            </a:r>
            <a:r>
              <a:rPr lang="en-US" sz="2400" b="1" kern="0" dirty="0" err="1">
                <a:solidFill>
                  <a:srgbClr val="0000FF"/>
                </a:solidFill>
                <a:latin typeface="+mn-lt"/>
                <a:cs typeface="+mn-cs"/>
              </a:rPr>
              <a:t>cao</a:t>
            </a:r>
            <a:endParaRPr lang="en-US" sz="2400" b="1" kern="0" dirty="0">
              <a:solidFill>
                <a:srgbClr val="0000FF"/>
              </a:solidFill>
              <a:latin typeface="+mn-lt"/>
              <a:cs typeface="+mn-cs"/>
            </a:endParaRPr>
          </a:p>
          <a:p>
            <a:pPr marL="342900" indent="-342900">
              <a:lnSpc>
                <a:spcPct val="80000"/>
              </a:lnSpc>
              <a:spcBef>
                <a:spcPct val="20000"/>
              </a:spcBef>
              <a:defRPr/>
            </a:pPr>
            <a:endParaRPr lang="en-US" sz="2400" b="1" kern="0" dirty="0">
              <a:solidFill>
                <a:srgbClr val="0000FF"/>
              </a:solidFill>
              <a:latin typeface="+mn-lt"/>
              <a:cs typeface="+mn-cs"/>
            </a:endParaRPr>
          </a:p>
          <a:p>
            <a:pPr marL="342900" indent="-342900">
              <a:lnSpc>
                <a:spcPct val="80000"/>
              </a:lnSpc>
              <a:spcBef>
                <a:spcPct val="20000"/>
              </a:spcBef>
              <a:defRPr/>
            </a:pPr>
            <a:endParaRPr lang="en-US" sz="2400" b="1" kern="0" dirty="0">
              <a:solidFill>
                <a:srgbClr val="0000FF"/>
              </a:solidFill>
              <a:latin typeface="+mn-lt"/>
              <a:cs typeface="+mn-cs"/>
            </a:endParaRPr>
          </a:p>
        </p:txBody>
      </p:sp>
      <p:sp>
        <p:nvSpPr>
          <p:cNvPr id="10" name="Rectangle 5"/>
          <p:cNvSpPr txBox="1">
            <a:spLocks noChangeArrowheads="1"/>
          </p:cNvSpPr>
          <p:nvPr/>
        </p:nvSpPr>
        <p:spPr bwMode="auto">
          <a:xfrm>
            <a:off x="676275" y="1928813"/>
            <a:ext cx="4038600" cy="714375"/>
          </a:xfrm>
          <a:prstGeom prst="rect">
            <a:avLst/>
          </a:prstGeom>
          <a:noFill/>
          <a:ln w="9525">
            <a:noFill/>
            <a:miter lim="800000"/>
            <a:headEnd/>
            <a:tailEnd/>
          </a:ln>
        </p:spPr>
        <p:txBody>
          <a:bodyPr/>
          <a:lstStyle/>
          <a:p>
            <a:pPr marL="342900" indent="-342900">
              <a:lnSpc>
                <a:spcPct val="80000"/>
              </a:lnSpc>
              <a:spcBef>
                <a:spcPct val="20000"/>
              </a:spcBef>
              <a:defRPr/>
            </a:pPr>
            <a:r>
              <a:rPr lang="en-US" sz="2400" b="1" kern="0" dirty="0" err="1">
                <a:solidFill>
                  <a:srgbClr val="0000FF"/>
                </a:solidFill>
                <a:latin typeface="+mn-lt"/>
                <a:cs typeface="+mn-cs"/>
              </a:rPr>
              <a:t>Lòng</a:t>
            </a:r>
            <a:r>
              <a:rPr lang="en-US" sz="2400" b="1" kern="0" dirty="0">
                <a:solidFill>
                  <a:srgbClr val="0000FF"/>
                </a:solidFill>
                <a:latin typeface="+mn-lt"/>
                <a:cs typeface="+mn-cs"/>
              </a:rPr>
              <a:t> </a:t>
            </a:r>
            <a:r>
              <a:rPr lang="en-US" sz="2400" b="1" kern="0" dirty="0" err="1">
                <a:solidFill>
                  <a:srgbClr val="0000FF"/>
                </a:solidFill>
                <a:latin typeface="+mn-lt"/>
                <a:cs typeface="+mn-cs"/>
              </a:rPr>
              <a:t>đầy</a:t>
            </a:r>
            <a:r>
              <a:rPr lang="en-US" sz="2400" b="1" kern="0" dirty="0">
                <a:solidFill>
                  <a:srgbClr val="0000FF"/>
                </a:solidFill>
                <a:latin typeface="+mn-lt"/>
                <a:cs typeface="+mn-cs"/>
              </a:rPr>
              <a:t> </a:t>
            </a:r>
            <a:r>
              <a:rPr lang="en-US" sz="2400" b="1" kern="0" dirty="0" err="1">
                <a:solidFill>
                  <a:srgbClr val="0000FF"/>
                </a:solidFill>
                <a:latin typeface="+mn-lt"/>
                <a:cs typeface="+mn-cs"/>
              </a:rPr>
              <a:t>yêu</a:t>
            </a:r>
            <a:r>
              <a:rPr lang="en-US" sz="2400" b="1" kern="0" dirty="0">
                <a:solidFill>
                  <a:srgbClr val="0000FF"/>
                </a:solidFill>
                <a:latin typeface="+mn-lt"/>
                <a:cs typeface="+mn-cs"/>
              </a:rPr>
              <a:t> </a:t>
            </a:r>
            <a:r>
              <a:rPr lang="en-US" sz="2400" b="1" kern="0" dirty="0" err="1">
                <a:solidFill>
                  <a:srgbClr val="0000FF"/>
                </a:solidFill>
                <a:latin typeface="+mn-lt"/>
                <a:cs typeface="+mn-cs"/>
              </a:rPr>
              <a:t>mến</a:t>
            </a:r>
            <a:endParaRPr lang="en-US" sz="2400" b="1" kern="0" dirty="0">
              <a:solidFill>
                <a:srgbClr val="0000FF"/>
              </a:solidFill>
              <a:latin typeface="+mn-lt"/>
              <a:cs typeface="+mn-cs"/>
            </a:endParaRPr>
          </a:p>
          <a:p>
            <a:pPr marL="342900" indent="-342900">
              <a:lnSpc>
                <a:spcPct val="80000"/>
              </a:lnSpc>
              <a:spcBef>
                <a:spcPct val="20000"/>
              </a:spcBef>
              <a:defRPr/>
            </a:pPr>
            <a:r>
              <a:rPr lang="en-US" sz="2400" b="1" kern="0" dirty="0" err="1">
                <a:solidFill>
                  <a:srgbClr val="0000FF"/>
                </a:solidFill>
                <a:latin typeface="+mn-lt"/>
                <a:cs typeface="+mn-cs"/>
              </a:rPr>
              <a:t>Khúc</a:t>
            </a:r>
            <a:r>
              <a:rPr lang="en-US" sz="2400" b="1" kern="0" dirty="0">
                <a:solidFill>
                  <a:srgbClr val="0000FF"/>
                </a:solidFill>
                <a:latin typeface="+mn-lt"/>
                <a:cs typeface="+mn-cs"/>
              </a:rPr>
              <a:t> </a:t>
            </a:r>
            <a:r>
              <a:rPr lang="en-US" sz="2400" b="1" kern="0" dirty="0" err="1">
                <a:solidFill>
                  <a:srgbClr val="0000FF"/>
                </a:solidFill>
                <a:latin typeface="+mn-lt"/>
                <a:cs typeface="+mn-cs"/>
              </a:rPr>
              <a:t>hát</a:t>
            </a:r>
            <a:r>
              <a:rPr lang="en-US" sz="2400" b="1" kern="0" dirty="0">
                <a:solidFill>
                  <a:srgbClr val="0000FF"/>
                </a:solidFill>
                <a:latin typeface="+mn-lt"/>
                <a:cs typeface="+mn-cs"/>
              </a:rPr>
              <a:t> </a:t>
            </a:r>
            <a:r>
              <a:rPr lang="en-US" sz="2400" b="1" kern="0" dirty="0" err="1">
                <a:solidFill>
                  <a:srgbClr val="0000FF"/>
                </a:solidFill>
                <a:latin typeface="+mn-lt"/>
                <a:cs typeface="+mn-cs"/>
              </a:rPr>
              <a:t>ngọt</a:t>
            </a:r>
            <a:r>
              <a:rPr lang="en-US" sz="2400" b="1" kern="0" dirty="0">
                <a:solidFill>
                  <a:srgbClr val="0000FF"/>
                </a:solidFill>
                <a:latin typeface="+mn-lt"/>
                <a:cs typeface="+mn-cs"/>
              </a:rPr>
              <a:t> </a:t>
            </a:r>
            <a:r>
              <a:rPr lang="en-US" sz="2400" b="1" kern="0" dirty="0" err="1">
                <a:solidFill>
                  <a:srgbClr val="0000FF"/>
                </a:solidFill>
                <a:latin typeface="+mn-lt"/>
                <a:cs typeface="+mn-cs"/>
              </a:rPr>
              <a:t>ngào</a:t>
            </a:r>
            <a:r>
              <a:rPr lang="en-US" sz="2400" b="1" kern="0" dirty="0">
                <a:solidFill>
                  <a:srgbClr val="0000FF"/>
                </a:solidFill>
                <a:latin typeface="+mn-lt"/>
                <a:cs typeface="+mn-cs"/>
              </a:rPr>
              <a:t>.</a:t>
            </a:r>
          </a:p>
          <a:p>
            <a:pPr marL="342900" indent="-342900">
              <a:lnSpc>
                <a:spcPct val="80000"/>
              </a:lnSpc>
              <a:spcBef>
                <a:spcPct val="20000"/>
              </a:spcBef>
              <a:defRPr/>
            </a:pPr>
            <a:endParaRPr lang="en-US" sz="2400" b="1" kern="0" dirty="0">
              <a:solidFill>
                <a:srgbClr val="0000FF"/>
              </a:solidFill>
              <a:latin typeface="+mn-lt"/>
              <a:cs typeface="+mn-cs"/>
            </a:endParaRPr>
          </a:p>
          <a:p>
            <a:pPr marL="342900" indent="-342900">
              <a:lnSpc>
                <a:spcPct val="80000"/>
              </a:lnSpc>
              <a:spcBef>
                <a:spcPct val="20000"/>
              </a:spcBef>
              <a:defRPr/>
            </a:pPr>
            <a:endParaRPr lang="en-US" sz="2400" b="1" kern="0" dirty="0">
              <a:solidFill>
                <a:srgbClr val="0000FF"/>
              </a:solidFill>
              <a:latin typeface="+mn-lt"/>
              <a:cs typeface="+mn-cs"/>
            </a:endParaRPr>
          </a:p>
        </p:txBody>
      </p:sp>
      <p:sp>
        <p:nvSpPr>
          <p:cNvPr id="11" name="Rectangle 5"/>
          <p:cNvSpPr txBox="1">
            <a:spLocks noChangeArrowheads="1"/>
          </p:cNvSpPr>
          <p:nvPr/>
        </p:nvSpPr>
        <p:spPr bwMode="auto">
          <a:xfrm>
            <a:off x="714375" y="4643438"/>
            <a:ext cx="4038600" cy="1571625"/>
          </a:xfrm>
          <a:prstGeom prst="rect">
            <a:avLst/>
          </a:prstGeom>
          <a:noFill/>
          <a:ln w="9525">
            <a:noFill/>
            <a:miter lim="800000"/>
            <a:headEnd/>
            <a:tailEnd/>
          </a:ln>
        </p:spPr>
        <p:txBody>
          <a:bodyPr/>
          <a:lstStyle/>
          <a:p>
            <a:pPr marL="342900" indent="-342900">
              <a:lnSpc>
                <a:spcPct val="80000"/>
              </a:lnSpc>
              <a:spcBef>
                <a:spcPct val="20000"/>
              </a:spcBef>
              <a:defRPr/>
            </a:pPr>
            <a:r>
              <a:rPr lang="en-US" sz="2400" b="1" kern="0" dirty="0" err="1">
                <a:solidFill>
                  <a:srgbClr val="0000FF"/>
                </a:solidFill>
                <a:latin typeface="+mn-lt"/>
                <a:cs typeface="+mn-cs"/>
              </a:rPr>
              <a:t>Chim</a:t>
            </a:r>
            <a:r>
              <a:rPr lang="en-US" sz="2400" b="1" kern="0" dirty="0">
                <a:solidFill>
                  <a:srgbClr val="0000FF"/>
                </a:solidFill>
                <a:latin typeface="+mn-lt"/>
                <a:cs typeface="+mn-cs"/>
              </a:rPr>
              <a:t> </a:t>
            </a:r>
            <a:r>
              <a:rPr lang="en-US" sz="2400" b="1" kern="0" dirty="0" err="1">
                <a:solidFill>
                  <a:srgbClr val="0000FF"/>
                </a:solidFill>
                <a:latin typeface="+mn-lt"/>
                <a:cs typeface="+mn-cs"/>
              </a:rPr>
              <a:t>ơi</a:t>
            </a:r>
            <a:r>
              <a:rPr lang="en-US" sz="2400" b="1" kern="0" dirty="0">
                <a:solidFill>
                  <a:srgbClr val="0000FF"/>
                </a:solidFill>
                <a:latin typeface="+mn-lt"/>
                <a:cs typeface="+mn-cs"/>
              </a:rPr>
              <a:t>, </a:t>
            </a:r>
            <a:r>
              <a:rPr lang="en-US" sz="2400" b="1" kern="0" dirty="0" err="1">
                <a:solidFill>
                  <a:srgbClr val="0000FF"/>
                </a:solidFill>
                <a:latin typeface="+mn-lt"/>
                <a:cs typeface="+mn-cs"/>
              </a:rPr>
              <a:t>chim</a:t>
            </a:r>
            <a:r>
              <a:rPr lang="en-US" sz="2400" b="1" kern="0" dirty="0">
                <a:solidFill>
                  <a:srgbClr val="0000FF"/>
                </a:solidFill>
                <a:latin typeface="+mn-lt"/>
                <a:cs typeface="+mn-cs"/>
              </a:rPr>
              <a:t> </a:t>
            </a:r>
            <a:r>
              <a:rPr lang="en-US" sz="2400" b="1" kern="0" dirty="0" err="1">
                <a:solidFill>
                  <a:srgbClr val="0000FF"/>
                </a:solidFill>
                <a:latin typeface="+mn-lt"/>
                <a:cs typeface="+mn-cs"/>
              </a:rPr>
              <a:t>nói</a:t>
            </a:r>
            <a:r>
              <a:rPr lang="en-US" sz="2400" b="1" kern="0" dirty="0">
                <a:solidFill>
                  <a:srgbClr val="0000FF"/>
                </a:solidFill>
                <a:latin typeface="+mn-lt"/>
                <a:cs typeface="+mn-cs"/>
              </a:rPr>
              <a:t>.</a:t>
            </a:r>
          </a:p>
          <a:p>
            <a:pPr marL="342900" indent="-342900">
              <a:lnSpc>
                <a:spcPct val="80000"/>
              </a:lnSpc>
              <a:spcBef>
                <a:spcPct val="20000"/>
              </a:spcBef>
              <a:defRPr/>
            </a:pPr>
            <a:r>
              <a:rPr lang="en-US" sz="2400" b="1" kern="0" dirty="0" err="1">
                <a:solidFill>
                  <a:srgbClr val="0000FF"/>
                </a:solidFill>
                <a:latin typeface="+mn-lt"/>
                <a:cs typeface="+mn-cs"/>
              </a:rPr>
              <a:t>Chuyện</a:t>
            </a:r>
            <a:r>
              <a:rPr lang="en-US" sz="2400" b="1" kern="0" dirty="0">
                <a:solidFill>
                  <a:srgbClr val="0000FF"/>
                </a:solidFill>
                <a:latin typeface="+mn-lt"/>
                <a:cs typeface="+mn-cs"/>
              </a:rPr>
              <a:t> chi, </a:t>
            </a:r>
            <a:r>
              <a:rPr lang="en-US" sz="2400" b="1" kern="0" dirty="0" err="1">
                <a:solidFill>
                  <a:srgbClr val="0000FF"/>
                </a:solidFill>
                <a:latin typeface="+mn-lt"/>
                <a:cs typeface="+mn-cs"/>
              </a:rPr>
              <a:t>chuyện</a:t>
            </a:r>
            <a:r>
              <a:rPr lang="en-US" sz="2400" b="1" kern="0" dirty="0">
                <a:solidFill>
                  <a:srgbClr val="0000FF"/>
                </a:solidFill>
                <a:latin typeface="+mn-lt"/>
                <a:cs typeface="+mn-cs"/>
              </a:rPr>
              <a:t> chi?</a:t>
            </a:r>
          </a:p>
          <a:p>
            <a:pPr marL="342900" indent="-342900">
              <a:lnSpc>
                <a:spcPct val="80000"/>
              </a:lnSpc>
              <a:spcBef>
                <a:spcPct val="20000"/>
              </a:spcBef>
              <a:defRPr/>
            </a:pPr>
            <a:r>
              <a:rPr lang="en-US" sz="2400" b="1" kern="0" dirty="0" err="1">
                <a:solidFill>
                  <a:srgbClr val="0000FF"/>
                </a:solidFill>
                <a:latin typeface="+mn-lt"/>
                <a:cs typeface="+mn-cs"/>
              </a:rPr>
              <a:t>Lòng</a:t>
            </a:r>
            <a:r>
              <a:rPr lang="en-US" sz="2400" b="1" kern="0" dirty="0">
                <a:solidFill>
                  <a:srgbClr val="0000FF"/>
                </a:solidFill>
                <a:latin typeface="+mn-lt"/>
                <a:cs typeface="+mn-cs"/>
              </a:rPr>
              <a:t> </a:t>
            </a:r>
            <a:r>
              <a:rPr lang="en-US" sz="2400" b="1" kern="0" dirty="0" err="1">
                <a:solidFill>
                  <a:srgbClr val="0000FF"/>
                </a:solidFill>
                <a:latin typeface="+mn-lt"/>
                <a:cs typeface="+mn-cs"/>
              </a:rPr>
              <a:t>vui</a:t>
            </a:r>
            <a:r>
              <a:rPr lang="en-US" sz="2400" b="1" kern="0" dirty="0">
                <a:solidFill>
                  <a:srgbClr val="0000FF"/>
                </a:solidFill>
                <a:latin typeface="+mn-lt"/>
                <a:cs typeface="+mn-cs"/>
              </a:rPr>
              <a:t> </a:t>
            </a:r>
            <a:r>
              <a:rPr lang="en-US" sz="2400" b="1" kern="0" dirty="0" err="1">
                <a:solidFill>
                  <a:srgbClr val="0000FF"/>
                </a:solidFill>
                <a:latin typeface="+mn-lt"/>
                <a:cs typeface="+mn-cs"/>
              </a:rPr>
              <a:t>bối</a:t>
            </a:r>
            <a:r>
              <a:rPr lang="en-US" sz="2400" b="1" kern="0" dirty="0">
                <a:solidFill>
                  <a:srgbClr val="0000FF"/>
                </a:solidFill>
                <a:latin typeface="+mn-lt"/>
                <a:cs typeface="+mn-cs"/>
              </a:rPr>
              <a:t> </a:t>
            </a:r>
            <a:r>
              <a:rPr lang="en-US" sz="2400" b="1" kern="0" dirty="0" err="1">
                <a:solidFill>
                  <a:srgbClr val="0000FF"/>
                </a:solidFill>
                <a:latin typeface="+mn-lt"/>
                <a:cs typeface="+mn-cs"/>
              </a:rPr>
              <a:t>rối</a:t>
            </a:r>
            <a:endParaRPr lang="en-US" sz="2400" b="1" kern="0" dirty="0">
              <a:solidFill>
                <a:srgbClr val="0000FF"/>
              </a:solidFill>
              <a:latin typeface="+mn-lt"/>
              <a:cs typeface="+mn-cs"/>
            </a:endParaRPr>
          </a:p>
          <a:p>
            <a:pPr marL="342900" indent="-342900">
              <a:lnSpc>
                <a:spcPct val="80000"/>
              </a:lnSpc>
              <a:spcBef>
                <a:spcPct val="20000"/>
              </a:spcBef>
              <a:defRPr/>
            </a:pPr>
            <a:r>
              <a:rPr lang="en-US" sz="2400" b="1" kern="0" dirty="0" err="1">
                <a:solidFill>
                  <a:srgbClr val="0000FF"/>
                </a:solidFill>
                <a:latin typeface="+mn-lt"/>
                <a:cs typeface="+mn-cs"/>
              </a:rPr>
              <a:t>Đời</a:t>
            </a:r>
            <a:r>
              <a:rPr lang="en-US" sz="2400" b="1" kern="0" dirty="0">
                <a:solidFill>
                  <a:srgbClr val="0000FF"/>
                </a:solidFill>
                <a:latin typeface="+mn-lt"/>
                <a:cs typeface="+mn-cs"/>
              </a:rPr>
              <a:t> </a:t>
            </a:r>
            <a:r>
              <a:rPr lang="en-US" sz="2400" b="1" kern="0" dirty="0" err="1">
                <a:solidFill>
                  <a:srgbClr val="0000FF"/>
                </a:solidFill>
                <a:latin typeface="+mn-lt"/>
                <a:cs typeface="+mn-cs"/>
              </a:rPr>
              <a:t>lên</a:t>
            </a:r>
            <a:r>
              <a:rPr lang="en-US" sz="2400" b="1" kern="0" dirty="0">
                <a:solidFill>
                  <a:srgbClr val="0000FF"/>
                </a:solidFill>
                <a:latin typeface="+mn-lt"/>
                <a:cs typeface="+mn-cs"/>
              </a:rPr>
              <a:t> </a:t>
            </a:r>
            <a:r>
              <a:rPr lang="en-US" sz="2400" b="1" kern="0" dirty="0" err="1">
                <a:solidFill>
                  <a:srgbClr val="0000FF"/>
                </a:solidFill>
                <a:latin typeface="+mn-lt"/>
                <a:cs typeface="+mn-cs"/>
              </a:rPr>
              <a:t>đến</a:t>
            </a:r>
            <a:r>
              <a:rPr lang="en-US" sz="2400" b="1" kern="0" dirty="0">
                <a:solidFill>
                  <a:srgbClr val="0000FF"/>
                </a:solidFill>
                <a:latin typeface="+mn-lt"/>
                <a:cs typeface="+mn-cs"/>
              </a:rPr>
              <a:t> </a:t>
            </a:r>
            <a:r>
              <a:rPr lang="en-US" sz="2400" b="1" kern="0" dirty="0" err="1">
                <a:solidFill>
                  <a:srgbClr val="0000FF"/>
                </a:solidFill>
                <a:latin typeface="+mn-lt"/>
                <a:cs typeface="+mn-cs"/>
              </a:rPr>
              <a:t>thì</a:t>
            </a:r>
            <a:r>
              <a:rPr lang="en-US" sz="2400" b="1" kern="0" dirty="0">
                <a:solidFill>
                  <a:srgbClr val="0000FF"/>
                </a:solidFill>
                <a:latin typeface="+mn-lt"/>
                <a:cs typeface="+mn-cs"/>
              </a:rPr>
              <a:t> …</a:t>
            </a:r>
          </a:p>
        </p:txBody>
      </p:sp>
      <p:sp>
        <p:nvSpPr>
          <p:cNvPr id="12" name="Rectangle 5"/>
          <p:cNvSpPr txBox="1">
            <a:spLocks noChangeArrowheads="1"/>
          </p:cNvSpPr>
          <p:nvPr/>
        </p:nvSpPr>
        <p:spPr bwMode="auto">
          <a:xfrm>
            <a:off x="700088" y="3714750"/>
            <a:ext cx="4038600" cy="785813"/>
          </a:xfrm>
          <a:prstGeom prst="rect">
            <a:avLst/>
          </a:prstGeom>
          <a:noFill/>
          <a:ln w="9525">
            <a:noFill/>
            <a:miter lim="800000"/>
            <a:headEnd/>
            <a:tailEnd/>
          </a:ln>
        </p:spPr>
        <p:txBody>
          <a:bodyPr/>
          <a:lstStyle/>
          <a:p>
            <a:pPr marL="342900" indent="-342900">
              <a:lnSpc>
                <a:spcPct val="80000"/>
              </a:lnSpc>
              <a:spcBef>
                <a:spcPct val="20000"/>
              </a:spcBef>
              <a:defRPr/>
            </a:pPr>
            <a:r>
              <a:rPr lang="en-US" sz="2400" b="1" kern="0" dirty="0" err="1">
                <a:solidFill>
                  <a:srgbClr val="0000FF"/>
                </a:solidFill>
                <a:latin typeface="+mn-lt"/>
                <a:cs typeface="+mn-cs"/>
              </a:rPr>
              <a:t>Tiếng</a:t>
            </a:r>
            <a:r>
              <a:rPr lang="en-US" sz="2400" b="1" kern="0" dirty="0">
                <a:solidFill>
                  <a:srgbClr val="0000FF"/>
                </a:solidFill>
                <a:latin typeface="+mn-lt"/>
                <a:cs typeface="+mn-cs"/>
              </a:rPr>
              <a:t> </a:t>
            </a:r>
            <a:r>
              <a:rPr lang="en-US" sz="2400" b="1" kern="0" dirty="0" err="1">
                <a:solidFill>
                  <a:srgbClr val="0000FF"/>
                </a:solidFill>
                <a:latin typeface="+mn-lt"/>
                <a:cs typeface="+mn-cs"/>
              </a:rPr>
              <a:t>hót</a:t>
            </a:r>
            <a:r>
              <a:rPr lang="en-US" sz="2400" b="1" kern="0" dirty="0">
                <a:solidFill>
                  <a:srgbClr val="0000FF"/>
                </a:solidFill>
                <a:latin typeface="+mn-lt"/>
                <a:cs typeface="+mn-cs"/>
              </a:rPr>
              <a:t> long </a:t>
            </a:r>
            <a:r>
              <a:rPr lang="en-US" sz="2400" b="1" kern="0" dirty="0" err="1">
                <a:solidFill>
                  <a:srgbClr val="0000FF"/>
                </a:solidFill>
                <a:latin typeface="+mn-lt"/>
                <a:cs typeface="+mn-cs"/>
              </a:rPr>
              <a:t>lanh</a:t>
            </a:r>
            <a:endParaRPr lang="en-US" sz="2400" b="1" kern="0" dirty="0">
              <a:solidFill>
                <a:srgbClr val="0000FF"/>
              </a:solidFill>
              <a:latin typeface="+mn-lt"/>
              <a:cs typeface="+mn-cs"/>
            </a:endParaRPr>
          </a:p>
          <a:p>
            <a:pPr marL="342900" indent="-342900">
              <a:lnSpc>
                <a:spcPct val="80000"/>
              </a:lnSpc>
              <a:spcBef>
                <a:spcPct val="20000"/>
              </a:spcBef>
              <a:defRPr/>
            </a:pPr>
            <a:r>
              <a:rPr lang="en-US" sz="2400" b="1" kern="0" dirty="0" err="1">
                <a:solidFill>
                  <a:srgbClr val="0000FF"/>
                </a:solidFill>
                <a:latin typeface="+mn-lt"/>
                <a:cs typeface="+mn-cs"/>
              </a:rPr>
              <a:t>Như</a:t>
            </a:r>
            <a:r>
              <a:rPr lang="en-US" sz="2400" b="1" kern="0" dirty="0">
                <a:solidFill>
                  <a:srgbClr val="0000FF"/>
                </a:solidFill>
                <a:latin typeface="+mn-lt"/>
                <a:cs typeface="+mn-cs"/>
              </a:rPr>
              <a:t> </a:t>
            </a:r>
            <a:r>
              <a:rPr lang="en-US" sz="2400" b="1" kern="0" dirty="0" err="1">
                <a:solidFill>
                  <a:srgbClr val="0000FF"/>
                </a:solidFill>
                <a:latin typeface="+mn-lt"/>
                <a:cs typeface="+mn-cs"/>
              </a:rPr>
              <a:t>cành</a:t>
            </a:r>
            <a:r>
              <a:rPr lang="en-US" sz="2400" b="1" kern="0" dirty="0">
                <a:solidFill>
                  <a:srgbClr val="0000FF"/>
                </a:solidFill>
                <a:latin typeface="+mn-lt"/>
                <a:cs typeface="+mn-cs"/>
              </a:rPr>
              <a:t> </a:t>
            </a:r>
            <a:r>
              <a:rPr lang="en-US" sz="2400" b="1" kern="0" dirty="0" err="1">
                <a:solidFill>
                  <a:srgbClr val="0000FF"/>
                </a:solidFill>
                <a:latin typeface="+mn-lt"/>
                <a:cs typeface="+mn-cs"/>
              </a:rPr>
              <a:t>sương</a:t>
            </a:r>
            <a:r>
              <a:rPr lang="en-US" sz="2400" b="1" kern="0" dirty="0">
                <a:solidFill>
                  <a:srgbClr val="0000FF"/>
                </a:solidFill>
                <a:latin typeface="+mn-lt"/>
                <a:cs typeface="+mn-cs"/>
              </a:rPr>
              <a:t> </a:t>
            </a:r>
            <a:r>
              <a:rPr lang="en-US" sz="2400" b="1" kern="0" dirty="0" err="1">
                <a:solidFill>
                  <a:srgbClr val="0000FF"/>
                </a:solidFill>
                <a:latin typeface="+mn-lt"/>
                <a:cs typeface="+mn-cs"/>
              </a:rPr>
              <a:t>chói</a:t>
            </a:r>
            <a:r>
              <a:rPr lang="en-US" sz="2400" b="1" kern="0" dirty="0">
                <a:solidFill>
                  <a:srgbClr val="0000FF"/>
                </a:solidFill>
                <a:latin typeface="+mn-lt"/>
                <a:cs typeface="+mn-cs"/>
              </a:rPr>
              <a:t>.</a:t>
            </a:r>
          </a:p>
          <a:p>
            <a:pPr marL="342900" indent="-342900">
              <a:lnSpc>
                <a:spcPct val="80000"/>
              </a:lnSpc>
              <a:spcBef>
                <a:spcPct val="20000"/>
              </a:spcBef>
              <a:defRPr/>
            </a:pPr>
            <a:endParaRPr lang="en-US" sz="2400" b="1" kern="0" dirty="0">
              <a:solidFill>
                <a:srgbClr val="0000FF"/>
              </a:solidFill>
              <a:latin typeface="+mn-lt"/>
              <a:cs typeface="+mn-cs"/>
            </a:endParaRPr>
          </a:p>
        </p:txBody>
      </p:sp>
      <p:sp>
        <p:nvSpPr>
          <p:cNvPr id="13" name="Rectangle 6"/>
          <p:cNvSpPr txBox="1">
            <a:spLocks noChangeArrowheads="1"/>
          </p:cNvSpPr>
          <p:nvPr/>
        </p:nvSpPr>
        <p:spPr bwMode="auto">
          <a:xfrm>
            <a:off x="5429250" y="3071813"/>
            <a:ext cx="4038600" cy="785812"/>
          </a:xfrm>
          <a:prstGeom prst="rect">
            <a:avLst/>
          </a:prstGeom>
          <a:noFill/>
          <a:ln w="9525">
            <a:noFill/>
            <a:miter lim="800000"/>
            <a:headEnd/>
            <a:tailEnd/>
          </a:ln>
        </p:spPr>
        <p:txBody>
          <a:bodyPr/>
          <a:lstStyle/>
          <a:p>
            <a:pPr marL="342900" indent="-342900">
              <a:lnSpc>
                <a:spcPct val="80000"/>
              </a:lnSpc>
              <a:spcBef>
                <a:spcPct val="20000"/>
              </a:spcBef>
              <a:defRPr/>
            </a:pPr>
            <a:r>
              <a:rPr lang="en-US" sz="2400" b="1" kern="0" dirty="0" err="1">
                <a:solidFill>
                  <a:srgbClr val="0000FF"/>
                </a:solidFill>
                <a:latin typeface="+mn-lt"/>
                <a:cs typeface="+mn-cs"/>
              </a:rPr>
              <a:t>Chim</a:t>
            </a:r>
            <a:r>
              <a:rPr lang="en-US" sz="2400" b="1" kern="0" dirty="0">
                <a:solidFill>
                  <a:srgbClr val="0000FF"/>
                </a:solidFill>
                <a:latin typeface="+mn-lt"/>
                <a:cs typeface="+mn-cs"/>
              </a:rPr>
              <a:t> bay, </a:t>
            </a:r>
            <a:r>
              <a:rPr lang="en-US" sz="2400" b="1" kern="0" dirty="0" err="1">
                <a:solidFill>
                  <a:srgbClr val="0000FF"/>
                </a:solidFill>
                <a:latin typeface="+mn-lt"/>
                <a:cs typeface="+mn-cs"/>
              </a:rPr>
              <a:t>chim</a:t>
            </a:r>
            <a:r>
              <a:rPr lang="en-US" sz="2400" b="1" kern="0" dirty="0">
                <a:solidFill>
                  <a:srgbClr val="0000FF"/>
                </a:solidFill>
                <a:latin typeface="+mn-lt"/>
                <a:cs typeface="+mn-cs"/>
              </a:rPr>
              <a:t> </a:t>
            </a:r>
            <a:r>
              <a:rPr lang="en-US" sz="2400" b="1" kern="0" dirty="0" err="1">
                <a:solidFill>
                  <a:srgbClr val="0000FF"/>
                </a:solidFill>
                <a:latin typeface="+mn-lt"/>
                <a:cs typeface="+mn-cs"/>
              </a:rPr>
              <a:t>sà</a:t>
            </a:r>
            <a:endParaRPr lang="en-US" sz="2400" b="1" kern="0" dirty="0">
              <a:solidFill>
                <a:srgbClr val="0000FF"/>
              </a:solidFill>
              <a:latin typeface="+mn-lt"/>
              <a:cs typeface="+mn-cs"/>
            </a:endParaRPr>
          </a:p>
          <a:p>
            <a:pPr marL="342900" indent="-342900">
              <a:lnSpc>
                <a:spcPct val="80000"/>
              </a:lnSpc>
              <a:spcBef>
                <a:spcPct val="20000"/>
              </a:spcBef>
              <a:defRPr/>
            </a:pPr>
            <a:r>
              <a:rPr lang="en-US" sz="2400" b="1" kern="0" dirty="0" err="1">
                <a:solidFill>
                  <a:srgbClr val="0000FF"/>
                </a:solidFill>
                <a:latin typeface="+mn-lt"/>
                <a:cs typeface="+mn-cs"/>
              </a:rPr>
              <a:t>Lúa</a:t>
            </a:r>
            <a:r>
              <a:rPr lang="en-US" sz="2400" b="1" kern="0" dirty="0">
                <a:solidFill>
                  <a:srgbClr val="0000FF"/>
                </a:solidFill>
                <a:latin typeface="+mn-lt"/>
                <a:cs typeface="+mn-cs"/>
              </a:rPr>
              <a:t> </a:t>
            </a:r>
            <a:r>
              <a:rPr lang="en-US" sz="2400" b="1" kern="0" dirty="0" err="1">
                <a:solidFill>
                  <a:srgbClr val="0000FF"/>
                </a:solidFill>
                <a:latin typeface="+mn-lt"/>
                <a:cs typeface="+mn-cs"/>
              </a:rPr>
              <a:t>tròn</a:t>
            </a:r>
            <a:r>
              <a:rPr lang="en-US" sz="2400" b="1" kern="0" dirty="0">
                <a:solidFill>
                  <a:srgbClr val="0000FF"/>
                </a:solidFill>
                <a:latin typeface="+mn-lt"/>
                <a:cs typeface="+mn-cs"/>
              </a:rPr>
              <a:t> </a:t>
            </a:r>
            <a:r>
              <a:rPr lang="en-US" sz="2400" b="1" kern="0" dirty="0" err="1">
                <a:solidFill>
                  <a:srgbClr val="0000FF"/>
                </a:solidFill>
                <a:latin typeface="+mn-lt"/>
                <a:cs typeface="+mn-cs"/>
              </a:rPr>
              <a:t>bụng</a:t>
            </a:r>
            <a:r>
              <a:rPr lang="en-US" sz="2400" b="1" kern="0" dirty="0">
                <a:solidFill>
                  <a:srgbClr val="0000FF"/>
                </a:solidFill>
                <a:latin typeface="+mn-lt"/>
                <a:cs typeface="+mn-cs"/>
              </a:rPr>
              <a:t> </a:t>
            </a:r>
            <a:r>
              <a:rPr lang="en-US" sz="2400" b="1" kern="0" dirty="0" err="1">
                <a:solidFill>
                  <a:srgbClr val="0000FF"/>
                </a:solidFill>
                <a:latin typeface="+mn-lt"/>
                <a:cs typeface="+mn-cs"/>
              </a:rPr>
              <a:t>sữa</a:t>
            </a:r>
            <a:endParaRPr lang="en-US" sz="2400" b="1" kern="0" dirty="0">
              <a:solidFill>
                <a:srgbClr val="0000FF"/>
              </a:solidFill>
              <a:latin typeface="+mn-lt"/>
              <a:cs typeface="+mn-cs"/>
            </a:endParaRPr>
          </a:p>
        </p:txBody>
      </p:sp>
      <p:sp>
        <p:nvSpPr>
          <p:cNvPr id="14" name="Rectangle 6"/>
          <p:cNvSpPr txBox="1">
            <a:spLocks noChangeArrowheads="1"/>
          </p:cNvSpPr>
          <p:nvPr/>
        </p:nvSpPr>
        <p:spPr bwMode="auto">
          <a:xfrm>
            <a:off x="5400675" y="1928813"/>
            <a:ext cx="4038600" cy="785812"/>
          </a:xfrm>
          <a:prstGeom prst="rect">
            <a:avLst/>
          </a:prstGeom>
          <a:noFill/>
          <a:ln w="9525">
            <a:noFill/>
            <a:miter lim="800000"/>
            <a:headEnd/>
            <a:tailEnd/>
          </a:ln>
        </p:spPr>
        <p:txBody>
          <a:bodyPr/>
          <a:lstStyle/>
          <a:p>
            <a:pPr marL="342900" indent="-342900">
              <a:lnSpc>
                <a:spcPct val="80000"/>
              </a:lnSpc>
              <a:spcBef>
                <a:spcPct val="20000"/>
              </a:spcBef>
              <a:defRPr/>
            </a:pPr>
            <a:r>
              <a:rPr lang="en-US" sz="2400" b="1" kern="0" dirty="0" err="1">
                <a:solidFill>
                  <a:srgbClr val="0000FF"/>
                </a:solidFill>
                <a:latin typeface="+mn-lt"/>
                <a:cs typeface="+mn-cs"/>
              </a:rPr>
              <a:t>Lòng</a:t>
            </a:r>
            <a:r>
              <a:rPr lang="en-US" sz="2400" b="1" kern="0" dirty="0">
                <a:solidFill>
                  <a:srgbClr val="0000FF"/>
                </a:solidFill>
                <a:latin typeface="+mn-lt"/>
                <a:cs typeface="+mn-cs"/>
              </a:rPr>
              <a:t> </a:t>
            </a:r>
            <a:r>
              <a:rPr lang="en-US" sz="2400" b="1" kern="0" dirty="0" err="1">
                <a:solidFill>
                  <a:srgbClr val="0000FF"/>
                </a:solidFill>
                <a:latin typeface="+mn-lt"/>
                <a:cs typeface="+mn-cs"/>
              </a:rPr>
              <a:t>chim</a:t>
            </a:r>
            <a:r>
              <a:rPr lang="en-US" sz="2400" b="1" kern="0" dirty="0">
                <a:solidFill>
                  <a:srgbClr val="0000FF"/>
                </a:solidFill>
                <a:latin typeface="+mn-lt"/>
                <a:cs typeface="+mn-cs"/>
              </a:rPr>
              <a:t> </a:t>
            </a:r>
            <a:r>
              <a:rPr lang="en-US" sz="2400" b="1" kern="0" dirty="0" err="1">
                <a:solidFill>
                  <a:srgbClr val="0000FF"/>
                </a:solidFill>
                <a:latin typeface="+mn-lt"/>
                <a:cs typeface="+mn-cs"/>
              </a:rPr>
              <a:t>vui</a:t>
            </a:r>
            <a:r>
              <a:rPr lang="en-US" sz="2400" b="1" kern="0" dirty="0">
                <a:solidFill>
                  <a:srgbClr val="0000FF"/>
                </a:solidFill>
                <a:latin typeface="+mn-lt"/>
                <a:cs typeface="+mn-cs"/>
              </a:rPr>
              <a:t> </a:t>
            </a:r>
            <a:r>
              <a:rPr lang="en-US" sz="2400" b="1" kern="0" dirty="0" err="1">
                <a:solidFill>
                  <a:srgbClr val="0000FF"/>
                </a:solidFill>
                <a:latin typeface="+mn-lt"/>
                <a:cs typeface="+mn-cs"/>
              </a:rPr>
              <a:t>nhiều</a:t>
            </a:r>
            <a:endParaRPr lang="en-US" sz="2400" b="1" kern="0" dirty="0">
              <a:solidFill>
                <a:srgbClr val="0000FF"/>
              </a:solidFill>
              <a:latin typeface="+mn-lt"/>
              <a:cs typeface="+mn-cs"/>
            </a:endParaRPr>
          </a:p>
          <a:p>
            <a:pPr marL="342900" indent="-342900">
              <a:lnSpc>
                <a:spcPct val="80000"/>
              </a:lnSpc>
              <a:spcBef>
                <a:spcPct val="20000"/>
              </a:spcBef>
              <a:defRPr/>
            </a:pPr>
            <a:r>
              <a:rPr lang="en-US" sz="2400" b="1" kern="0" dirty="0" err="1">
                <a:solidFill>
                  <a:srgbClr val="0000FF"/>
                </a:solidFill>
                <a:latin typeface="+mn-lt"/>
                <a:cs typeface="+mn-cs"/>
              </a:rPr>
              <a:t>Hót</a:t>
            </a:r>
            <a:r>
              <a:rPr lang="en-US" sz="2400" b="1" kern="0" dirty="0">
                <a:solidFill>
                  <a:srgbClr val="0000FF"/>
                </a:solidFill>
                <a:latin typeface="+mn-lt"/>
                <a:cs typeface="+mn-cs"/>
              </a:rPr>
              <a:t> </a:t>
            </a:r>
            <a:r>
              <a:rPr lang="en-US" sz="2400" b="1" kern="0" dirty="0" err="1">
                <a:solidFill>
                  <a:srgbClr val="0000FF"/>
                </a:solidFill>
                <a:latin typeface="+mn-lt"/>
                <a:cs typeface="+mn-cs"/>
              </a:rPr>
              <a:t>không</a:t>
            </a:r>
            <a:r>
              <a:rPr lang="en-US" sz="2400" b="1" kern="0" dirty="0">
                <a:solidFill>
                  <a:srgbClr val="0000FF"/>
                </a:solidFill>
                <a:latin typeface="+mn-lt"/>
                <a:cs typeface="+mn-cs"/>
              </a:rPr>
              <a:t> </a:t>
            </a:r>
            <a:r>
              <a:rPr lang="en-US" sz="2400" b="1" kern="0" dirty="0" err="1">
                <a:solidFill>
                  <a:srgbClr val="0000FF"/>
                </a:solidFill>
                <a:latin typeface="+mn-lt"/>
                <a:cs typeface="+mn-cs"/>
              </a:rPr>
              <a:t>biết</a:t>
            </a:r>
            <a:r>
              <a:rPr lang="en-US" sz="2400" b="1" kern="0" dirty="0">
                <a:solidFill>
                  <a:srgbClr val="0000FF"/>
                </a:solidFill>
                <a:latin typeface="+mn-lt"/>
                <a:cs typeface="+mn-cs"/>
              </a:rPr>
              <a:t> </a:t>
            </a:r>
            <a:r>
              <a:rPr lang="en-US" sz="2400" b="1" kern="0" dirty="0" err="1">
                <a:solidFill>
                  <a:srgbClr val="0000FF"/>
                </a:solidFill>
                <a:latin typeface="+mn-lt"/>
                <a:cs typeface="+mn-cs"/>
              </a:rPr>
              <a:t>mỏi</a:t>
            </a:r>
            <a:r>
              <a:rPr lang="en-US" sz="2400" b="1" kern="0" dirty="0">
                <a:solidFill>
                  <a:srgbClr val="0000FF"/>
                </a:solidFill>
                <a:latin typeface="+mn-lt"/>
                <a:cs typeface="+mn-cs"/>
              </a:rPr>
              <a:t>.</a:t>
            </a:r>
          </a:p>
          <a:p>
            <a:pPr marL="342900" indent="-342900">
              <a:lnSpc>
                <a:spcPct val="80000"/>
              </a:lnSpc>
              <a:spcBef>
                <a:spcPct val="20000"/>
              </a:spcBef>
              <a:defRPr/>
            </a:pPr>
            <a:r>
              <a:rPr lang="es-MX" sz="2400" b="1" kern="0" dirty="0">
                <a:solidFill>
                  <a:srgbClr val="0000FF"/>
                </a:solidFill>
                <a:latin typeface="+mn-lt"/>
                <a:cs typeface="+mn-cs"/>
              </a:rPr>
              <a:t>			</a:t>
            </a:r>
            <a:endParaRPr lang="en-US" sz="2400" kern="0" dirty="0">
              <a:solidFill>
                <a:srgbClr val="009900"/>
              </a:solidFill>
              <a:latin typeface="+mn-lt"/>
              <a:cs typeface="+mn-cs"/>
            </a:endParaRPr>
          </a:p>
        </p:txBody>
      </p:sp>
      <p:sp>
        <p:nvSpPr>
          <p:cNvPr id="15" name="Rectangle 6"/>
          <p:cNvSpPr txBox="1">
            <a:spLocks noChangeArrowheads="1"/>
          </p:cNvSpPr>
          <p:nvPr/>
        </p:nvSpPr>
        <p:spPr bwMode="auto">
          <a:xfrm>
            <a:off x="5357813" y="5500688"/>
            <a:ext cx="4038600" cy="1071562"/>
          </a:xfrm>
          <a:prstGeom prst="rect">
            <a:avLst/>
          </a:prstGeom>
          <a:noFill/>
          <a:ln w="9525">
            <a:noFill/>
            <a:miter lim="800000"/>
            <a:headEnd/>
            <a:tailEnd/>
          </a:ln>
        </p:spPr>
        <p:txBody>
          <a:bodyPr/>
          <a:lstStyle/>
          <a:p>
            <a:pPr marL="342900" indent="-342900">
              <a:lnSpc>
                <a:spcPct val="80000"/>
              </a:lnSpc>
              <a:spcBef>
                <a:spcPct val="20000"/>
              </a:spcBef>
              <a:defRPr/>
            </a:pPr>
            <a:r>
              <a:rPr lang="en-US" sz="2400" b="1" kern="0" dirty="0" err="1">
                <a:solidFill>
                  <a:srgbClr val="0000FF"/>
                </a:solidFill>
                <a:latin typeface="+mn-lt"/>
                <a:cs typeface="+mn-cs"/>
              </a:rPr>
              <a:t>Chỉ</a:t>
            </a:r>
            <a:r>
              <a:rPr lang="en-US" sz="2400" b="1" kern="0" dirty="0">
                <a:solidFill>
                  <a:srgbClr val="0000FF"/>
                </a:solidFill>
                <a:latin typeface="+mn-lt"/>
                <a:cs typeface="+mn-cs"/>
              </a:rPr>
              <a:t> </a:t>
            </a:r>
            <a:r>
              <a:rPr lang="en-US" sz="2400" b="1" kern="0" dirty="0" err="1">
                <a:solidFill>
                  <a:srgbClr val="0000FF"/>
                </a:solidFill>
                <a:latin typeface="+mn-lt"/>
                <a:cs typeface="+mn-cs"/>
              </a:rPr>
              <a:t>còn</a:t>
            </a:r>
            <a:r>
              <a:rPr lang="en-US" sz="2400" b="1" kern="0" dirty="0">
                <a:solidFill>
                  <a:srgbClr val="0000FF"/>
                </a:solidFill>
                <a:latin typeface="+mn-lt"/>
                <a:cs typeface="+mn-cs"/>
              </a:rPr>
              <a:t> </a:t>
            </a:r>
            <a:r>
              <a:rPr lang="en-US" sz="2400" b="1" kern="0" dirty="0" err="1">
                <a:solidFill>
                  <a:srgbClr val="0000FF"/>
                </a:solidFill>
                <a:latin typeface="+mn-lt"/>
                <a:cs typeface="+mn-cs"/>
              </a:rPr>
              <a:t>tiếng</a:t>
            </a:r>
            <a:r>
              <a:rPr lang="en-US" sz="2400" b="1" kern="0" dirty="0">
                <a:solidFill>
                  <a:srgbClr val="0000FF"/>
                </a:solidFill>
                <a:latin typeface="+mn-lt"/>
                <a:cs typeface="+mn-cs"/>
              </a:rPr>
              <a:t> </a:t>
            </a:r>
            <a:r>
              <a:rPr lang="en-US" sz="2400" b="1" kern="0" dirty="0" err="1">
                <a:solidFill>
                  <a:srgbClr val="0000FF"/>
                </a:solidFill>
                <a:latin typeface="+mn-lt"/>
                <a:cs typeface="+mn-cs"/>
              </a:rPr>
              <a:t>hót</a:t>
            </a:r>
            <a:endParaRPr lang="es-MX" sz="2400" b="1" kern="0" dirty="0">
              <a:solidFill>
                <a:srgbClr val="0000FF"/>
              </a:solidFill>
              <a:latin typeface="+mn-lt"/>
              <a:cs typeface="+mn-cs"/>
            </a:endParaRPr>
          </a:p>
          <a:p>
            <a:pPr marL="342900" indent="-342900">
              <a:lnSpc>
                <a:spcPct val="80000"/>
              </a:lnSpc>
              <a:spcBef>
                <a:spcPct val="20000"/>
              </a:spcBef>
              <a:defRPr/>
            </a:pPr>
            <a:r>
              <a:rPr lang="es-MX" sz="2400" b="1" kern="0" dirty="0" err="1">
                <a:solidFill>
                  <a:srgbClr val="0000FF"/>
                </a:solidFill>
                <a:latin typeface="+mn-lt"/>
                <a:cs typeface="+mn-cs"/>
              </a:rPr>
              <a:t>Làm</a:t>
            </a:r>
            <a:r>
              <a:rPr lang="es-MX" sz="2400" b="1" kern="0" dirty="0">
                <a:solidFill>
                  <a:srgbClr val="0000FF"/>
                </a:solidFill>
                <a:latin typeface="+mn-lt"/>
                <a:cs typeface="+mn-cs"/>
              </a:rPr>
              <a:t> </a:t>
            </a:r>
            <a:r>
              <a:rPr lang="es-MX" sz="2400" b="1" kern="0" dirty="0" err="1">
                <a:solidFill>
                  <a:srgbClr val="0000FF"/>
                </a:solidFill>
                <a:latin typeface="+mn-lt"/>
                <a:cs typeface="+mn-cs"/>
              </a:rPr>
              <a:t>xanh</a:t>
            </a:r>
            <a:r>
              <a:rPr lang="es-MX" sz="2400" b="1" kern="0" dirty="0">
                <a:solidFill>
                  <a:srgbClr val="0000FF"/>
                </a:solidFill>
                <a:latin typeface="+mn-lt"/>
                <a:cs typeface="+mn-cs"/>
              </a:rPr>
              <a:t> da </a:t>
            </a:r>
            <a:r>
              <a:rPr lang="es-MX" sz="2400" b="1" kern="0" dirty="0" err="1">
                <a:solidFill>
                  <a:srgbClr val="0000FF"/>
                </a:solidFill>
                <a:latin typeface="+mn-lt"/>
                <a:cs typeface="+mn-cs"/>
              </a:rPr>
              <a:t>trời</a:t>
            </a:r>
            <a:r>
              <a:rPr lang="es-MX" sz="2400" b="1" kern="0" dirty="0">
                <a:solidFill>
                  <a:srgbClr val="0000FF"/>
                </a:solidFill>
                <a:latin typeface="+mn-lt"/>
                <a:cs typeface="+mn-cs"/>
              </a:rPr>
              <a:t> …			 </a:t>
            </a:r>
            <a:r>
              <a:rPr lang="es-MX" sz="2400" b="1" i="1" kern="0" dirty="0">
                <a:solidFill>
                  <a:srgbClr val="009900"/>
                </a:solidFill>
                <a:latin typeface="+mn-lt"/>
                <a:cs typeface="+mn-cs"/>
              </a:rPr>
              <a:t>Huy </a:t>
            </a:r>
            <a:r>
              <a:rPr lang="es-MX" sz="2400" b="1" i="1" kern="0" dirty="0" err="1">
                <a:solidFill>
                  <a:srgbClr val="009900"/>
                </a:solidFill>
                <a:latin typeface="+mn-lt"/>
                <a:cs typeface="+mn-cs"/>
              </a:rPr>
              <a:t>Cận</a:t>
            </a:r>
            <a:r>
              <a:rPr lang="en-US" sz="2400" kern="0" dirty="0">
                <a:solidFill>
                  <a:srgbClr val="009900"/>
                </a:solidFill>
                <a:latin typeface="+mn-lt"/>
                <a:cs typeface="+mn-cs"/>
              </a:rPr>
              <a:t> </a:t>
            </a:r>
          </a:p>
        </p:txBody>
      </p:sp>
      <p:sp>
        <p:nvSpPr>
          <p:cNvPr id="16" name="Rectangle 6"/>
          <p:cNvSpPr txBox="1">
            <a:spLocks noChangeArrowheads="1"/>
          </p:cNvSpPr>
          <p:nvPr/>
        </p:nvSpPr>
        <p:spPr bwMode="auto">
          <a:xfrm>
            <a:off x="5405438" y="3800475"/>
            <a:ext cx="4038600" cy="785813"/>
          </a:xfrm>
          <a:prstGeom prst="rect">
            <a:avLst/>
          </a:prstGeom>
          <a:noFill/>
          <a:ln w="9525">
            <a:noFill/>
            <a:miter lim="800000"/>
            <a:headEnd/>
            <a:tailEnd/>
          </a:ln>
        </p:spPr>
        <p:txBody>
          <a:bodyPr/>
          <a:lstStyle/>
          <a:p>
            <a:pPr marL="342900" indent="-342900">
              <a:lnSpc>
                <a:spcPct val="80000"/>
              </a:lnSpc>
              <a:spcBef>
                <a:spcPct val="20000"/>
              </a:spcBef>
              <a:defRPr/>
            </a:pPr>
            <a:r>
              <a:rPr lang="en-US" sz="2400" b="1" kern="0" dirty="0" err="1">
                <a:solidFill>
                  <a:srgbClr val="0000FF"/>
                </a:solidFill>
                <a:latin typeface="+mn-lt"/>
                <a:cs typeface="+mn-cs"/>
              </a:rPr>
              <a:t>Đồng</a:t>
            </a:r>
            <a:r>
              <a:rPr lang="en-US" sz="2400" b="1" kern="0" dirty="0">
                <a:solidFill>
                  <a:srgbClr val="0000FF"/>
                </a:solidFill>
                <a:latin typeface="+mn-lt"/>
                <a:cs typeface="+mn-cs"/>
              </a:rPr>
              <a:t> </a:t>
            </a:r>
            <a:r>
              <a:rPr lang="en-US" sz="2400" b="1" kern="0" dirty="0" err="1">
                <a:solidFill>
                  <a:srgbClr val="0000FF"/>
                </a:solidFill>
                <a:latin typeface="+mn-lt"/>
                <a:cs typeface="+mn-cs"/>
              </a:rPr>
              <a:t>quê</a:t>
            </a:r>
            <a:r>
              <a:rPr lang="en-US" sz="2400" b="1" kern="0" dirty="0">
                <a:solidFill>
                  <a:srgbClr val="0000FF"/>
                </a:solidFill>
                <a:latin typeface="+mn-lt"/>
                <a:cs typeface="+mn-cs"/>
              </a:rPr>
              <a:t> </a:t>
            </a:r>
            <a:r>
              <a:rPr lang="en-US" sz="2400" b="1" kern="0" dirty="0" err="1">
                <a:solidFill>
                  <a:srgbClr val="0000FF"/>
                </a:solidFill>
                <a:latin typeface="+mn-lt"/>
                <a:cs typeface="+mn-cs"/>
              </a:rPr>
              <a:t>chan</a:t>
            </a:r>
            <a:r>
              <a:rPr lang="en-US" sz="2400" b="1" kern="0" dirty="0">
                <a:solidFill>
                  <a:srgbClr val="0000FF"/>
                </a:solidFill>
                <a:latin typeface="+mn-lt"/>
                <a:cs typeface="+mn-cs"/>
              </a:rPr>
              <a:t> </a:t>
            </a:r>
            <a:r>
              <a:rPr lang="en-US" sz="2400" b="1" kern="0" dirty="0" err="1">
                <a:solidFill>
                  <a:srgbClr val="0000FF"/>
                </a:solidFill>
                <a:latin typeface="+mn-lt"/>
                <a:cs typeface="+mn-cs"/>
              </a:rPr>
              <a:t>chứa</a:t>
            </a:r>
            <a:endParaRPr lang="en-US" sz="2400" b="1" kern="0" dirty="0">
              <a:solidFill>
                <a:srgbClr val="0000FF"/>
              </a:solidFill>
              <a:latin typeface="+mn-lt"/>
              <a:cs typeface="+mn-cs"/>
            </a:endParaRPr>
          </a:p>
          <a:p>
            <a:pPr marL="342900" indent="-342900">
              <a:lnSpc>
                <a:spcPct val="80000"/>
              </a:lnSpc>
              <a:spcBef>
                <a:spcPct val="20000"/>
              </a:spcBef>
              <a:defRPr/>
            </a:pPr>
            <a:r>
              <a:rPr lang="en-US" sz="2400" b="1" kern="0" dirty="0" err="1">
                <a:solidFill>
                  <a:srgbClr val="0000FF"/>
                </a:solidFill>
                <a:latin typeface="+mn-lt"/>
                <a:cs typeface="+mn-cs"/>
              </a:rPr>
              <a:t>Những</a:t>
            </a:r>
            <a:r>
              <a:rPr lang="en-US" sz="2400" b="1" kern="0" dirty="0">
                <a:solidFill>
                  <a:srgbClr val="0000FF"/>
                </a:solidFill>
                <a:latin typeface="+mn-lt"/>
                <a:cs typeface="+mn-cs"/>
              </a:rPr>
              <a:t> </a:t>
            </a:r>
            <a:r>
              <a:rPr lang="en-US" sz="2400" b="1" kern="0" dirty="0" err="1">
                <a:solidFill>
                  <a:srgbClr val="0000FF"/>
                </a:solidFill>
                <a:latin typeface="+mn-lt"/>
                <a:cs typeface="+mn-cs"/>
              </a:rPr>
              <a:t>lời</a:t>
            </a:r>
            <a:r>
              <a:rPr lang="en-US" sz="2400" b="1" kern="0" dirty="0">
                <a:solidFill>
                  <a:srgbClr val="0000FF"/>
                </a:solidFill>
                <a:latin typeface="+mn-lt"/>
                <a:cs typeface="+mn-cs"/>
              </a:rPr>
              <a:t> </a:t>
            </a:r>
            <a:r>
              <a:rPr lang="en-US" sz="2400" b="1" kern="0" dirty="0" err="1">
                <a:solidFill>
                  <a:srgbClr val="0000FF"/>
                </a:solidFill>
                <a:latin typeface="+mn-lt"/>
                <a:cs typeface="+mn-cs"/>
              </a:rPr>
              <a:t>chim</a:t>
            </a:r>
            <a:r>
              <a:rPr lang="en-US" sz="2400" b="1" kern="0" dirty="0">
                <a:solidFill>
                  <a:srgbClr val="0000FF"/>
                </a:solidFill>
                <a:latin typeface="+mn-lt"/>
                <a:cs typeface="+mn-cs"/>
              </a:rPr>
              <a:t> ca.</a:t>
            </a:r>
          </a:p>
        </p:txBody>
      </p:sp>
      <p:sp>
        <p:nvSpPr>
          <p:cNvPr id="17" name="Rectangle 6"/>
          <p:cNvSpPr txBox="1">
            <a:spLocks noChangeArrowheads="1"/>
          </p:cNvSpPr>
          <p:nvPr/>
        </p:nvSpPr>
        <p:spPr bwMode="auto">
          <a:xfrm>
            <a:off x="5357813" y="4786313"/>
            <a:ext cx="4038600" cy="642937"/>
          </a:xfrm>
          <a:prstGeom prst="rect">
            <a:avLst/>
          </a:prstGeom>
          <a:noFill/>
          <a:ln w="9525">
            <a:noFill/>
            <a:miter lim="800000"/>
            <a:headEnd/>
            <a:tailEnd/>
          </a:ln>
        </p:spPr>
        <p:txBody>
          <a:bodyPr/>
          <a:lstStyle/>
          <a:p>
            <a:pPr marL="342900" indent="-342900">
              <a:lnSpc>
                <a:spcPct val="80000"/>
              </a:lnSpc>
              <a:spcBef>
                <a:spcPct val="20000"/>
              </a:spcBef>
              <a:defRPr/>
            </a:pPr>
            <a:r>
              <a:rPr lang="en-US" sz="2400" b="1" kern="0" dirty="0">
                <a:solidFill>
                  <a:srgbClr val="0000FF"/>
                </a:solidFill>
                <a:latin typeface="+mn-lt"/>
                <a:cs typeface="+mn-cs"/>
              </a:rPr>
              <a:t>Bay </a:t>
            </a:r>
            <a:r>
              <a:rPr lang="en-US" sz="2400" b="1" kern="0" dirty="0" err="1">
                <a:solidFill>
                  <a:srgbClr val="0000FF"/>
                </a:solidFill>
                <a:latin typeface="+mn-lt"/>
                <a:cs typeface="+mn-cs"/>
              </a:rPr>
              <a:t>cao</a:t>
            </a:r>
            <a:r>
              <a:rPr lang="en-US" sz="2400" b="1" kern="0" dirty="0">
                <a:solidFill>
                  <a:srgbClr val="0000FF"/>
                </a:solidFill>
                <a:latin typeface="+mn-lt"/>
                <a:cs typeface="+mn-cs"/>
              </a:rPr>
              <a:t>, </a:t>
            </a:r>
            <a:r>
              <a:rPr lang="en-US" sz="2400" b="1" kern="0" dirty="0" err="1">
                <a:solidFill>
                  <a:srgbClr val="0000FF"/>
                </a:solidFill>
                <a:latin typeface="+mn-lt"/>
                <a:cs typeface="+mn-cs"/>
              </a:rPr>
              <a:t>cao</a:t>
            </a:r>
            <a:r>
              <a:rPr lang="en-US" sz="2400" b="1" kern="0" dirty="0">
                <a:solidFill>
                  <a:srgbClr val="0000FF"/>
                </a:solidFill>
                <a:latin typeface="+mn-lt"/>
                <a:cs typeface="+mn-cs"/>
              </a:rPr>
              <a:t> </a:t>
            </a:r>
            <a:r>
              <a:rPr lang="en-US" sz="2400" b="1" kern="0" dirty="0" err="1">
                <a:solidFill>
                  <a:srgbClr val="0000FF"/>
                </a:solidFill>
                <a:latin typeface="+mn-lt"/>
                <a:cs typeface="+mn-cs"/>
              </a:rPr>
              <a:t>vút</a:t>
            </a:r>
            <a:endParaRPr lang="en-US" sz="2400" b="1" kern="0" dirty="0">
              <a:solidFill>
                <a:srgbClr val="0000FF"/>
              </a:solidFill>
              <a:latin typeface="+mn-lt"/>
              <a:cs typeface="+mn-cs"/>
            </a:endParaRPr>
          </a:p>
          <a:p>
            <a:pPr marL="342900" indent="-342900">
              <a:lnSpc>
                <a:spcPct val="80000"/>
              </a:lnSpc>
              <a:spcBef>
                <a:spcPct val="20000"/>
              </a:spcBef>
              <a:defRPr/>
            </a:pPr>
            <a:r>
              <a:rPr lang="en-US" sz="2400" b="1" kern="0" dirty="0" err="1">
                <a:solidFill>
                  <a:srgbClr val="0000FF"/>
                </a:solidFill>
                <a:latin typeface="+mn-lt"/>
                <a:cs typeface="+mn-cs"/>
              </a:rPr>
              <a:t>Chim</a:t>
            </a:r>
            <a:r>
              <a:rPr lang="en-US" sz="2400" b="1" kern="0" dirty="0">
                <a:solidFill>
                  <a:srgbClr val="0000FF"/>
                </a:solidFill>
                <a:latin typeface="+mn-lt"/>
                <a:cs typeface="+mn-cs"/>
              </a:rPr>
              <a:t> </a:t>
            </a:r>
            <a:r>
              <a:rPr lang="en-US" sz="2400" b="1" kern="0" dirty="0" err="1">
                <a:solidFill>
                  <a:srgbClr val="0000FF"/>
                </a:solidFill>
                <a:latin typeface="+mn-lt"/>
                <a:cs typeface="+mn-cs"/>
              </a:rPr>
              <a:t>biến</a:t>
            </a:r>
            <a:r>
              <a:rPr lang="en-US" sz="2400" b="1" kern="0" dirty="0">
                <a:solidFill>
                  <a:srgbClr val="0000FF"/>
                </a:solidFill>
                <a:latin typeface="+mn-lt"/>
                <a:cs typeface="+mn-cs"/>
              </a:rPr>
              <a:t> </a:t>
            </a:r>
            <a:r>
              <a:rPr lang="en-US" sz="2400" b="1" kern="0" dirty="0" err="1">
                <a:solidFill>
                  <a:srgbClr val="0000FF"/>
                </a:solidFill>
                <a:latin typeface="+mn-lt"/>
                <a:cs typeface="+mn-cs"/>
              </a:rPr>
              <a:t>mất</a:t>
            </a:r>
            <a:r>
              <a:rPr lang="en-US" sz="2400" b="1" kern="0" dirty="0">
                <a:solidFill>
                  <a:srgbClr val="0000FF"/>
                </a:solidFill>
                <a:latin typeface="+mn-lt"/>
                <a:cs typeface="+mn-cs"/>
              </a:rPr>
              <a:t> </a:t>
            </a:r>
            <a:r>
              <a:rPr lang="en-US" sz="2400" b="1" kern="0" dirty="0" err="1">
                <a:solidFill>
                  <a:srgbClr val="0000FF"/>
                </a:solidFill>
                <a:latin typeface="+mn-lt"/>
                <a:cs typeface="+mn-cs"/>
              </a:rPr>
              <a:t>rồi</a:t>
            </a:r>
            <a:endParaRPr lang="en-US" sz="2400" b="1" kern="0" dirty="0">
              <a:solidFill>
                <a:srgbClr val="0000FF"/>
              </a:solidFill>
              <a:latin typeface="+mn-lt"/>
              <a:cs typeface="+mn-cs"/>
            </a:endParaRPr>
          </a:p>
          <a:p>
            <a:pPr marL="342900" indent="-342900">
              <a:lnSpc>
                <a:spcPct val="80000"/>
              </a:lnSpc>
              <a:spcBef>
                <a:spcPct val="20000"/>
              </a:spcBef>
              <a:defRPr/>
            </a:pPr>
            <a:r>
              <a:rPr lang="es-MX" sz="2400" b="1" kern="0" dirty="0">
                <a:solidFill>
                  <a:srgbClr val="0000FF"/>
                </a:solidFill>
                <a:latin typeface="+mn-lt"/>
                <a:cs typeface="+mn-cs"/>
              </a:rPr>
              <a:t>		</a:t>
            </a:r>
            <a:endParaRPr lang="en-US" sz="2400" kern="0" dirty="0">
              <a:solidFill>
                <a:srgbClr val="009900"/>
              </a:solidFill>
              <a:latin typeface="+mn-lt"/>
              <a:cs typeface="+mn-cs"/>
            </a:endParaRPr>
          </a:p>
        </p:txBody>
      </p:sp>
    </p:spTree>
  </p:cSld>
  <p:clrMapOvr>
    <a:masterClrMapping/>
  </p:clrMapOvr>
  <p:transition spd="slow">
    <p:newsflash/>
    <p:sndAc>
      <p:stSnd>
        <p:snd r:embed="rId2" name="arrow.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5105400" y="2016125"/>
            <a:ext cx="379095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Ô CỬA MAY MẮN</a:t>
            </a:r>
          </a:p>
        </p:txBody>
      </p:sp>
      <p:pic>
        <p:nvPicPr>
          <p:cNvPr id="18435" name="Picture 3" descr="S128x128P_1049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438400"/>
            <a:ext cx="12446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4648200" y="4562475"/>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0000FF"/>
                </a:solidFill>
              </a:rPr>
              <a:t>Em hãy đọc thuộc khổ thơ 1-2</a:t>
            </a:r>
          </a:p>
        </p:txBody>
      </p:sp>
      <p:sp>
        <p:nvSpPr>
          <p:cNvPr id="119813" name="AutoShape 5"/>
          <p:cNvSpPr>
            <a:spLocks noChangeArrowheads="1"/>
          </p:cNvSpPr>
          <p:nvPr/>
        </p:nvSpPr>
        <p:spPr bwMode="auto">
          <a:xfrm>
            <a:off x="4724400" y="4953000"/>
            <a:ext cx="1752600" cy="1371600"/>
          </a:xfrm>
          <a:prstGeom prst="rightArrow">
            <a:avLst>
              <a:gd name="adj1" fmla="val 50000"/>
              <a:gd name="adj2" fmla="val 31944"/>
            </a:avLst>
          </a:prstGeom>
          <a:solidFill>
            <a:srgbClr val="FFFF00"/>
          </a:solidFill>
          <a:ln w="9525">
            <a:solidFill>
              <a:schemeClr val="tx1"/>
            </a:solidFill>
            <a:miter lim="800000"/>
            <a:headEnd/>
            <a:tailEnd/>
          </a:ln>
        </p:spPr>
        <p:txBody>
          <a:bodyPr wrap="none" anchor="ctr"/>
          <a:lstStyle/>
          <a:p>
            <a:pPr algn="ctr"/>
            <a:r>
              <a:rPr lang="en-US" b="1">
                <a:solidFill>
                  <a:srgbClr val="FF3300"/>
                </a:solidFill>
              </a:rPr>
              <a:t>Phần thưởng</a:t>
            </a:r>
          </a:p>
          <a:p>
            <a:pPr algn="ctr"/>
            <a:r>
              <a:rPr lang="en-US" b="1">
                <a:solidFill>
                  <a:srgbClr val="FF3300"/>
                </a:solidFill>
              </a:rPr>
              <a:t> của bạn</a:t>
            </a:r>
          </a:p>
        </p:txBody>
      </p:sp>
      <p:pic>
        <p:nvPicPr>
          <p:cNvPr id="119814" name="Picture 6" descr="Copy of 138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953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228600" y="4633913"/>
            <a:ext cx="411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0000FF"/>
                </a:solidFill>
              </a:rPr>
              <a:t>Em hãy đọc thuộc khổ thơ 3-4</a:t>
            </a:r>
          </a:p>
        </p:txBody>
      </p:sp>
      <p:sp>
        <p:nvSpPr>
          <p:cNvPr id="18440" name="Text Box 8"/>
          <p:cNvSpPr txBox="1">
            <a:spLocks noChangeArrowheads="1"/>
          </p:cNvSpPr>
          <p:nvPr/>
        </p:nvSpPr>
        <p:spPr bwMode="auto">
          <a:xfrm>
            <a:off x="228600" y="2276475"/>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solidFill>
                  <a:srgbClr val="0000FF"/>
                </a:solidFill>
              </a:rPr>
              <a:t>Em hãy đọc thuộc khổ thơ 5-6</a:t>
            </a:r>
          </a:p>
        </p:txBody>
      </p:sp>
      <p:sp>
        <p:nvSpPr>
          <p:cNvPr id="119817" name="AutoShape 9"/>
          <p:cNvSpPr>
            <a:spLocks noChangeArrowheads="1"/>
          </p:cNvSpPr>
          <p:nvPr/>
        </p:nvSpPr>
        <p:spPr bwMode="auto">
          <a:xfrm>
            <a:off x="304800" y="4953000"/>
            <a:ext cx="1752600" cy="1371600"/>
          </a:xfrm>
          <a:prstGeom prst="rightArrow">
            <a:avLst>
              <a:gd name="adj1" fmla="val 50000"/>
              <a:gd name="adj2" fmla="val 31944"/>
            </a:avLst>
          </a:prstGeom>
          <a:solidFill>
            <a:srgbClr val="FFFF00"/>
          </a:solidFill>
          <a:ln w="9525">
            <a:solidFill>
              <a:schemeClr val="tx1"/>
            </a:solidFill>
            <a:miter lim="800000"/>
            <a:headEnd/>
            <a:tailEnd/>
          </a:ln>
        </p:spPr>
        <p:txBody>
          <a:bodyPr wrap="none" anchor="ctr"/>
          <a:lstStyle/>
          <a:p>
            <a:pPr algn="ctr"/>
            <a:r>
              <a:rPr lang="en-US" b="1">
                <a:solidFill>
                  <a:srgbClr val="FF3300"/>
                </a:solidFill>
              </a:rPr>
              <a:t>Phần thưởng</a:t>
            </a:r>
          </a:p>
          <a:p>
            <a:pPr algn="ctr"/>
            <a:r>
              <a:rPr lang="en-US" b="1">
                <a:solidFill>
                  <a:srgbClr val="FF3300"/>
                </a:solidFill>
              </a:rPr>
              <a:t> của bạn là</a:t>
            </a:r>
          </a:p>
        </p:txBody>
      </p:sp>
      <p:sp>
        <p:nvSpPr>
          <p:cNvPr id="119818" name="Text Box 10"/>
          <p:cNvSpPr txBox="1">
            <a:spLocks noChangeArrowheads="1"/>
          </p:cNvSpPr>
          <p:nvPr/>
        </p:nvSpPr>
        <p:spPr bwMode="auto">
          <a:xfrm>
            <a:off x="2590800" y="4953000"/>
            <a:ext cx="1371600" cy="11874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3300"/>
                </a:solidFill>
              </a:rPr>
              <a:t>Một tràng vỗ tay</a:t>
            </a:r>
          </a:p>
        </p:txBody>
      </p:sp>
      <p:sp>
        <p:nvSpPr>
          <p:cNvPr id="119819" name="AutoShape 11"/>
          <p:cNvSpPr>
            <a:spLocks noChangeArrowheads="1"/>
          </p:cNvSpPr>
          <p:nvPr/>
        </p:nvSpPr>
        <p:spPr bwMode="auto">
          <a:xfrm>
            <a:off x="142875" y="2486025"/>
            <a:ext cx="1752600" cy="1371600"/>
          </a:xfrm>
          <a:prstGeom prst="rightArrow">
            <a:avLst>
              <a:gd name="adj1" fmla="val 50000"/>
              <a:gd name="adj2" fmla="val 31944"/>
            </a:avLst>
          </a:prstGeom>
          <a:solidFill>
            <a:srgbClr val="FFFF00"/>
          </a:solidFill>
          <a:ln w="9525">
            <a:solidFill>
              <a:schemeClr val="tx1"/>
            </a:solidFill>
            <a:miter lim="800000"/>
            <a:headEnd/>
            <a:tailEnd/>
          </a:ln>
        </p:spPr>
        <p:txBody>
          <a:bodyPr wrap="none" anchor="ctr"/>
          <a:lstStyle/>
          <a:p>
            <a:pPr algn="ctr"/>
            <a:r>
              <a:rPr lang="en-US" b="1">
                <a:solidFill>
                  <a:srgbClr val="FF3300"/>
                </a:solidFill>
              </a:rPr>
              <a:t>Phần thưởng</a:t>
            </a:r>
          </a:p>
          <a:p>
            <a:pPr algn="ctr"/>
            <a:r>
              <a:rPr lang="en-US" b="1">
                <a:solidFill>
                  <a:srgbClr val="FF3300"/>
                </a:solidFill>
              </a:rPr>
              <a:t> của bạn là</a:t>
            </a:r>
          </a:p>
        </p:txBody>
      </p:sp>
      <p:sp>
        <p:nvSpPr>
          <p:cNvPr id="119820" name="Text Box 12"/>
          <p:cNvSpPr txBox="1">
            <a:spLocks noChangeArrowheads="1"/>
          </p:cNvSpPr>
          <p:nvPr/>
        </p:nvSpPr>
        <p:spPr bwMode="auto">
          <a:xfrm>
            <a:off x="2514600" y="2362200"/>
            <a:ext cx="1524000" cy="18161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solidFill>
                  <a:srgbClr val="FF3300"/>
                </a:solidFill>
              </a:rPr>
              <a:t>Được chỉ định một bạn khác</a:t>
            </a:r>
          </a:p>
        </p:txBody>
      </p:sp>
      <p:sp>
        <p:nvSpPr>
          <p:cNvPr id="18445" name="Text Box 13"/>
          <p:cNvSpPr txBox="1">
            <a:spLocks noChangeArrowheads="1"/>
          </p:cNvSpPr>
          <p:nvPr/>
        </p:nvSpPr>
        <p:spPr bwMode="auto">
          <a:xfrm>
            <a:off x="4533900" y="4194175"/>
            <a:ext cx="480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FFFF00"/>
                </a:solidFill>
                <a:latin typeface="Tahoma" pitchFamily="34" charset="0"/>
              </a:rPr>
              <a:t>    </a:t>
            </a:r>
          </a:p>
        </p:txBody>
      </p:sp>
      <p:sp>
        <p:nvSpPr>
          <p:cNvPr id="18446" name="Text Box 14"/>
          <p:cNvSpPr txBox="1">
            <a:spLocks noChangeArrowheads="1"/>
          </p:cNvSpPr>
          <p:nvPr/>
        </p:nvSpPr>
        <p:spPr bwMode="auto">
          <a:xfrm>
            <a:off x="152400" y="141128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         </a:t>
            </a:r>
            <a:endParaRPr lang="en-US" sz="2000"/>
          </a:p>
        </p:txBody>
      </p:sp>
      <p:grpSp>
        <p:nvGrpSpPr>
          <p:cNvPr id="18447" name="Group 15"/>
          <p:cNvGrpSpPr>
            <a:grpSpLocks/>
          </p:cNvGrpSpPr>
          <p:nvPr/>
        </p:nvGrpSpPr>
        <p:grpSpPr bwMode="auto">
          <a:xfrm>
            <a:off x="0" y="1928813"/>
            <a:ext cx="9144000" cy="4776787"/>
            <a:chOff x="0" y="1080"/>
            <a:chExt cx="5760" cy="3216"/>
          </a:xfrm>
        </p:grpSpPr>
        <p:sp>
          <p:nvSpPr>
            <p:cNvPr id="18460" name="Rectangle 16"/>
            <p:cNvSpPr>
              <a:spLocks noChangeArrowheads="1"/>
            </p:cNvSpPr>
            <p:nvPr/>
          </p:nvSpPr>
          <p:spPr bwMode="auto">
            <a:xfrm>
              <a:off x="0" y="2688"/>
              <a:ext cx="2880" cy="1608"/>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a:solidFill>
                  <a:srgbClr val="0000FF"/>
                </a:solidFill>
              </a:endParaRPr>
            </a:p>
          </p:txBody>
        </p:sp>
        <p:sp>
          <p:nvSpPr>
            <p:cNvPr id="18461" name="Rectangle 17"/>
            <p:cNvSpPr>
              <a:spLocks noChangeArrowheads="1"/>
            </p:cNvSpPr>
            <p:nvPr/>
          </p:nvSpPr>
          <p:spPr bwMode="auto">
            <a:xfrm>
              <a:off x="2880" y="2688"/>
              <a:ext cx="2880" cy="1608"/>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a:solidFill>
                  <a:srgbClr val="0000FF"/>
                </a:solidFill>
              </a:endParaRPr>
            </a:p>
          </p:txBody>
        </p:sp>
        <p:sp>
          <p:nvSpPr>
            <p:cNvPr id="18462" name="Rectangle 18"/>
            <p:cNvSpPr>
              <a:spLocks noChangeArrowheads="1"/>
            </p:cNvSpPr>
            <p:nvPr/>
          </p:nvSpPr>
          <p:spPr bwMode="auto">
            <a:xfrm>
              <a:off x="0" y="1080"/>
              <a:ext cx="2880" cy="1608"/>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a:solidFill>
                  <a:srgbClr val="0000FF"/>
                </a:solidFill>
              </a:endParaRPr>
            </a:p>
          </p:txBody>
        </p:sp>
        <p:sp>
          <p:nvSpPr>
            <p:cNvPr id="18463" name="Rectangle 19"/>
            <p:cNvSpPr>
              <a:spLocks noChangeArrowheads="1"/>
            </p:cNvSpPr>
            <p:nvPr/>
          </p:nvSpPr>
          <p:spPr bwMode="auto">
            <a:xfrm>
              <a:off x="2880" y="1080"/>
              <a:ext cx="2880" cy="1608"/>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a:solidFill>
                  <a:srgbClr val="0000FF"/>
                </a:solidFill>
              </a:endParaRPr>
            </a:p>
          </p:txBody>
        </p:sp>
      </p:grpSp>
      <p:sp>
        <p:nvSpPr>
          <p:cNvPr id="18448" name="Oval 20"/>
          <p:cNvSpPr>
            <a:spLocks noChangeArrowheads="1"/>
          </p:cNvSpPr>
          <p:nvPr/>
        </p:nvSpPr>
        <p:spPr bwMode="auto">
          <a:xfrm>
            <a:off x="2214563" y="1071563"/>
            <a:ext cx="4343400" cy="785812"/>
          </a:xfrm>
          <a:prstGeom prst="ellipse">
            <a:avLst/>
          </a:prstGeom>
          <a:gradFill rotWithShape="1">
            <a:gsLst>
              <a:gs pos="0">
                <a:srgbClr val="CCFFFF"/>
              </a:gs>
              <a:gs pos="100000">
                <a:srgbClr val="CCFF33"/>
              </a:gs>
            </a:gsLst>
            <a:path path="shape">
              <a:fillToRect l="50000" t="50000" r="50000" b="50000"/>
            </a:path>
          </a:gradFill>
          <a:ln w="38100">
            <a:solidFill>
              <a:srgbClr val="FF3300"/>
            </a:solidFill>
            <a:round/>
            <a:headEnd/>
            <a:tailEnd/>
          </a:ln>
        </p:spPr>
        <p:txBody>
          <a:bodyPr wrap="none" anchor="ctr"/>
          <a:lstStyle/>
          <a:p>
            <a:pPr algn="ctr"/>
            <a:r>
              <a:rPr lang="en-US" sz="2800" b="1">
                <a:solidFill>
                  <a:srgbClr val="FF0000"/>
                </a:solidFill>
              </a:rPr>
              <a:t>Ô CỬA BÍ MẬT</a:t>
            </a:r>
            <a:endParaRPr lang="en-US" sz="2800"/>
          </a:p>
        </p:txBody>
      </p:sp>
      <p:pic>
        <p:nvPicPr>
          <p:cNvPr id="18449" name="Picture 21" descr="S128x128P_1049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625"/>
            <a:ext cx="2185988"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22" descr="S128x128P_1049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57963" y="42863"/>
            <a:ext cx="2586037"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31" name="Picture 23" descr="untitled"/>
          <p:cNvPicPr>
            <a:picLocks noChangeAspect="1" noChangeArrowheads="1"/>
          </p:cNvPicPr>
          <p:nvPr/>
        </p:nvPicPr>
        <p:blipFill>
          <a:blip r:embed="rId7">
            <a:extLst>
              <a:ext uri="{28A0092B-C50C-407E-A947-70E740481C1C}">
                <a14:useLocalDpi xmlns:a14="http://schemas.microsoft.com/office/drawing/2010/main" val="0"/>
              </a:ext>
            </a:extLst>
          </a:blip>
          <a:srcRect l="55000" t="12666" r="23000" b="53999"/>
          <a:stretch>
            <a:fillRect/>
          </a:stretch>
        </p:blipFill>
        <p:spPr bwMode="auto">
          <a:xfrm>
            <a:off x="4562475" y="4357688"/>
            <a:ext cx="4581525"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32" name="Rectangle 24"/>
          <p:cNvSpPr>
            <a:spLocks noChangeArrowheads="1"/>
          </p:cNvSpPr>
          <p:nvPr/>
        </p:nvSpPr>
        <p:spPr bwMode="auto">
          <a:xfrm>
            <a:off x="6324600" y="4953000"/>
            <a:ext cx="830263" cy="776288"/>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p>
            <a:pPr algn="ctr"/>
            <a:r>
              <a:rPr lang="en-US" sz="3600" b="1">
                <a:solidFill>
                  <a:srgbClr val="FF3300"/>
                </a:solidFill>
              </a:rPr>
              <a:t>4</a:t>
            </a:r>
            <a:endParaRPr lang="en-US"/>
          </a:p>
        </p:txBody>
      </p:sp>
      <p:pic>
        <p:nvPicPr>
          <p:cNvPr id="119844" name="Picture 36" descr="untitled"/>
          <p:cNvPicPr>
            <a:picLocks noChangeAspect="1" noChangeArrowheads="1"/>
          </p:cNvPicPr>
          <p:nvPr/>
        </p:nvPicPr>
        <p:blipFill>
          <a:blip r:embed="rId7">
            <a:extLst>
              <a:ext uri="{28A0092B-C50C-407E-A947-70E740481C1C}">
                <a14:useLocalDpi xmlns:a14="http://schemas.microsoft.com/office/drawing/2010/main" val="0"/>
              </a:ext>
            </a:extLst>
          </a:blip>
          <a:srcRect l="55000" t="12666" r="23000" b="53999"/>
          <a:stretch>
            <a:fillRect/>
          </a:stretch>
        </p:blipFill>
        <p:spPr bwMode="auto">
          <a:xfrm>
            <a:off x="-14288" y="1984375"/>
            <a:ext cx="4552951"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45" name="Rectangle 37"/>
          <p:cNvSpPr>
            <a:spLocks noChangeArrowheads="1"/>
          </p:cNvSpPr>
          <p:nvPr/>
        </p:nvSpPr>
        <p:spPr bwMode="auto">
          <a:xfrm>
            <a:off x="1828800" y="2133600"/>
            <a:ext cx="822325" cy="79692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p>
            <a:pPr algn="ctr"/>
            <a:r>
              <a:rPr lang="en-US" sz="3600" b="1">
                <a:solidFill>
                  <a:srgbClr val="FF3300"/>
                </a:solidFill>
              </a:rPr>
              <a:t>1</a:t>
            </a:r>
            <a:endParaRPr lang="en-US"/>
          </a:p>
        </p:txBody>
      </p:sp>
      <p:pic>
        <p:nvPicPr>
          <p:cNvPr id="119846" name="Picture 38" descr="untitled"/>
          <p:cNvPicPr>
            <a:picLocks noChangeAspect="1" noChangeArrowheads="1"/>
          </p:cNvPicPr>
          <p:nvPr/>
        </p:nvPicPr>
        <p:blipFill>
          <a:blip r:embed="rId7">
            <a:extLst>
              <a:ext uri="{28A0092B-C50C-407E-A947-70E740481C1C}">
                <a14:useLocalDpi xmlns:a14="http://schemas.microsoft.com/office/drawing/2010/main" val="0"/>
              </a:ext>
            </a:extLst>
          </a:blip>
          <a:srcRect l="55000" t="12666" r="23000" b="53999"/>
          <a:stretch>
            <a:fillRect/>
          </a:stretch>
        </p:blipFill>
        <p:spPr bwMode="auto">
          <a:xfrm>
            <a:off x="0" y="4357688"/>
            <a:ext cx="4572000"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47" name="Rectangle 39"/>
          <p:cNvSpPr>
            <a:spLocks noChangeArrowheads="1"/>
          </p:cNvSpPr>
          <p:nvPr/>
        </p:nvSpPr>
        <p:spPr bwMode="auto">
          <a:xfrm>
            <a:off x="1752600" y="4953000"/>
            <a:ext cx="866775" cy="731838"/>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p>
            <a:pPr algn="ctr"/>
            <a:r>
              <a:rPr lang="en-US" sz="3600" b="1">
                <a:solidFill>
                  <a:srgbClr val="FF3300"/>
                </a:solidFill>
              </a:rPr>
              <a:t>3</a:t>
            </a:r>
            <a:endParaRPr lang="en-US"/>
          </a:p>
        </p:txBody>
      </p:sp>
      <p:pic>
        <p:nvPicPr>
          <p:cNvPr id="119848" name="Picture 40" descr="untitled"/>
          <p:cNvPicPr>
            <a:picLocks noChangeAspect="1" noChangeArrowheads="1"/>
          </p:cNvPicPr>
          <p:nvPr/>
        </p:nvPicPr>
        <p:blipFill>
          <a:blip r:embed="rId7">
            <a:extLst>
              <a:ext uri="{28A0092B-C50C-407E-A947-70E740481C1C}">
                <a14:useLocalDpi xmlns:a14="http://schemas.microsoft.com/office/drawing/2010/main" val="0"/>
              </a:ext>
            </a:extLst>
          </a:blip>
          <a:srcRect l="55000" t="12666" r="23000" b="53999"/>
          <a:stretch>
            <a:fillRect/>
          </a:stretch>
        </p:blipFill>
        <p:spPr bwMode="auto">
          <a:xfrm>
            <a:off x="4540250" y="2020888"/>
            <a:ext cx="460375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49" name="Rectangle 41"/>
          <p:cNvSpPr>
            <a:spLocks noChangeArrowheads="1"/>
          </p:cNvSpPr>
          <p:nvPr/>
        </p:nvSpPr>
        <p:spPr bwMode="auto">
          <a:xfrm>
            <a:off x="6248400" y="2362200"/>
            <a:ext cx="866775" cy="74612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p>
            <a:pPr algn="ctr"/>
            <a:r>
              <a:rPr lang="en-US" sz="3600" b="1">
                <a:solidFill>
                  <a:srgbClr val="FF3300"/>
                </a:solidFill>
              </a:rPr>
              <a:t>2</a:t>
            </a:r>
            <a:endParaRPr lang="en-US"/>
          </a:p>
        </p:txBody>
      </p:sp>
      <p:sp>
        <p:nvSpPr>
          <p:cNvPr id="43" name="Horizontal Scroll 42"/>
          <p:cNvSpPr/>
          <p:nvPr/>
        </p:nvSpPr>
        <p:spPr>
          <a:xfrm>
            <a:off x="2214563" y="0"/>
            <a:ext cx="4357687" cy="1071563"/>
          </a:xfrm>
          <a:prstGeom prst="horizontalScroll">
            <a:avLst/>
          </a:prstGeom>
          <a:solidFill>
            <a:srgbClr val="F830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chemeClr val="tx2"/>
                </a:solidFill>
                <a:latin typeface="Times New Roman" pitchFamily="18" charset="0"/>
                <a:cs typeface="Times New Roman" pitchFamily="18" charset="0"/>
              </a:rPr>
              <a:t>Thi</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đọc</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thuộc</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lòng</a:t>
            </a:r>
            <a:endParaRPr lang="en-US" sz="36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98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119845"/>
                                        </p:tgtEl>
                                        <p:attrNameLst>
                                          <p:attrName>style.color</p:attrName>
                                        </p:attrNameLst>
                                      </p:cBhvr>
                                      <p:by>
                                        <p:hsl h="-7200000" s="0" l="0"/>
                                      </p:by>
                                    </p:animClr>
                                    <p:animClr clrSpc="hsl" dir="cw">
                                      <p:cBhvr>
                                        <p:cTn id="7" dur="500" fill="hold"/>
                                        <p:tgtEl>
                                          <p:spTgt spid="119845"/>
                                        </p:tgtEl>
                                        <p:attrNameLst>
                                          <p:attrName>fillcolor</p:attrName>
                                        </p:attrNameLst>
                                      </p:cBhvr>
                                      <p:by>
                                        <p:hsl h="-7200000" s="0" l="0"/>
                                      </p:by>
                                    </p:animClr>
                                    <p:animClr clrSpc="hsl" dir="cw">
                                      <p:cBhvr>
                                        <p:cTn id="8" dur="500" fill="hold"/>
                                        <p:tgtEl>
                                          <p:spTgt spid="119845"/>
                                        </p:tgtEl>
                                        <p:attrNameLst>
                                          <p:attrName>stroke.color</p:attrName>
                                        </p:attrNameLst>
                                      </p:cBhvr>
                                      <p:by>
                                        <p:hsl h="-7200000" s="0" l="0"/>
                                      </p:by>
                                    </p:animClr>
                                    <p:set>
                                      <p:cBhvr>
                                        <p:cTn id="9" dur="500" fill="hold"/>
                                        <p:tgtEl>
                                          <p:spTgt spid="119845"/>
                                        </p:tgtEl>
                                        <p:attrNameLst>
                                          <p:attrName>fill.type</p:attrName>
                                        </p:attrNameLst>
                                      </p:cBhvr>
                                      <p:to>
                                        <p:strVal val="solid"/>
                                      </p:to>
                                    </p:set>
                                  </p:childTnLst>
                                </p:cTn>
                              </p:par>
                            </p:childTnLst>
                          </p:cTn>
                        </p:par>
                        <p:par>
                          <p:cTn id="10" fill="hold" nodeType="afterGroup">
                            <p:stCondLst>
                              <p:cond delay="500"/>
                            </p:stCondLst>
                            <p:childTnLst>
                              <p:par>
                                <p:cTn id="11" presetID="20" presetClass="exit" presetSubtype="0" fill="hold" grpId="1" nodeType="afterEffect">
                                  <p:stCondLst>
                                    <p:cond delay="0"/>
                                  </p:stCondLst>
                                  <p:childTnLst>
                                    <p:animEffect transition="out" filter="wedge">
                                      <p:cBhvr>
                                        <p:cTn id="12" dur="2000"/>
                                        <p:tgtEl>
                                          <p:spTgt spid="119845"/>
                                        </p:tgtEl>
                                      </p:cBhvr>
                                    </p:animEffect>
                                    <p:set>
                                      <p:cBhvr>
                                        <p:cTn id="13" dur="1" fill="hold">
                                          <p:stCondLst>
                                            <p:cond delay="1999"/>
                                          </p:stCondLst>
                                        </p:cTn>
                                        <p:tgtEl>
                                          <p:spTgt spid="119845"/>
                                        </p:tgtEl>
                                        <p:attrNameLst>
                                          <p:attrName>style.visibility</p:attrName>
                                        </p:attrNameLst>
                                      </p:cBhvr>
                                      <p:to>
                                        <p:strVal val="hidden"/>
                                      </p:to>
                                    </p:set>
                                  </p:childTnLst>
                                </p:cTn>
                              </p:par>
                            </p:childTnLst>
                          </p:cTn>
                        </p:par>
                        <p:par>
                          <p:cTn id="14" fill="hold" nodeType="afterGroup">
                            <p:stCondLst>
                              <p:cond delay="2500"/>
                            </p:stCondLst>
                            <p:childTnLst>
                              <p:par>
                                <p:cTn id="15" presetID="16" presetClass="exit" presetSubtype="37" fill="hold" nodeType="afterEffect">
                                  <p:stCondLst>
                                    <p:cond delay="0"/>
                                  </p:stCondLst>
                                  <p:childTnLst>
                                    <p:animEffect transition="out" filter="barn(outVertical)">
                                      <p:cBhvr>
                                        <p:cTn id="16" dur="2000"/>
                                        <p:tgtEl>
                                          <p:spTgt spid="119844"/>
                                        </p:tgtEl>
                                      </p:cBhvr>
                                    </p:animEffect>
                                    <p:set>
                                      <p:cBhvr>
                                        <p:cTn id="17" dur="1" fill="hold">
                                          <p:stCondLst>
                                            <p:cond delay="1999"/>
                                          </p:stCondLst>
                                        </p:cTn>
                                        <p:tgtEl>
                                          <p:spTgt spid="119844"/>
                                        </p:tgtEl>
                                        <p:attrNameLst>
                                          <p:attrName>style.visibility</p:attrName>
                                        </p:attrNameLst>
                                      </p:cBhvr>
                                      <p:to>
                                        <p:strVal val="hidden"/>
                                      </p:to>
                                    </p:set>
                                  </p:childTnLst>
                                </p:cTn>
                              </p:par>
                            </p:childTnLst>
                          </p:cTn>
                        </p:par>
                      </p:childTnLst>
                    </p:cTn>
                  </p:par>
                </p:childTnLst>
              </p:cTn>
              <p:nextCondLst>
                <p:cond evt="onClick" delay="0">
                  <p:tgtEl>
                    <p:spTgt spid="119845"/>
                  </p:tgtEl>
                </p:cond>
              </p:nextCondLst>
            </p:seq>
            <p:seq concurrent="1" nextAc="seek">
              <p:cTn id="18" restart="whenNotActive" fill="hold" evtFilter="cancelBubble" nodeType="interactiveSeq">
                <p:stCondLst>
                  <p:cond evt="onClick" delay="0">
                    <p:tgtEl>
                      <p:spTgt spid="11984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22" presetClass="emph" presetSubtype="0" fill="hold" grpId="0" nodeType="clickEffect">
                                  <p:stCondLst>
                                    <p:cond delay="0"/>
                                  </p:stCondLst>
                                  <p:childTnLst>
                                    <p:animClr clrSpc="hsl" dir="cw">
                                      <p:cBhvr override="childStyle">
                                        <p:cTn id="22" dur="500" fill="hold"/>
                                        <p:tgtEl>
                                          <p:spTgt spid="119847"/>
                                        </p:tgtEl>
                                        <p:attrNameLst>
                                          <p:attrName>style.color</p:attrName>
                                        </p:attrNameLst>
                                      </p:cBhvr>
                                      <p:by>
                                        <p:hsl h="-7200000" s="0" l="0"/>
                                      </p:by>
                                    </p:animClr>
                                    <p:animClr clrSpc="hsl" dir="cw">
                                      <p:cBhvr>
                                        <p:cTn id="23" dur="500" fill="hold"/>
                                        <p:tgtEl>
                                          <p:spTgt spid="119847"/>
                                        </p:tgtEl>
                                        <p:attrNameLst>
                                          <p:attrName>fillcolor</p:attrName>
                                        </p:attrNameLst>
                                      </p:cBhvr>
                                      <p:by>
                                        <p:hsl h="-7200000" s="0" l="0"/>
                                      </p:by>
                                    </p:animClr>
                                    <p:animClr clrSpc="hsl" dir="cw">
                                      <p:cBhvr>
                                        <p:cTn id="24" dur="500" fill="hold"/>
                                        <p:tgtEl>
                                          <p:spTgt spid="119847"/>
                                        </p:tgtEl>
                                        <p:attrNameLst>
                                          <p:attrName>stroke.color</p:attrName>
                                        </p:attrNameLst>
                                      </p:cBhvr>
                                      <p:by>
                                        <p:hsl h="-7200000" s="0" l="0"/>
                                      </p:by>
                                    </p:animClr>
                                    <p:set>
                                      <p:cBhvr>
                                        <p:cTn id="25" dur="500" fill="hold"/>
                                        <p:tgtEl>
                                          <p:spTgt spid="119847"/>
                                        </p:tgtEl>
                                        <p:attrNameLst>
                                          <p:attrName>fill.type</p:attrName>
                                        </p:attrNameLst>
                                      </p:cBhvr>
                                      <p:to>
                                        <p:strVal val="solid"/>
                                      </p:to>
                                    </p:set>
                                  </p:childTnLst>
                                </p:cTn>
                              </p:par>
                            </p:childTnLst>
                          </p:cTn>
                        </p:par>
                        <p:par>
                          <p:cTn id="26" fill="hold" nodeType="afterGroup">
                            <p:stCondLst>
                              <p:cond delay="500"/>
                            </p:stCondLst>
                            <p:childTnLst>
                              <p:par>
                                <p:cTn id="27" presetID="20" presetClass="exit" presetSubtype="0" fill="hold" grpId="1" nodeType="afterEffect">
                                  <p:stCondLst>
                                    <p:cond delay="0"/>
                                  </p:stCondLst>
                                  <p:childTnLst>
                                    <p:animEffect transition="out" filter="wedge">
                                      <p:cBhvr>
                                        <p:cTn id="28" dur="2000"/>
                                        <p:tgtEl>
                                          <p:spTgt spid="119847"/>
                                        </p:tgtEl>
                                      </p:cBhvr>
                                    </p:animEffect>
                                    <p:set>
                                      <p:cBhvr>
                                        <p:cTn id="29" dur="1" fill="hold">
                                          <p:stCondLst>
                                            <p:cond delay="1999"/>
                                          </p:stCondLst>
                                        </p:cTn>
                                        <p:tgtEl>
                                          <p:spTgt spid="119847"/>
                                        </p:tgtEl>
                                        <p:attrNameLst>
                                          <p:attrName>style.visibility</p:attrName>
                                        </p:attrNameLst>
                                      </p:cBhvr>
                                      <p:to>
                                        <p:strVal val="hidden"/>
                                      </p:to>
                                    </p:set>
                                  </p:childTnLst>
                                </p:cTn>
                              </p:par>
                            </p:childTnLst>
                          </p:cTn>
                        </p:par>
                        <p:par>
                          <p:cTn id="30" fill="hold" nodeType="afterGroup">
                            <p:stCondLst>
                              <p:cond delay="2500"/>
                            </p:stCondLst>
                            <p:childTnLst>
                              <p:par>
                                <p:cTn id="31" presetID="16" presetClass="exit" presetSubtype="37" fill="hold" nodeType="afterEffect">
                                  <p:stCondLst>
                                    <p:cond delay="0"/>
                                  </p:stCondLst>
                                  <p:childTnLst>
                                    <p:animEffect transition="out" filter="barn(outVertical)">
                                      <p:cBhvr>
                                        <p:cTn id="32" dur="2000"/>
                                        <p:tgtEl>
                                          <p:spTgt spid="119846"/>
                                        </p:tgtEl>
                                      </p:cBhvr>
                                    </p:animEffect>
                                    <p:set>
                                      <p:cBhvr>
                                        <p:cTn id="33" dur="1" fill="hold">
                                          <p:stCondLst>
                                            <p:cond delay="1999"/>
                                          </p:stCondLst>
                                        </p:cTn>
                                        <p:tgtEl>
                                          <p:spTgt spid="119846"/>
                                        </p:tgtEl>
                                        <p:attrNameLst>
                                          <p:attrName>style.visibility</p:attrName>
                                        </p:attrNameLst>
                                      </p:cBhvr>
                                      <p:to>
                                        <p:strVal val="hidden"/>
                                      </p:to>
                                    </p:set>
                                  </p:childTnLst>
                                </p:cTn>
                              </p:par>
                            </p:childTnLst>
                          </p:cTn>
                        </p:par>
                      </p:childTnLst>
                    </p:cTn>
                  </p:par>
                </p:childTnLst>
              </p:cTn>
              <p:nextCondLst>
                <p:cond evt="onClick" delay="0">
                  <p:tgtEl>
                    <p:spTgt spid="119847"/>
                  </p:tgtEl>
                </p:cond>
              </p:nextCondLst>
            </p:seq>
            <p:seq concurrent="1" nextAc="seek">
              <p:cTn id="34" restart="whenNotActive" fill="hold" evtFilter="cancelBubble" nodeType="interactiveSeq">
                <p:stCondLst>
                  <p:cond evt="onClick" delay="0">
                    <p:tgtEl>
                      <p:spTgt spid="119849"/>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22" presetClass="emph" presetSubtype="0" fill="hold" grpId="0" nodeType="clickEffect">
                                  <p:stCondLst>
                                    <p:cond delay="0"/>
                                  </p:stCondLst>
                                  <p:childTnLst>
                                    <p:animClr clrSpc="hsl" dir="cw">
                                      <p:cBhvr override="childStyle">
                                        <p:cTn id="38" dur="500" fill="hold"/>
                                        <p:tgtEl>
                                          <p:spTgt spid="119849"/>
                                        </p:tgtEl>
                                        <p:attrNameLst>
                                          <p:attrName>style.color</p:attrName>
                                        </p:attrNameLst>
                                      </p:cBhvr>
                                      <p:by>
                                        <p:hsl h="-7200000" s="0" l="0"/>
                                      </p:by>
                                    </p:animClr>
                                    <p:animClr clrSpc="hsl" dir="cw">
                                      <p:cBhvr>
                                        <p:cTn id="39" dur="500" fill="hold"/>
                                        <p:tgtEl>
                                          <p:spTgt spid="119849"/>
                                        </p:tgtEl>
                                        <p:attrNameLst>
                                          <p:attrName>fillcolor</p:attrName>
                                        </p:attrNameLst>
                                      </p:cBhvr>
                                      <p:by>
                                        <p:hsl h="-7200000" s="0" l="0"/>
                                      </p:by>
                                    </p:animClr>
                                    <p:animClr clrSpc="hsl" dir="cw">
                                      <p:cBhvr>
                                        <p:cTn id="40" dur="500" fill="hold"/>
                                        <p:tgtEl>
                                          <p:spTgt spid="119849"/>
                                        </p:tgtEl>
                                        <p:attrNameLst>
                                          <p:attrName>stroke.color</p:attrName>
                                        </p:attrNameLst>
                                      </p:cBhvr>
                                      <p:by>
                                        <p:hsl h="-7200000" s="0" l="0"/>
                                      </p:by>
                                    </p:animClr>
                                    <p:set>
                                      <p:cBhvr>
                                        <p:cTn id="41" dur="500" fill="hold"/>
                                        <p:tgtEl>
                                          <p:spTgt spid="119849"/>
                                        </p:tgtEl>
                                        <p:attrNameLst>
                                          <p:attrName>fill.type</p:attrName>
                                        </p:attrNameLst>
                                      </p:cBhvr>
                                      <p:to>
                                        <p:strVal val="solid"/>
                                      </p:to>
                                    </p:set>
                                  </p:childTnLst>
                                </p:cTn>
                              </p:par>
                            </p:childTnLst>
                          </p:cTn>
                        </p:par>
                        <p:par>
                          <p:cTn id="42" fill="hold" nodeType="afterGroup">
                            <p:stCondLst>
                              <p:cond delay="500"/>
                            </p:stCondLst>
                            <p:childTnLst>
                              <p:par>
                                <p:cTn id="43" presetID="20" presetClass="exit" presetSubtype="0" fill="hold" grpId="1" nodeType="afterEffect">
                                  <p:stCondLst>
                                    <p:cond delay="0"/>
                                  </p:stCondLst>
                                  <p:childTnLst>
                                    <p:animEffect transition="out" filter="wedge">
                                      <p:cBhvr>
                                        <p:cTn id="44" dur="2000"/>
                                        <p:tgtEl>
                                          <p:spTgt spid="119849"/>
                                        </p:tgtEl>
                                      </p:cBhvr>
                                    </p:animEffect>
                                    <p:set>
                                      <p:cBhvr>
                                        <p:cTn id="45" dur="1" fill="hold">
                                          <p:stCondLst>
                                            <p:cond delay="1999"/>
                                          </p:stCondLst>
                                        </p:cTn>
                                        <p:tgtEl>
                                          <p:spTgt spid="119849"/>
                                        </p:tgtEl>
                                        <p:attrNameLst>
                                          <p:attrName>style.visibility</p:attrName>
                                        </p:attrNameLst>
                                      </p:cBhvr>
                                      <p:to>
                                        <p:strVal val="hidden"/>
                                      </p:to>
                                    </p:set>
                                  </p:childTnLst>
                                </p:cTn>
                              </p:par>
                            </p:childTnLst>
                          </p:cTn>
                        </p:par>
                        <p:par>
                          <p:cTn id="46" fill="hold" nodeType="afterGroup">
                            <p:stCondLst>
                              <p:cond delay="2500"/>
                            </p:stCondLst>
                            <p:childTnLst>
                              <p:par>
                                <p:cTn id="47" presetID="16" presetClass="exit" presetSubtype="37" fill="hold" nodeType="afterEffect">
                                  <p:stCondLst>
                                    <p:cond delay="0"/>
                                  </p:stCondLst>
                                  <p:childTnLst>
                                    <p:animEffect transition="out" filter="barn(outVertical)">
                                      <p:cBhvr>
                                        <p:cTn id="48" dur="2000"/>
                                        <p:tgtEl>
                                          <p:spTgt spid="119848"/>
                                        </p:tgtEl>
                                      </p:cBhvr>
                                    </p:animEffect>
                                    <p:set>
                                      <p:cBhvr>
                                        <p:cTn id="49" dur="1" fill="hold">
                                          <p:stCondLst>
                                            <p:cond delay="1999"/>
                                          </p:stCondLst>
                                        </p:cTn>
                                        <p:tgtEl>
                                          <p:spTgt spid="119848"/>
                                        </p:tgtEl>
                                        <p:attrNameLst>
                                          <p:attrName>style.visibility</p:attrName>
                                        </p:attrNameLst>
                                      </p:cBhvr>
                                      <p:to>
                                        <p:strVal val="hidden"/>
                                      </p:to>
                                    </p:set>
                                  </p:childTnLst>
                                </p:cTn>
                              </p:par>
                            </p:childTnLst>
                          </p:cTn>
                        </p:par>
                      </p:childTnLst>
                    </p:cTn>
                  </p:par>
                </p:childTnLst>
              </p:cTn>
              <p:nextCondLst>
                <p:cond evt="onClick" delay="0">
                  <p:tgtEl>
                    <p:spTgt spid="119849"/>
                  </p:tgtEl>
                </p:cond>
              </p:nextCondLst>
            </p:seq>
            <p:seq concurrent="1" nextAc="seek">
              <p:cTn id="50" restart="whenNotActive" fill="hold" evtFilter="cancelBubble" nodeType="interactiveSeq">
                <p:stCondLst>
                  <p:cond evt="onClick" delay="0">
                    <p:tgtEl>
                      <p:spTgt spid="11983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2" presetClass="emph" presetSubtype="0" fill="hold" grpId="0" nodeType="clickEffect">
                                  <p:stCondLst>
                                    <p:cond delay="0"/>
                                  </p:stCondLst>
                                  <p:childTnLst>
                                    <p:animClr clrSpc="hsl" dir="cw">
                                      <p:cBhvr override="childStyle">
                                        <p:cTn id="54" dur="500" fill="hold"/>
                                        <p:tgtEl>
                                          <p:spTgt spid="119832"/>
                                        </p:tgtEl>
                                        <p:attrNameLst>
                                          <p:attrName>style.color</p:attrName>
                                        </p:attrNameLst>
                                      </p:cBhvr>
                                      <p:by>
                                        <p:hsl h="-7200000" s="0" l="0"/>
                                      </p:by>
                                    </p:animClr>
                                    <p:animClr clrSpc="hsl" dir="cw">
                                      <p:cBhvr>
                                        <p:cTn id="55" dur="500" fill="hold"/>
                                        <p:tgtEl>
                                          <p:spTgt spid="119832"/>
                                        </p:tgtEl>
                                        <p:attrNameLst>
                                          <p:attrName>fillcolor</p:attrName>
                                        </p:attrNameLst>
                                      </p:cBhvr>
                                      <p:by>
                                        <p:hsl h="-7200000" s="0" l="0"/>
                                      </p:by>
                                    </p:animClr>
                                    <p:animClr clrSpc="hsl" dir="cw">
                                      <p:cBhvr>
                                        <p:cTn id="56" dur="500" fill="hold"/>
                                        <p:tgtEl>
                                          <p:spTgt spid="119832"/>
                                        </p:tgtEl>
                                        <p:attrNameLst>
                                          <p:attrName>stroke.color</p:attrName>
                                        </p:attrNameLst>
                                      </p:cBhvr>
                                      <p:by>
                                        <p:hsl h="-7200000" s="0" l="0"/>
                                      </p:by>
                                    </p:animClr>
                                    <p:set>
                                      <p:cBhvr>
                                        <p:cTn id="57" dur="500" fill="hold"/>
                                        <p:tgtEl>
                                          <p:spTgt spid="119832"/>
                                        </p:tgtEl>
                                        <p:attrNameLst>
                                          <p:attrName>fill.type</p:attrName>
                                        </p:attrNameLst>
                                      </p:cBhvr>
                                      <p:to>
                                        <p:strVal val="solid"/>
                                      </p:to>
                                    </p:set>
                                  </p:childTnLst>
                                </p:cTn>
                              </p:par>
                            </p:childTnLst>
                          </p:cTn>
                        </p:par>
                        <p:par>
                          <p:cTn id="58" fill="hold" nodeType="afterGroup">
                            <p:stCondLst>
                              <p:cond delay="500"/>
                            </p:stCondLst>
                            <p:childTnLst>
                              <p:par>
                                <p:cTn id="59" presetID="20" presetClass="exit" presetSubtype="0" fill="hold" grpId="1" nodeType="afterEffect">
                                  <p:stCondLst>
                                    <p:cond delay="0"/>
                                  </p:stCondLst>
                                  <p:childTnLst>
                                    <p:animEffect transition="out" filter="wedge">
                                      <p:cBhvr>
                                        <p:cTn id="60" dur="2000"/>
                                        <p:tgtEl>
                                          <p:spTgt spid="119832"/>
                                        </p:tgtEl>
                                      </p:cBhvr>
                                    </p:animEffect>
                                    <p:set>
                                      <p:cBhvr>
                                        <p:cTn id="61" dur="1" fill="hold">
                                          <p:stCondLst>
                                            <p:cond delay="1999"/>
                                          </p:stCondLst>
                                        </p:cTn>
                                        <p:tgtEl>
                                          <p:spTgt spid="119832"/>
                                        </p:tgtEl>
                                        <p:attrNameLst>
                                          <p:attrName>style.visibility</p:attrName>
                                        </p:attrNameLst>
                                      </p:cBhvr>
                                      <p:to>
                                        <p:strVal val="hidden"/>
                                      </p:to>
                                    </p:set>
                                  </p:childTnLst>
                                </p:cTn>
                              </p:par>
                            </p:childTnLst>
                          </p:cTn>
                        </p:par>
                        <p:par>
                          <p:cTn id="62" fill="hold" nodeType="afterGroup">
                            <p:stCondLst>
                              <p:cond delay="2500"/>
                            </p:stCondLst>
                            <p:childTnLst>
                              <p:par>
                                <p:cTn id="63" presetID="16" presetClass="exit" presetSubtype="37" fill="hold" nodeType="afterEffect">
                                  <p:stCondLst>
                                    <p:cond delay="0"/>
                                  </p:stCondLst>
                                  <p:childTnLst>
                                    <p:animEffect transition="out" filter="barn(outVertical)">
                                      <p:cBhvr>
                                        <p:cTn id="64" dur="2000"/>
                                        <p:tgtEl>
                                          <p:spTgt spid="119831"/>
                                        </p:tgtEl>
                                      </p:cBhvr>
                                    </p:animEffect>
                                    <p:set>
                                      <p:cBhvr>
                                        <p:cTn id="65" dur="1" fill="hold">
                                          <p:stCondLst>
                                            <p:cond delay="1999"/>
                                          </p:stCondLst>
                                        </p:cTn>
                                        <p:tgtEl>
                                          <p:spTgt spid="119831"/>
                                        </p:tgtEl>
                                        <p:attrNameLst>
                                          <p:attrName>style.visibility</p:attrName>
                                        </p:attrNameLst>
                                      </p:cBhvr>
                                      <p:to>
                                        <p:strVal val="hidden"/>
                                      </p:to>
                                    </p:set>
                                  </p:childTnLst>
                                </p:cTn>
                              </p:par>
                            </p:childTnLst>
                          </p:cTn>
                        </p:par>
                      </p:childTnLst>
                    </p:cTn>
                  </p:par>
                </p:childTnLst>
              </p:cTn>
              <p:nextCondLst>
                <p:cond evt="onClick" delay="0">
                  <p:tgtEl>
                    <p:spTgt spid="119832"/>
                  </p:tgtEl>
                </p:cond>
              </p:nextCondLst>
            </p:seq>
            <p:seq concurrent="1" nextAc="seek">
              <p:cTn id="66" restart="whenNotActive" fill="hold" evtFilter="cancelBubble" nodeType="interactiveSeq">
                <p:stCondLst>
                  <p:cond evt="onClick" delay="0">
                    <p:tgtEl>
                      <p:spTgt spid="119813"/>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4" presetClass="entr" presetSubtype="16" fill="hold" nodeType="clickEffect">
                                  <p:stCondLst>
                                    <p:cond delay="0"/>
                                  </p:stCondLst>
                                  <p:childTnLst>
                                    <p:set>
                                      <p:cBhvr>
                                        <p:cTn id="70" dur="1" fill="hold">
                                          <p:stCondLst>
                                            <p:cond delay="0"/>
                                          </p:stCondLst>
                                        </p:cTn>
                                        <p:tgtEl>
                                          <p:spTgt spid="119814"/>
                                        </p:tgtEl>
                                        <p:attrNameLst>
                                          <p:attrName>style.visibility</p:attrName>
                                        </p:attrNameLst>
                                      </p:cBhvr>
                                      <p:to>
                                        <p:strVal val="visible"/>
                                      </p:to>
                                    </p:set>
                                    <p:animEffect transition="in" filter="box(in)">
                                      <p:cBhvr>
                                        <p:cTn id="71" dur="500"/>
                                        <p:tgtEl>
                                          <p:spTgt spid="119814"/>
                                        </p:tgtEl>
                                      </p:cBhvr>
                                    </p:animEffect>
                                  </p:childTnLst>
                                  <p:subTnLst>
                                    <p:audio>
                                      <p:cMediaNode>
                                        <p:cTn display="0" masterRel="sameClick">
                                          <p:stCondLst>
                                            <p:cond evt="begin" delay="0">
                                              <p:tn val="6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19813"/>
                  </p:tgtEl>
                </p:cond>
              </p:nextCondLst>
            </p:seq>
            <p:seq concurrent="1" nextAc="seek">
              <p:cTn id="72" restart="whenNotActive" fill="hold" evtFilter="cancelBubble" nodeType="interactiveSeq">
                <p:stCondLst>
                  <p:cond evt="onClick" delay="0">
                    <p:tgtEl>
                      <p:spTgt spid="119819"/>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19820"/>
                                        </p:tgtEl>
                                        <p:attrNameLst>
                                          <p:attrName>style.visibility</p:attrName>
                                        </p:attrNameLst>
                                      </p:cBhvr>
                                      <p:to>
                                        <p:strVal val="visible"/>
                                      </p:to>
                                    </p:set>
                                    <p:animEffect transition="in" filter="box(in)">
                                      <p:cBhvr>
                                        <p:cTn id="77" dur="500"/>
                                        <p:tgtEl>
                                          <p:spTgt spid="119820"/>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9819"/>
                  </p:tgtEl>
                </p:cond>
              </p:nextCondLst>
            </p:seq>
            <p:seq concurrent="1" nextAc="seek">
              <p:cTn id="78" restart="whenNotActive" fill="hold" evtFilter="cancelBubble" nodeType="interactiveSeq">
                <p:stCondLst>
                  <p:cond evt="onClick" delay="0">
                    <p:tgtEl>
                      <p:spTgt spid="119817"/>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119818"/>
                                        </p:tgtEl>
                                        <p:attrNameLst>
                                          <p:attrName>style.visibility</p:attrName>
                                        </p:attrNameLst>
                                      </p:cBhvr>
                                      <p:to>
                                        <p:strVal val="visible"/>
                                      </p:to>
                                    </p:set>
                                    <p:animEffect transition="in" filter="box(in)">
                                      <p:cBhvr>
                                        <p:cTn id="83" dur="500"/>
                                        <p:tgtEl>
                                          <p:spTgt spid="119818"/>
                                        </p:tgtEl>
                                      </p:cBhvr>
                                    </p:animEffect>
                                  </p:childTnLst>
                                  <p:subTnLst>
                                    <p:audio>
                                      <p:cMediaNode>
                                        <p:cTn display="0" masterRel="sameClick">
                                          <p:stCondLst>
                                            <p:cond evt="begin" delay="0">
                                              <p:tn val="8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19817"/>
                  </p:tgtEl>
                </p:cond>
              </p:nextCondLst>
            </p:seq>
          </p:childTnLst>
        </p:cTn>
      </p:par>
    </p:tnLst>
    <p:bldLst>
      <p:bldP spid="119818" grpId="0" animBg="1"/>
      <p:bldP spid="119820" grpId="0" animBg="1"/>
      <p:bldP spid="119832" grpId="0" animBg="1"/>
      <p:bldP spid="119832" grpId="1" animBg="1"/>
      <p:bldP spid="119845" grpId="0" animBg="1"/>
      <p:bldP spid="119845" grpId="1" animBg="1"/>
      <p:bldP spid="119847" grpId="0" animBg="1"/>
      <p:bldP spid="119847" grpId="1" animBg="1"/>
      <p:bldP spid="119849" grpId="0" animBg="1"/>
      <p:bldP spid="11984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Anh 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AutoShape 6"/>
          <p:cNvSpPr>
            <a:spLocks noChangeArrowheads="1"/>
          </p:cNvSpPr>
          <p:nvPr/>
        </p:nvSpPr>
        <p:spPr bwMode="auto">
          <a:xfrm>
            <a:off x="785813" y="142875"/>
            <a:ext cx="5545137" cy="863600"/>
          </a:xfrm>
          <a:prstGeom prst="flowChartAlternateProcess">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9600" b="1">
              <a:solidFill>
                <a:srgbClr val="CC0099"/>
              </a:solidFill>
            </a:endParaRPr>
          </a:p>
          <a:p>
            <a:r>
              <a:rPr lang="en-US" sz="9600" b="1">
                <a:solidFill>
                  <a:srgbClr val="CC0099"/>
                </a:solidFill>
              </a:rPr>
              <a:t> </a:t>
            </a:r>
            <a:r>
              <a:rPr lang="en-US" sz="4400" b="1">
                <a:solidFill>
                  <a:srgbClr val="CC0099"/>
                </a:solidFill>
              </a:rPr>
              <a:t>DẶN DÒ</a:t>
            </a:r>
          </a:p>
          <a:p>
            <a:endParaRPr lang="en-US" sz="9600" b="1">
              <a:solidFill>
                <a:srgbClr val="CC0099"/>
              </a:solidFill>
            </a:endParaRPr>
          </a:p>
        </p:txBody>
      </p:sp>
      <p:sp>
        <p:nvSpPr>
          <p:cNvPr id="4" name="TextBox 3"/>
          <p:cNvSpPr txBox="1">
            <a:spLocks noChangeArrowheads="1"/>
          </p:cNvSpPr>
          <p:nvPr/>
        </p:nvSpPr>
        <p:spPr bwMode="auto">
          <a:xfrm>
            <a:off x="1071563" y="1082675"/>
            <a:ext cx="614362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t>Qua bài học em thấy những chú chim có đáng yêu, đáng quý hay không, chúng có cần được bảo vệ không?</a:t>
            </a:r>
          </a:p>
        </p:txBody>
      </p:sp>
      <p:sp>
        <p:nvSpPr>
          <p:cNvPr id="5" name="TextBox 4"/>
          <p:cNvSpPr txBox="1">
            <a:spLocks noChangeArrowheads="1"/>
          </p:cNvSpPr>
          <p:nvPr/>
        </p:nvSpPr>
        <p:spPr bwMode="auto">
          <a:xfrm>
            <a:off x="1071563" y="2500313"/>
            <a:ext cx="61436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t>Bản thân em đã làm gì để bảo vệ chúng?</a:t>
            </a:r>
          </a:p>
        </p:txBody>
      </p:sp>
    </p:spTree>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idx="1"/>
          </p:nvPr>
        </p:nvSpPr>
        <p:spPr>
          <a:xfrm>
            <a:off x="152400" y="152400"/>
            <a:ext cx="8991600" cy="6705600"/>
          </a:xfrm>
          <a:ln w="57150">
            <a:pattFill prst="wdUpDiag">
              <a:fgClr>
                <a:schemeClr val="folHlink"/>
              </a:fgClr>
              <a:bgClr>
                <a:srgbClr val="FFFFFF"/>
              </a:bgClr>
            </a:pattFill>
            <a:miter lim="800000"/>
            <a:headEnd/>
            <a:tailEnd/>
          </a:ln>
        </p:spPr>
        <p:txBody>
          <a:bodyPr/>
          <a:lstStyle/>
          <a:p>
            <a:pPr eaLnBrk="1" hangingPunct="1">
              <a:buFontTx/>
              <a:buNone/>
            </a:pPr>
            <a:r>
              <a:rPr lang="en-US"/>
              <a:t>  </a:t>
            </a:r>
            <a:endParaRPr lang="en-US" sz="2800" b="1">
              <a:latin typeface="Times New Roman" pitchFamily="18" charset="0"/>
            </a:endParaRPr>
          </a:p>
        </p:txBody>
      </p:sp>
      <p:pic>
        <p:nvPicPr>
          <p:cNvPr id="3075" name="Picture 4" desc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0"/>
            <a:ext cx="876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6"/>
          <p:cNvSpPr>
            <a:spLocks noChangeArrowheads="1"/>
          </p:cNvSpPr>
          <p:nvPr/>
        </p:nvSpPr>
        <p:spPr bwMode="auto">
          <a:xfrm>
            <a:off x="3059113" y="1143000"/>
            <a:ext cx="3313112" cy="576263"/>
          </a:xfrm>
          <a:prstGeom prst="flowChartAlternateProcess">
            <a:avLst/>
          </a:prstGeom>
          <a:solidFill>
            <a:srgbClr val="CCFFFF"/>
          </a:solidFill>
          <a:ln w="9525">
            <a:solidFill>
              <a:schemeClr val="tx1"/>
            </a:solidFill>
            <a:miter lim="800000"/>
            <a:headEnd/>
            <a:tailEnd/>
          </a:ln>
        </p:spPr>
        <p:txBody>
          <a:bodyPr wrap="none" anchor="ctr"/>
          <a:lstStyle/>
          <a:p>
            <a:r>
              <a:rPr lang="en-US" sz="2400" b="1">
                <a:solidFill>
                  <a:srgbClr val="0000FF"/>
                </a:solidFill>
              </a:rPr>
              <a:t>I. KIỂM TRA BÀI CŨ</a:t>
            </a:r>
          </a:p>
        </p:txBody>
      </p:sp>
      <p:sp>
        <p:nvSpPr>
          <p:cNvPr id="12295" name="AutoShape 7"/>
          <p:cNvSpPr>
            <a:spLocks noChangeArrowheads="1"/>
          </p:cNvSpPr>
          <p:nvPr/>
        </p:nvSpPr>
        <p:spPr bwMode="auto">
          <a:xfrm>
            <a:off x="217488" y="2624138"/>
            <a:ext cx="8675687" cy="2447925"/>
          </a:xfrm>
          <a:prstGeom prst="horizontalScroll">
            <a:avLst>
              <a:gd name="adj" fmla="val 12500"/>
            </a:avLst>
          </a:prstGeom>
          <a:solidFill>
            <a:srgbClr val="FFCC99"/>
          </a:solidFill>
          <a:ln w="9525">
            <a:solidFill>
              <a:schemeClr val="tx1"/>
            </a:solidFill>
            <a:round/>
            <a:headEnd/>
            <a:tailEnd/>
          </a:ln>
        </p:spPr>
        <p:txBody>
          <a:bodyPr wrap="none" anchor="ctr"/>
          <a:lstStyle/>
          <a:p>
            <a:pPr>
              <a:lnSpc>
                <a:spcPct val="170000"/>
              </a:lnSpc>
            </a:pPr>
            <a:r>
              <a:rPr lang="en-US" sz="2400" b="1" i="1">
                <a:solidFill>
                  <a:srgbClr val="FF0000"/>
                </a:solidFill>
              </a:rPr>
              <a:t>Đọc bài</a:t>
            </a:r>
            <a:r>
              <a:rPr lang="en-US" sz="2400" b="1">
                <a:solidFill>
                  <a:srgbClr val="FF0000"/>
                </a:solidFill>
              </a:rPr>
              <a:t> </a:t>
            </a:r>
            <a:r>
              <a:rPr lang="en-US" sz="2400" b="1" i="1">
                <a:solidFill>
                  <a:srgbClr val="FF0000"/>
                </a:solidFill>
              </a:rPr>
              <a:t>“Vương quốc vắng nụ cười” và nêu nội dung</a:t>
            </a:r>
          </a:p>
          <a:p>
            <a:pPr>
              <a:lnSpc>
                <a:spcPct val="170000"/>
              </a:lnSpc>
            </a:pPr>
            <a:r>
              <a:rPr lang="en-US" sz="2400" b="1" i="1">
                <a:solidFill>
                  <a:srgbClr val="FF0000"/>
                </a:solidFill>
              </a:rPr>
              <a:t> chính của bài.</a:t>
            </a:r>
          </a:p>
        </p:txBody>
      </p:sp>
    </p:spTree>
  </p:cSld>
  <p:clrMapOvr>
    <a:masterClrMapping/>
  </p:clrMapOvr>
  <p:transition spd="slow">
    <p:diamond/>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1000" fill="hold"/>
                                        <p:tgtEl>
                                          <p:spTgt spid="12295"/>
                                        </p:tgtEl>
                                        <p:attrNameLst>
                                          <p:attrName>ppt_w</p:attrName>
                                        </p:attrNameLst>
                                      </p:cBhvr>
                                      <p:tavLst>
                                        <p:tav tm="0">
                                          <p:val>
                                            <p:strVal val="#ppt_w+.3"/>
                                          </p:val>
                                        </p:tav>
                                        <p:tav tm="100000">
                                          <p:val>
                                            <p:strVal val="#ppt_w"/>
                                          </p:val>
                                        </p:tav>
                                      </p:tavLst>
                                    </p:anim>
                                    <p:anim calcmode="lin" valueType="num">
                                      <p:cBhvr>
                                        <p:cTn id="8" dur="1000" fill="hold"/>
                                        <p:tgtEl>
                                          <p:spTgt spid="12295"/>
                                        </p:tgtEl>
                                        <p:attrNameLst>
                                          <p:attrName>ppt_h</p:attrName>
                                        </p:attrNameLst>
                                      </p:cBhvr>
                                      <p:tavLst>
                                        <p:tav tm="0">
                                          <p:val>
                                            <p:strVal val="#ppt_h"/>
                                          </p:val>
                                        </p:tav>
                                        <p:tav tm="100000">
                                          <p:val>
                                            <p:strVal val="#ppt_h"/>
                                          </p:val>
                                        </p:tav>
                                      </p:tavLst>
                                    </p:anim>
                                    <p:animEffect transition="in" filter="fade">
                                      <p:cBhvr>
                                        <p:cTn id="9" dur="1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0" y="0"/>
            <a:ext cx="8991600" cy="6705600"/>
          </a:xfrm>
          <a:ln w="57150">
            <a:pattFill prst="wdUpDiag">
              <a:fgClr>
                <a:schemeClr val="folHlink"/>
              </a:fgClr>
              <a:bgClr>
                <a:srgbClr val="FFFFFF"/>
              </a:bgClr>
            </a:pattFill>
            <a:miter lim="800000"/>
            <a:headEnd/>
            <a:tailEnd/>
          </a:ln>
        </p:spPr>
        <p:txBody>
          <a:bodyPr/>
          <a:lstStyle/>
          <a:p>
            <a:pPr eaLnBrk="1" hangingPunct="1">
              <a:buFontTx/>
              <a:buNone/>
            </a:pPr>
            <a:r>
              <a:rPr lang="en-US"/>
              <a:t>  </a:t>
            </a:r>
            <a:endParaRPr lang="en-US" sz="2800" b="1">
              <a:latin typeface="Times New Roman" pitchFamily="18" charset="0"/>
            </a:endParaRPr>
          </a:p>
        </p:txBody>
      </p:sp>
      <p:sp>
        <p:nvSpPr>
          <p:cNvPr id="14344" name="Rectangle 8"/>
          <p:cNvSpPr>
            <a:spLocks noChangeArrowheads="1"/>
          </p:cNvSpPr>
          <p:nvPr/>
        </p:nvSpPr>
        <p:spPr bwMode="auto">
          <a:xfrm>
            <a:off x="2214563" y="214313"/>
            <a:ext cx="48244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i="1" u="sng">
                <a:solidFill>
                  <a:srgbClr val="FF0000"/>
                </a:solidFill>
              </a:rPr>
              <a:t>Tập đọc</a:t>
            </a:r>
            <a:r>
              <a:rPr lang="en-US" sz="2400" b="1" i="1">
                <a:solidFill>
                  <a:srgbClr val="FF0000"/>
                </a:solidFill>
              </a:rPr>
              <a:t>:</a:t>
            </a:r>
          </a:p>
          <a:p>
            <a:pPr algn="ctr"/>
            <a:r>
              <a:rPr lang="en-US" sz="2400" b="1">
                <a:solidFill>
                  <a:srgbClr val="FF0000"/>
                </a:solidFill>
              </a:rPr>
              <a:t> </a:t>
            </a:r>
            <a:r>
              <a:rPr lang="en-US" sz="3600" b="1">
                <a:solidFill>
                  <a:srgbClr val="F830EA"/>
                </a:solidFill>
              </a:rPr>
              <a:t>Con chim chiền chiện</a:t>
            </a:r>
          </a:p>
        </p:txBody>
      </p:sp>
      <p:pic>
        <p:nvPicPr>
          <p:cNvPr id="4100" name="Picture 12" descr="DSC055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57375"/>
            <a:ext cx="8856663" cy="4740275"/>
          </a:xfrm>
          <a:prstGeom prst="rect">
            <a:avLst/>
          </a:prstGeom>
          <a:noFill/>
          <a:ln w="12700">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4101" name="Picture 13" descr="skylarkba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513" y="4214813"/>
            <a:ext cx="292893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8908_chim-sau19_604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38" y="1857375"/>
            <a:ext cx="28575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ChienChien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1857375"/>
            <a:ext cx="30003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lynx_7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438" y="4214813"/>
            <a:ext cx="28575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descr="SB10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28938" y="1862138"/>
            <a:ext cx="300037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2" descr="tải xuố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29313" y="4243388"/>
            <a:ext cx="30003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2000"/>
                                        <p:tgtEl>
                                          <p:spTgt spid="14344"/>
                                        </p:tgtEl>
                                      </p:cBhvr>
                                    </p:animEffect>
                                    <p:anim calcmode="lin" valueType="num">
                                      <p:cBhvr>
                                        <p:cTn id="8" dur="2000" fill="hold"/>
                                        <p:tgtEl>
                                          <p:spTgt spid="14344"/>
                                        </p:tgtEl>
                                        <p:attrNameLst>
                                          <p:attrName>style.rotation</p:attrName>
                                        </p:attrNameLst>
                                      </p:cBhvr>
                                      <p:tavLst>
                                        <p:tav tm="0">
                                          <p:val>
                                            <p:fltVal val="720"/>
                                          </p:val>
                                        </p:tav>
                                        <p:tav tm="100000">
                                          <p:val>
                                            <p:fltVal val="0"/>
                                          </p:val>
                                        </p:tav>
                                      </p:tavLst>
                                    </p:anim>
                                    <p:anim calcmode="lin" valueType="num">
                                      <p:cBhvr>
                                        <p:cTn id="9" dur="2000" fill="hold"/>
                                        <p:tgtEl>
                                          <p:spTgt spid="14344"/>
                                        </p:tgtEl>
                                        <p:attrNameLst>
                                          <p:attrName>ppt_h</p:attrName>
                                        </p:attrNameLst>
                                      </p:cBhvr>
                                      <p:tavLst>
                                        <p:tav tm="0">
                                          <p:val>
                                            <p:fltVal val="0"/>
                                          </p:val>
                                        </p:tav>
                                        <p:tav tm="100000">
                                          <p:val>
                                            <p:strVal val="#ppt_h"/>
                                          </p:val>
                                        </p:tav>
                                      </p:tavLst>
                                    </p:anim>
                                    <p:anim calcmode="lin" valueType="num">
                                      <p:cBhvr>
                                        <p:cTn id="10" dur="2000" fill="hold"/>
                                        <p:tgtEl>
                                          <p:spTgt spid="143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5122" name="Picture 8" descr="shark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6369" y="5898356"/>
            <a:ext cx="8032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9" descr="shark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965281" y="-224631"/>
            <a:ext cx="9540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42" name="Rectangle 42"/>
          <p:cNvSpPr>
            <a:spLocks noGrp="1" noChangeArrowheads="1"/>
          </p:cNvSpPr>
          <p:nvPr>
            <p:ph sz="half" idx="1"/>
          </p:nvPr>
        </p:nvSpPr>
        <p:spPr>
          <a:xfrm>
            <a:off x="971550" y="1341438"/>
            <a:ext cx="4038600" cy="5000625"/>
          </a:xfrm>
        </p:spPr>
        <p:txBody>
          <a:bodyPr rtlCol="0">
            <a:normAutofit lnSpcReduction="10000"/>
          </a:bodyPr>
          <a:lstStyle/>
          <a:p>
            <a:pPr eaLnBrk="1" fontAlgn="auto" hangingPunct="1">
              <a:lnSpc>
                <a:spcPct val="80000"/>
              </a:lnSpc>
              <a:spcAft>
                <a:spcPts val="0"/>
              </a:spcAft>
              <a:buFontTx/>
              <a:buNone/>
              <a:defRPr/>
            </a:pPr>
            <a:r>
              <a:rPr lang="en-US" sz="2400" b="1">
                <a:solidFill>
                  <a:srgbClr val="0000FF"/>
                </a:solidFill>
              </a:rPr>
              <a:t>Con chim chiền chiện</a:t>
            </a:r>
          </a:p>
          <a:p>
            <a:pPr eaLnBrk="1" fontAlgn="auto" hangingPunct="1">
              <a:lnSpc>
                <a:spcPct val="80000"/>
              </a:lnSpc>
              <a:spcAft>
                <a:spcPts val="0"/>
              </a:spcAft>
              <a:buFontTx/>
              <a:buNone/>
              <a:defRPr/>
            </a:pPr>
            <a:r>
              <a:rPr lang="en-US" sz="2400" b="1">
                <a:solidFill>
                  <a:srgbClr val="0000FF"/>
                </a:solidFill>
              </a:rPr>
              <a:t>Bay vút, vút cao</a:t>
            </a:r>
          </a:p>
          <a:p>
            <a:pPr eaLnBrk="1" fontAlgn="auto" hangingPunct="1">
              <a:lnSpc>
                <a:spcPct val="80000"/>
              </a:lnSpc>
              <a:spcAft>
                <a:spcPts val="0"/>
              </a:spcAft>
              <a:buFontTx/>
              <a:buNone/>
              <a:defRPr/>
            </a:pPr>
            <a:r>
              <a:rPr lang="en-US" sz="2400" b="1">
                <a:solidFill>
                  <a:srgbClr val="0000FF"/>
                </a:solidFill>
              </a:rPr>
              <a:t>Lòng đầy yêu mến</a:t>
            </a:r>
          </a:p>
          <a:p>
            <a:pPr eaLnBrk="1" fontAlgn="auto" hangingPunct="1">
              <a:lnSpc>
                <a:spcPct val="80000"/>
              </a:lnSpc>
              <a:spcAft>
                <a:spcPts val="0"/>
              </a:spcAft>
              <a:buFontTx/>
              <a:buNone/>
              <a:defRPr/>
            </a:pPr>
            <a:r>
              <a:rPr lang="en-US" sz="2400" b="1">
                <a:solidFill>
                  <a:srgbClr val="0000FF"/>
                </a:solidFill>
              </a:rPr>
              <a:t>Khúc hát ngọt ngào.</a:t>
            </a:r>
          </a:p>
          <a:p>
            <a:pPr eaLnBrk="1" fontAlgn="auto" hangingPunct="1">
              <a:lnSpc>
                <a:spcPct val="80000"/>
              </a:lnSpc>
              <a:spcAft>
                <a:spcPts val="0"/>
              </a:spcAft>
              <a:buFontTx/>
              <a:buNone/>
              <a:defRPr/>
            </a:pPr>
            <a:endParaRPr lang="en-US" sz="2400" b="1">
              <a:solidFill>
                <a:srgbClr val="0000FF"/>
              </a:solidFill>
            </a:endParaRPr>
          </a:p>
          <a:p>
            <a:pPr eaLnBrk="1" fontAlgn="auto" hangingPunct="1">
              <a:lnSpc>
                <a:spcPct val="80000"/>
              </a:lnSpc>
              <a:spcAft>
                <a:spcPts val="0"/>
              </a:spcAft>
              <a:buFontTx/>
              <a:buNone/>
              <a:defRPr/>
            </a:pPr>
            <a:r>
              <a:rPr lang="en-US" sz="2400" b="1">
                <a:solidFill>
                  <a:srgbClr val="0000FF"/>
                </a:solidFill>
              </a:rPr>
              <a:t>Cánh đập trời xanh</a:t>
            </a:r>
          </a:p>
          <a:p>
            <a:pPr eaLnBrk="1" fontAlgn="auto" hangingPunct="1">
              <a:lnSpc>
                <a:spcPct val="80000"/>
              </a:lnSpc>
              <a:spcAft>
                <a:spcPts val="0"/>
              </a:spcAft>
              <a:buFontTx/>
              <a:buNone/>
              <a:defRPr/>
            </a:pPr>
            <a:r>
              <a:rPr lang="en-US" sz="2400" b="1">
                <a:solidFill>
                  <a:srgbClr val="0000FF"/>
                </a:solidFill>
              </a:rPr>
              <a:t>Cao hoài, cao vợi</a:t>
            </a:r>
          </a:p>
          <a:p>
            <a:pPr eaLnBrk="1" fontAlgn="auto" hangingPunct="1">
              <a:lnSpc>
                <a:spcPct val="80000"/>
              </a:lnSpc>
              <a:spcAft>
                <a:spcPts val="0"/>
              </a:spcAft>
              <a:buFontTx/>
              <a:buNone/>
              <a:defRPr/>
            </a:pPr>
            <a:r>
              <a:rPr lang="en-US" sz="2400" b="1">
                <a:solidFill>
                  <a:srgbClr val="0000FF"/>
                </a:solidFill>
              </a:rPr>
              <a:t>Tiếng hót long lanh</a:t>
            </a:r>
          </a:p>
          <a:p>
            <a:pPr eaLnBrk="1" fontAlgn="auto" hangingPunct="1">
              <a:lnSpc>
                <a:spcPct val="80000"/>
              </a:lnSpc>
              <a:spcAft>
                <a:spcPts val="0"/>
              </a:spcAft>
              <a:buFontTx/>
              <a:buNone/>
              <a:defRPr/>
            </a:pPr>
            <a:r>
              <a:rPr lang="en-US" sz="2400" b="1">
                <a:solidFill>
                  <a:srgbClr val="0000FF"/>
                </a:solidFill>
              </a:rPr>
              <a:t>Như cành sương chói.</a:t>
            </a:r>
          </a:p>
          <a:p>
            <a:pPr eaLnBrk="1" fontAlgn="auto" hangingPunct="1">
              <a:lnSpc>
                <a:spcPct val="80000"/>
              </a:lnSpc>
              <a:spcAft>
                <a:spcPts val="0"/>
              </a:spcAft>
              <a:buFontTx/>
              <a:buNone/>
              <a:defRPr/>
            </a:pPr>
            <a:endParaRPr lang="en-US" sz="2400" b="1">
              <a:solidFill>
                <a:srgbClr val="0000FF"/>
              </a:solidFill>
            </a:endParaRPr>
          </a:p>
          <a:p>
            <a:pPr eaLnBrk="1" fontAlgn="auto" hangingPunct="1">
              <a:lnSpc>
                <a:spcPct val="80000"/>
              </a:lnSpc>
              <a:spcAft>
                <a:spcPts val="0"/>
              </a:spcAft>
              <a:buFontTx/>
              <a:buNone/>
              <a:defRPr/>
            </a:pPr>
            <a:r>
              <a:rPr lang="en-US" sz="2400" b="1">
                <a:solidFill>
                  <a:srgbClr val="0000FF"/>
                </a:solidFill>
              </a:rPr>
              <a:t>Chim ơi, chim nói.</a:t>
            </a:r>
          </a:p>
          <a:p>
            <a:pPr eaLnBrk="1" fontAlgn="auto" hangingPunct="1">
              <a:lnSpc>
                <a:spcPct val="80000"/>
              </a:lnSpc>
              <a:spcAft>
                <a:spcPts val="0"/>
              </a:spcAft>
              <a:buFontTx/>
              <a:buNone/>
              <a:defRPr/>
            </a:pPr>
            <a:r>
              <a:rPr lang="en-US" sz="2400" b="1">
                <a:solidFill>
                  <a:srgbClr val="0000FF"/>
                </a:solidFill>
              </a:rPr>
              <a:t>Chuyện chi, chuyện chi?</a:t>
            </a:r>
          </a:p>
          <a:p>
            <a:pPr eaLnBrk="1" fontAlgn="auto" hangingPunct="1">
              <a:lnSpc>
                <a:spcPct val="80000"/>
              </a:lnSpc>
              <a:spcAft>
                <a:spcPts val="0"/>
              </a:spcAft>
              <a:buFontTx/>
              <a:buNone/>
              <a:defRPr/>
            </a:pPr>
            <a:r>
              <a:rPr lang="en-US" sz="2400" b="1">
                <a:solidFill>
                  <a:srgbClr val="0000FF"/>
                </a:solidFill>
              </a:rPr>
              <a:t>Lòng vui bối rối</a:t>
            </a:r>
          </a:p>
          <a:p>
            <a:pPr eaLnBrk="1" fontAlgn="auto" hangingPunct="1">
              <a:lnSpc>
                <a:spcPct val="80000"/>
              </a:lnSpc>
              <a:spcAft>
                <a:spcPts val="0"/>
              </a:spcAft>
              <a:buFontTx/>
              <a:buNone/>
              <a:defRPr/>
            </a:pPr>
            <a:r>
              <a:rPr lang="en-US" sz="2400" b="1">
                <a:solidFill>
                  <a:srgbClr val="0000FF"/>
                </a:solidFill>
              </a:rPr>
              <a:t>Đời lên đến thì …</a:t>
            </a:r>
          </a:p>
        </p:txBody>
      </p:sp>
      <p:sp>
        <p:nvSpPr>
          <p:cNvPr id="25643" name="Rectangle 43"/>
          <p:cNvSpPr>
            <a:spLocks noGrp="1" noChangeArrowheads="1"/>
          </p:cNvSpPr>
          <p:nvPr>
            <p:ph sz="half" idx="2"/>
          </p:nvPr>
        </p:nvSpPr>
        <p:spPr>
          <a:xfrm>
            <a:off x="4926013" y="1308100"/>
            <a:ext cx="4038600" cy="5073650"/>
          </a:xfrm>
        </p:spPr>
        <p:txBody>
          <a:bodyPr rtlCol="0">
            <a:normAutofit lnSpcReduction="10000"/>
          </a:bodyPr>
          <a:lstStyle/>
          <a:p>
            <a:pPr eaLnBrk="1" fontAlgn="auto" hangingPunct="1">
              <a:lnSpc>
                <a:spcPct val="80000"/>
              </a:lnSpc>
              <a:spcAft>
                <a:spcPts val="0"/>
              </a:spcAft>
              <a:buFontTx/>
              <a:buNone/>
              <a:defRPr/>
            </a:pPr>
            <a:r>
              <a:rPr lang="en-US" sz="2400" b="1">
                <a:solidFill>
                  <a:srgbClr val="0000FF"/>
                </a:solidFill>
              </a:rPr>
              <a:t>Tiếng ngọc trong veo</a:t>
            </a:r>
          </a:p>
          <a:p>
            <a:pPr eaLnBrk="1" fontAlgn="auto" hangingPunct="1">
              <a:lnSpc>
                <a:spcPct val="80000"/>
              </a:lnSpc>
              <a:spcAft>
                <a:spcPts val="0"/>
              </a:spcAft>
              <a:buFontTx/>
              <a:buNone/>
              <a:defRPr/>
            </a:pPr>
            <a:r>
              <a:rPr lang="en-US" sz="2400" b="1">
                <a:solidFill>
                  <a:srgbClr val="0000FF"/>
                </a:solidFill>
              </a:rPr>
              <a:t>Chim reo từng chuỗi</a:t>
            </a:r>
          </a:p>
          <a:p>
            <a:pPr eaLnBrk="1" fontAlgn="auto" hangingPunct="1">
              <a:lnSpc>
                <a:spcPct val="80000"/>
              </a:lnSpc>
              <a:spcAft>
                <a:spcPts val="0"/>
              </a:spcAft>
              <a:buFontTx/>
              <a:buNone/>
              <a:defRPr/>
            </a:pPr>
            <a:r>
              <a:rPr lang="en-US" sz="2400" b="1">
                <a:solidFill>
                  <a:srgbClr val="0000FF"/>
                </a:solidFill>
              </a:rPr>
              <a:t>Lòng chim vui nhiều</a:t>
            </a:r>
          </a:p>
          <a:p>
            <a:pPr eaLnBrk="1" fontAlgn="auto" hangingPunct="1">
              <a:lnSpc>
                <a:spcPct val="80000"/>
              </a:lnSpc>
              <a:spcAft>
                <a:spcPts val="0"/>
              </a:spcAft>
              <a:buFontTx/>
              <a:buNone/>
              <a:defRPr/>
            </a:pPr>
            <a:r>
              <a:rPr lang="en-US" sz="2400" b="1">
                <a:solidFill>
                  <a:srgbClr val="0000FF"/>
                </a:solidFill>
              </a:rPr>
              <a:t>Hót không biết mỏi.</a:t>
            </a:r>
          </a:p>
          <a:p>
            <a:pPr eaLnBrk="1" fontAlgn="auto" hangingPunct="1">
              <a:lnSpc>
                <a:spcPct val="80000"/>
              </a:lnSpc>
              <a:spcAft>
                <a:spcPts val="0"/>
              </a:spcAft>
              <a:buFontTx/>
              <a:buNone/>
              <a:defRPr/>
            </a:pPr>
            <a:r>
              <a:rPr lang="en-US" sz="2400" b="1">
                <a:solidFill>
                  <a:srgbClr val="0000FF"/>
                </a:solidFill>
              </a:rPr>
              <a:t>		</a:t>
            </a:r>
          </a:p>
          <a:p>
            <a:pPr eaLnBrk="1" fontAlgn="auto" hangingPunct="1">
              <a:lnSpc>
                <a:spcPct val="80000"/>
              </a:lnSpc>
              <a:spcAft>
                <a:spcPts val="0"/>
              </a:spcAft>
              <a:buFontTx/>
              <a:buNone/>
              <a:defRPr/>
            </a:pPr>
            <a:r>
              <a:rPr lang="en-US" sz="2400" b="1">
                <a:solidFill>
                  <a:srgbClr val="0000FF"/>
                </a:solidFill>
              </a:rPr>
              <a:t>Chim bay, chim sà</a:t>
            </a:r>
          </a:p>
          <a:p>
            <a:pPr eaLnBrk="1" fontAlgn="auto" hangingPunct="1">
              <a:lnSpc>
                <a:spcPct val="80000"/>
              </a:lnSpc>
              <a:spcAft>
                <a:spcPts val="0"/>
              </a:spcAft>
              <a:buFontTx/>
              <a:buNone/>
              <a:defRPr/>
            </a:pPr>
            <a:r>
              <a:rPr lang="en-US" sz="2400" b="1">
                <a:solidFill>
                  <a:srgbClr val="0000FF"/>
                </a:solidFill>
              </a:rPr>
              <a:t>Lúa tròn bụng sữa</a:t>
            </a:r>
          </a:p>
          <a:p>
            <a:pPr eaLnBrk="1" fontAlgn="auto" hangingPunct="1">
              <a:lnSpc>
                <a:spcPct val="80000"/>
              </a:lnSpc>
              <a:spcAft>
                <a:spcPts val="0"/>
              </a:spcAft>
              <a:buFontTx/>
              <a:buNone/>
              <a:defRPr/>
            </a:pPr>
            <a:r>
              <a:rPr lang="en-US" sz="2400" b="1">
                <a:solidFill>
                  <a:srgbClr val="0000FF"/>
                </a:solidFill>
              </a:rPr>
              <a:t>Đồng quê chan chứa</a:t>
            </a:r>
          </a:p>
          <a:p>
            <a:pPr eaLnBrk="1" fontAlgn="auto" hangingPunct="1">
              <a:lnSpc>
                <a:spcPct val="80000"/>
              </a:lnSpc>
              <a:spcAft>
                <a:spcPts val="0"/>
              </a:spcAft>
              <a:buFontTx/>
              <a:buNone/>
              <a:defRPr/>
            </a:pPr>
            <a:r>
              <a:rPr lang="en-US" sz="2400" b="1">
                <a:solidFill>
                  <a:srgbClr val="0000FF"/>
                </a:solidFill>
              </a:rPr>
              <a:t>Những lời chim ca.</a:t>
            </a:r>
          </a:p>
          <a:p>
            <a:pPr eaLnBrk="1" fontAlgn="auto" hangingPunct="1">
              <a:lnSpc>
                <a:spcPct val="80000"/>
              </a:lnSpc>
              <a:spcAft>
                <a:spcPts val="0"/>
              </a:spcAft>
              <a:buFontTx/>
              <a:buNone/>
              <a:defRPr/>
            </a:pPr>
            <a:r>
              <a:rPr lang="en-US" sz="2400" b="1">
                <a:solidFill>
                  <a:srgbClr val="0000FF"/>
                </a:solidFill>
              </a:rPr>
              <a:t>			</a:t>
            </a:r>
          </a:p>
          <a:p>
            <a:pPr eaLnBrk="1" fontAlgn="auto" hangingPunct="1">
              <a:lnSpc>
                <a:spcPct val="80000"/>
              </a:lnSpc>
              <a:spcAft>
                <a:spcPts val="0"/>
              </a:spcAft>
              <a:buFontTx/>
              <a:buNone/>
              <a:defRPr/>
            </a:pPr>
            <a:r>
              <a:rPr lang="en-US" sz="2400" b="1">
                <a:solidFill>
                  <a:srgbClr val="0000FF"/>
                </a:solidFill>
              </a:rPr>
              <a:t>Bay cao, cao vút</a:t>
            </a:r>
          </a:p>
          <a:p>
            <a:pPr eaLnBrk="1" fontAlgn="auto" hangingPunct="1">
              <a:lnSpc>
                <a:spcPct val="80000"/>
              </a:lnSpc>
              <a:spcAft>
                <a:spcPts val="0"/>
              </a:spcAft>
              <a:buFontTx/>
              <a:buNone/>
              <a:defRPr/>
            </a:pPr>
            <a:r>
              <a:rPr lang="en-US" sz="2400" b="1">
                <a:solidFill>
                  <a:srgbClr val="0000FF"/>
                </a:solidFill>
              </a:rPr>
              <a:t>Chim biến mất rồi</a:t>
            </a:r>
          </a:p>
          <a:p>
            <a:pPr eaLnBrk="1" fontAlgn="auto" hangingPunct="1">
              <a:lnSpc>
                <a:spcPct val="80000"/>
              </a:lnSpc>
              <a:spcAft>
                <a:spcPts val="0"/>
              </a:spcAft>
              <a:buFontTx/>
              <a:buNone/>
              <a:defRPr/>
            </a:pPr>
            <a:r>
              <a:rPr lang="en-US" sz="2400" b="1">
                <a:solidFill>
                  <a:srgbClr val="0000FF"/>
                </a:solidFill>
              </a:rPr>
              <a:t>Chỉ còn tiếng hót</a:t>
            </a:r>
            <a:endParaRPr lang="es-MX" sz="2400" b="1">
              <a:solidFill>
                <a:srgbClr val="0000FF"/>
              </a:solidFill>
            </a:endParaRPr>
          </a:p>
          <a:p>
            <a:pPr eaLnBrk="1" fontAlgn="auto" hangingPunct="1">
              <a:lnSpc>
                <a:spcPct val="80000"/>
              </a:lnSpc>
              <a:spcAft>
                <a:spcPts val="0"/>
              </a:spcAft>
              <a:buFontTx/>
              <a:buNone/>
              <a:defRPr/>
            </a:pPr>
            <a:r>
              <a:rPr lang="es-MX" sz="2400" b="1">
                <a:solidFill>
                  <a:srgbClr val="0000FF"/>
                </a:solidFill>
              </a:rPr>
              <a:t>Làm xanh da trời …			        </a:t>
            </a:r>
            <a:r>
              <a:rPr lang="es-MX" sz="2400" b="1" i="1">
                <a:solidFill>
                  <a:srgbClr val="FF0000"/>
                </a:solidFill>
              </a:rPr>
              <a:t>Huy Cận</a:t>
            </a:r>
            <a:r>
              <a:rPr lang="en-US" sz="2400">
                <a:solidFill>
                  <a:srgbClr val="FF0000"/>
                </a:solidFill>
              </a:rPr>
              <a:t> </a:t>
            </a:r>
          </a:p>
        </p:txBody>
      </p:sp>
      <p:sp>
        <p:nvSpPr>
          <p:cNvPr id="5126" name="AutoShape 49"/>
          <p:cNvSpPr>
            <a:spLocks noChangeArrowheads="1"/>
          </p:cNvSpPr>
          <p:nvPr/>
        </p:nvSpPr>
        <p:spPr bwMode="auto">
          <a:xfrm>
            <a:off x="2627313" y="-26988"/>
            <a:ext cx="4321175" cy="1295401"/>
          </a:xfrm>
          <a:prstGeom prst="horizontalScroll">
            <a:avLst>
              <a:gd name="adj" fmla="val 12500"/>
            </a:avLst>
          </a:prstGeom>
          <a:solidFill>
            <a:srgbClr val="FFCC99"/>
          </a:solidFill>
          <a:ln w="9525">
            <a:solidFill>
              <a:schemeClr val="tx1"/>
            </a:solidFill>
            <a:round/>
            <a:headEnd/>
            <a:tailEnd/>
          </a:ln>
        </p:spPr>
        <p:txBody>
          <a:bodyPr wrap="none" anchor="ctr"/>
          <a:lstStyle/>
          <a:p>
            <a:pPr algn="ctr"/>
            <a:r>
              <a:rPr lang="en-US" sz="3200" b="1">
                <a:solidFill>
                  <a:srgbClr val="FF0000"/>
                </a:solidFill>
              </a:rPr>
              <a:t> Luyện đọc</a:t>
            </a:r>
          </a:p>
          <a:p>
            <a:pPr algn="ctr"/>
            <a:endParaRPr lang="en-US" sz="3200" b="1">
              <a:solidFill>
                <a:srgbClr val="FF0000"/>
              </a:solidFill>
            </a:endParaRPr>
          </a:p>
        </p:txBody>
      </p:sp>
    </p:spTree>
  </p:cSld>
  <p:clrMapOvr>
    <a:masterClrMapping/>
  </p:clrMapOvr>
  <p:transition spd="slow">
    <p:newsflash/>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5642">
                                            <p:txEl>
                                              <p:pRg st="0" end="0"/>
                                            </p:txEl>
                                          </p:spTgt>
                                        </p:tgtEl>
                                        <p:attrNameLst>
                                          <p:attrName>style.visibility</p:attrName>
                                        </p:attrNameLst>
                                      </p:cBhvr>
                                      <p:to>
                                        <p:strVal val="visible"/>
                                      </p:to>
                                    </p:set>
                                    <p:animEffect transition="in" filter="fade">
                                      <p:cBhvr>
                                        <p:cTn id="7" dur="1000"/>
                                        <p:tgtEl>
                                          <p:spTgt spid="25642">
                                            <p:txEl>
                                              <p:pRg st="0" end="0"/>
                                            </p:txEl>
                                          </p:spTgt>
                                        </p:tgtEl>
                                      </p:cBhvr>
                                    </p:animEffect>
                                    <p:anim calcmode="lin" valueType="num">
                                      <p:cBhvr>
                                        <p:cTn id="8" dur="1000" fill="hold"/>
                                        <p:tgtEl>
                                          <p:spTgt spid="256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4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5642">
                                            <p:txEl>
                                              <p:pRg st="1" end="1"/>
                                            </p:txEl>
                                          </p:spTgt>
                                        </p:tgtEl>
                                        <p:attrNameLst>
                                          <p:attrName>style.visibility</p:attrName>
                                        </p:attrNameLst>
                                      </p:cBhvr>
                                      <p:to>
                                        <p:strVal val="visible"/>
                                      </p:to>
                                    </p:set>
                                    <p:animEffect transition="in" filter="fade">
                                      <p:cBhvr>
                                        <p:cTn id="12" dur="1000"/>
                                        <p:tgtEl>
                                          <p:spTgt spid="25642">
                                            <p:txEl>
                                              <p:pRg st="1" end="1"/>
                                            </p:txEl>
                                          </p:spTgt>
                                        </p:tgtEl>
                                      </p:cBhvr>
                                    </p:animEffect>
                                    <p:anim calcmode="lin" valueType="num">
                                      <p:cBhvr>
                                        <p:cTn id="13" dur="1000" fill="hold"/>
                                        <p:tgtEl>
                                          <p:spTgt spid="2564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64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5642">
                                            <p:txEl>
                                              <p:pRg st="2" end="2"/>
                                            </p:txEl>
                                          </p:spTgt>
                                        </p:tgtEl>
                                        <p:attrNameLst>
                                          <p:attrName>style.visibility</p:attrName>
                                        </p:attrNameLst>
                                      </p:cBhvr>
                                      <p:to>
                                        <p:strVal val="visible"/>
                                      </p:to>
                                    </p:set>
                                    <p:animEffect transition="in" filter="fade">
                                      <p:cBhvr>
                                        <p:cTn id="17" dur="1000"/>
                                        <p:tgtEl>
                                          <p:spTgt spid="25642">
                                            <p:txEl>
                                              <p:pRg st="2" end="2"/>
                                            </p:txEl>
                                          </p:spTgt>
                                        </p:tgtEl>
                                      </p:cBhvr>
                                    </p:animEffect>
                                    <p:anim calcmode="lin" valueType="num">
                                      <p:cBhvr>
                                        <p:cTn id="18" dur="1000" fill="hold"/>
                                        <p:tgtEl>
                                          <p:spTgt spid="2564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564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5642">
                                            <p:txEl>
                                              <p:pRg st="3" end="3"/>
                                            </p:txEl>
                                          </p:spTgt>
                                        </p:tgtEl>
                                        <p:attrNameLst>
                                          <p:attrName>style.visibility</p:attrName>
                                        </p:attrNameLst>
                                      </p:cBhvr>
                                      <p:to>
                                        <p:strVal val="visible"/>
                                      </p:to>
                                    </p:set>
                                    <p:animEffect transition="in" filter="fade">
                                      <p:cBhvr>
                                        <p:cTn id="22" dur="1000"/>
                                        <p:tgtEl>
                                          <p:spTgt spid="25642">
                                            <p:txEl>
                                              <p:pRg st="3" end="3"/>
                                            </p:txEl>
                                          </p:spTgt>
                                        </p:tgtEl>
                                      </p:cBhvr>
                                    </p:animEffect>
                                    <p:anim calcmode="lin" valueType="num">
                                      <p:cBhvr>
                                        <p:cTn id="23" dur="1000" fill="hold"/>
                                        <p:tgtEl>
                                          <p:spTgt spid="2564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564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5642">
                                            <p:txEl>
                                              <p:pRg st="5" end="5"/>
                                            </p:txEl>
                                          </p:spTgt>
                                        </p:tgtEl>
                                        <p:attrNameLst>
                                          <p:attrName>style.visibility</p:attrName>
                                        </p:attrNameLst>
                                      </p:cBhvr>
                                      <p:to>
                                        <p:strVal val="visible"/>
                                      </p:to>
                                    </p:set>
                                    <p:animEffect transition="in" filter="fade">
                                      <p:cBhvr>
                                        <p:cTn id="27" dur="1000"/>
                                        <p:tgtEl>
                                          <p:spTgt spid="25642">
                                            <p:txEl>
                                              <p:pRg st="5" end="5"/>
                                            </p:txEl>
                                          </p:spTgt>
                                        </p:tgtEl>
                                      </p:cBhvr>
                                    </p:animEffect>
                                    <p:anim calcmode="lin" valueType="num">
                                      <p:cBhvr>
                                        <p:cTn id="28" dur="1000" fill="hold"/>
                                        <p:tgtEl>
                                          <p:spTgt spid="2564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5642">
                                            <p:txEl>
                                              <p:pRg st="5" end="5"/>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5642">
                                            <p:txEl>
                                              <p:pRg st="6" end="6"/>
                                            </p:txEl>
                                          </p:spTgt>
                                        </p:tgtEl>
                                        <p:attrNameLst>
                                          <p:attrName>style.visibility</p:attrName>
                                        </p:attrNameLst>
                                      </p:cBhvr>
                                      <p:to>
                                        <p:strVal val="visible"/>
                                      </p:to>
                                    </p:set>
                                    <p:animEffect transition="in" filter="fade">
                                      <p:cBhvr>
                                        <p:cTn id="32" dur="1000"/>
                                        <p:tgtEl>
                                          <p:spTgt spid="25642">
                                            <p:txEl>
                                              <p:pRg st="6" end="6"/>
                                            </p:txEl>
                                          </p:spTgt>
                                        </p:tgtEl>
                                      </p:cBhvr>
                                    </p:animEffect>
                                    <p:anim calcmode="lin" valueType="num">
                                      <p:cBhvr>
                                        <p:cTn id="33" dur="1000" fill="hold"/>
                                        <p:tgtEl>
                                          <p:spTgt spid="2564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5642">
                                            <p:txEl>
                                              <p:pRg st="6" end="6"/>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5642">
                                            <p:txEl>
                                              <p:pRg st="7" end="7"/>
                                            </p:txEl>
                                          </p:spTgt>
                                        </p:tgtEl>
                                        <p:attrNameLst>
                                          <p:attrName>style.visibility</p:attrName>
                                        </p:attrNameLst>
                                      </p:cBhvr>
                                      <p:to>
                                        <p:strVal val="visible"/>
                                      </p:to>
                                    </p:set>
                                    <p:animEffect transition="in" filter="fade">
                                      <p:cBhvr>
                                        <p:cTn id="37" dur="1000"/>
                                        <p:tgtEl>
                                          <p:spTgt spid="25642">
                                            <p:txEl>
                                              <p:pRg st="7" end="7"/>
                                            </p:txEl>
                                          </p:spTgt>
                                        </p:tgtEl>
                                      </p:cBhvr>
                                    </p:animEffect>
                                    <p:anim calcmode="lin" valueType="num">
                                      <p:cBhvr>
                                        <p:cTn id="38" dur="1000" fill="hold"/>
                                        <p:tgtEl>
                                          <p:spTgt spid="25642">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5642">
                                            <p:txEl>
                                              <p:pRg st="7" end="7"/>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5642">
                                            <p:txEl>
                                              <p:pRg st="8" end="8"/>
                                            </p:txEl>
                                          </p:spTgt>
                                        </p:tgtEl>
                                        <p:attrNameLst>
                                          <p:attrName>style.visibility</p:attrName>
                                        </p:attrNameLst>
                                      </p:cBhvr>
                                      <p:to>
                                        <p:strVal val="visible"/>
                                      </p:to>
                                    </p:set>
                                    <p:animEffect transition="in" filter="fade">
                                      <p:cBhvr>
                                        <p:cTn id="42" dur="1000"/>
                                        <p:tgtEl>
                                          <p:spTgt spid="25642">
                                            <p:txEl>
                                              <p:pRg st="8" end="8"/>
                                            </p:txEl>
                                          </p:spTgt>
                                        </p:tgtEl>
                                      </p:cBhvr>
                                    </p:animEffect>
                                    <p:anim calcmode="lin" valueType="num">
                                      <p:cBhvr>
                                        <p:cTn id="43" dur="1000" fill="hold"/>
                                        <p:tgtEl>
                                          <p:spTgt spid="2564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5642">
                                            <p:txEl>
                                              <p:pRg st="8" end="8"/>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5642">
                                            <p:txEl>
                                              <p:pRg st="10" end="10"/>
                                            </p:txEl>
                                          </p:spTgt>
                                        </p:tgtEl>
                                        <p:attrNameLst>
                                          <p:attrName>style.visibility</p:attrName>
                                        </p:attrNameLst>
                                      </p:cBhvr>
                                      <p:to>
                                        <p:strVal val="visible"/>
                                      </p:to>
                                    </p:set>
                                    <p:animEffect transition="in" filter="fade">
                                      <p:cBhvr>
                                        <p:cTn id="47" dur="1000"/>
                                        <p:tgtEl>
                                          <p:spTgt spid="25642">
                                            <p:txEl>
                                              <p:pRg st="10" end="10"/>
                                            </p:txEl>
                                          </p:spTgt>
                                        </p:tgtEl>
                                      </p:cBhvr>
                                    </p:animEffect>
                                    <p:anim calcmode="lin" valueType="num">
                                      <p:cBhvr>
                                        <p:cTn id="48" dur="1000" fill="hold"/>
                                        <p:tgtEl>
                                          <p:spTgt spid="25642">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25642">
                                            <p:txEl>
                                              <p:pRg st="10" end="10"/>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25642">
                                            <p:txEl>
                                              <p:pRg st="11" end="11"/>
                                            </p:txEl>
                                          </p:spTgt>
                                        </p:tgtEl>
                                        <p:attrNameLst>
                                          <p:attrName>style.visibility</p:attrName>
                                        </p:attrNameLst>
                                      </p:cBhvr>
                                      <p:to>
                                        <p:strVal val="visible"/>
                                      </p:to>
                                    </p:set>
                                    <p:animEffect transition="in" filter="fade">
                                      <p:cBhvr>
                                        <p:cTn id="52" dur="1000"/>
                                        <p:tgtEl>
                                          <p:spTgt spid="25642">
                                            <p:txEl>
                                              <p:pRg st="11" end="11"/>
                                            </p:txEl>
                                          </p:spTgt>
                                        </p:tgtEl>
                                      </p:cBhvr>
                                    </p:animEffect>
                                    <p:anim calcmode="lin" valueType="num">
                                      <p:cBhvr>
                                        <p:cTn id="53" dur="1000" fill="hold"/>
                                        <p:tgtEl>
                                          <p:spTgt spid="25642">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25642">
                                            <p:txEl>
                                              <p:pRg st="11" end="11"/>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5642">
                                            <p:txEl>
                                              <p:pRg st="12" end="12"/>
                                            </p:txEl>
                                          </p:spTgt>
                                        </p:tgtEl>
                                        <p:attrNameLst>
                                          <p:attrName>style.visibility</p:attrName>
                                        </p:attrNameLst>
                                      </p:cBhvr>
                                      <p:to>
                                        <p:strVal val="visible"/>
                                      </p:to>
                                    </p:set>
                                    <p:animEffect transition="in" filter="fade">
                                      <p:cBhvr>
                                        <p:cTn id="57" dur="1000"/>
                                        <p:tgtEl>
                                          <p:spTgt spid="25642">
                                            <p:txEl>
                                              <p:pRg st="12" end="12"/>
                                            </p:txEl>
                                          </p:spTgt>
                                        </p:tgtEl>
                                      </p:cBhvr>
                                    </p:animEffect>
                                    <p:anim calcmode="lin" valueType="num">
                                      <p:cBhvr>
                                        <p:cTn id="58" dur="1000" fill="hold"/>
                                        <p:tgtEl>
                                          <p:spTgt spid="25642">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25642">
                                            <p:txEl>
                                              <p:pRg st="12" end="12"/>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25642">
                                            <p:txEl>
                                              <p:pRg st="13" end="13"/>
                                            </p:txEl>
                                          </p:spTgt>
                                        </p:tgtEl>
                                        <p:attrNameLst>
                                          <p:attrName>style.visibility</p:attrName>
                                        </p:attrNameLst>
                                      </p:cBhvr>
                                      <p:to>
                                        <p:strVal val="visible"/>
                                      </p:to>
                                    </p:set>
                                    <p:animEffect transition="in" filter="fade">
                                      <p:cBhvr>
                                        <p:cTn id="62" dur="1000"/>
                                        <p:tgtEl>
                                          <p:spTgt spid="25642">
                                            <p:txEl>
                                              <p:pRg st="13" end="13"/>
                                            </p:txEl>
                                          </p:spTgt>
                                        </p:tgtEl>
                                      </p:cBhvr>
                                    </p:animEffect>
                                    <p:anim calcmode="lin" valueType="num">
                                      <p:cBhvr>
                                        <p:cTn id="63" dur="1000" fill="hold"/>
                                        <p:tgtEl>
                                          <p:spTgt spid="25642">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2564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nodeType="clickEffect">
                                  <p:stCondLst>
                                    <p:cond delay="0"/>
                                  </p:stCondLst>
                                  <p:childTnLst>
                                    <p:set>
                                      <p:cBhvr>
                                        <p:cTn id="68" dur="1" fill="hold">
                                          <p:stCondLst>
                                            <p:cond delay="0"/>
                                          </p:stCondLst>
                                        </p:cTn>
                                        <p:tgtEl>
                                          <p:spTgt spid="25643">
                                            <p:txEl>
                                              <p:pRg st="0" end="0"/>
                                            </p:txEl>
                                          </p:spTgt>
                                        </p:tgtEl>
                                        <p:attrNameLst>
                                          <p:attrName>style.visibility</p:attrName>
                                        </p:attrNameLst>
                                      </p:cBhvr>
                                      <p:to>
                                        <p:strVal val="visible"/>
                                      </p:to>
                                    </p:set>
                                    <p:animEffect transition="in" filter="box(in)">
                                      <p:cBhvr>
                                        <p:cTn id="69" dur="500"/>
                                        <p:tgtEl>
                                          <p:spTgt spid="25643">
                                            <p:txEl>
                                              <p:pRg st="0" end="0"/>
                                            </p:txEl>
                                          </p:spTgt>
                                        </p:tgtEl>
                                      </p:cBhvr>
                                    </p:animEffect>
                                  </p:childTnLst>
                                </p:cTn>
                              </p:par>
                              <p:par>
                                <p:cTn id="70" presetID="4" presetClass="entr" presetSubtype="16" fill="hold" nodeType="withEffect">
                                  <p:stCondLst>
                                    <p:cond delay="0"/>
                                  </p:stCondLst>
                                  <p:childTnLst>
                                    <p:set>
                                      <p:cBhvr>
                                        <p:cTn id="71" dur="1" fill="hold">
                                          <p:stCondLst>
                                            <p:cond delay="0"/>
                                          </p:stCondLst>
                                        </p:cTn>
                                        <p:tgtEl>
                                          <p:spTgt spid="25643">
                                            <p:txEl>
                                              <p:pRg st="1" end="1"/>
                                            </p:txEl>
                                          </p:spTgt>
                                        </p:tgtEl>
                                        <p:attrNameLst>
                                          <p:attrName>style.visibility</p:attrName>
                                        </p:attrNameLst>
                                      </p:cBhvr>
                                      <p:to>
                                        <p:strVal val="visible"/>
                                      </p:to>
                                    </p:set>
                                    <p:animEffect transition="in" filter="box(in)">
                                      <p:cBhvr>
                                        <p:cTn id="72" dur="500"/>
                                        <p:tgtEl>
                                          <p:spTgt spid="25643">
                                            <p:txEl>
                                              <p:pRg st="1" end="1"/>
                                            </p:txEl>
                                          </p:spTgt>
                                        </p:tgtEl>
                                      </p:cBhvr>
                                    </p:animEffect>
                                  </p:childTnLst>
                                </p:cTn>
                              </p:par>
                              <p:par>
                                <p:cTn id="73" presetID="4" presetClass="entr" presetSubtype="16" fill="hold" nodeType="withEffect">
                                  <p:stCondLst>
                                    <p:cond delay="0"/>
                                  </p:stCondLst>
                                  <p:childTnLst>
                                    <p:set>
                                      <p:cBhvr>
                                        <p:cTn id="74" dur="1" fill="hold">
                                          <p:stCondLst>
                                            <p:cond delay="0"/>
                                          </p:stCondLst>
                                        </p:cTn>
                                        <p:tgtEl>
                                          <p:spTgt spid="25643">
                                            <p:txEl>
                                              <p:pRg st="2" end="2"/>
                                            </p:txEl>
                                          </p:spTgt>
                                        </p:tgtEl>
                                        <p:attrNameLst>
                                          <p:attrName>style.visibility</p:attrName>
                                        </p:attrNameLst>
                                      </p:cBhvr>
                                      <p:to>
                                        <p:strVal val="visible"/>
                                      </p:to>
                                    </p:set>
                                    <p:animEffect transition="in" filter="box(in)">
                                      <p:cBhvr>
                                        <p:cTn id="75" dur="500"/>
                                        <p:tgtEl>
                                          <p:spTgt spid="25643">
                                            <p:txEl>
                                              <p:pRg st="2" end="2"/>
                                            </p:txEl>
                                          </p:spTgt>
                                        </p:tgtEl>
                                      </p:cBhvr>
                                    </p:animEffect>
                                  </p:childTnLst>
                                </p:cTn>
                              </p:par>
                              <p:par>
                                <p:cTn id="76" presetID="4" presetClass="entr" presetSubtype="16" fill="hold" nodeType="withEffect">
                                  <p:stCondLst>
                                    <p:cond delay="0"/>
                                  </p:stCondLst>
                                  <p:childTnLst>
                                    <p:set>
                                      <p:cBhvr>
                                        <p:cTn id="77" dur="1" fill="hold">
                                          <p:stCondLst>
                                            <p:cond delay="0"/>
                                          </p:stCondLst>
                                        </p:cTn>
                                        <p:tgtEl>
                                          <p:spTgt spid="25643">
                                            <p:txEl>
                                              <p:pRg st="3" end="3"/>
                                            </p:txEl>
                                          </p:spTgt>
                                        </p:tgtEl>
                                        <p:attrNameLst>
                                          <p:attrName>style.visibility</p:attrName>
                                        </p:attrNameLst>
                                      </p:cBhvr>
                                      <p:to>
                                        <p:strVal val="visible"/>
                                      </p:to>
                                    </p:set>
                                    <p:animEffect transition="in" filter="box(in)">
                                      <p:cBhvr>
                                        <p:cTn id="78" dur="500"/>
                                        <p:tgtEl>
                                          <p:spTgt spid="25643">
                                            <p:txEl>
                                              <p:pRg st="3" end="3"/>
                                            </p:txEl>
                                          </p:spTgt>
                                        </p:tgtEl>
                                      </p:cBhvr>
                                    </p:animEffect>
                                  </p:childTnLst>
                                </p:cTn>
                              </p:par>
                              <p:par>
                                <p:cTn id="79" presetID="4" presetClass="entr" presetSubtype="16" fill="hold" nodeType="withEffect">
                                  <p:stCondLst>
                                    <p:cond delay="0"/>
                                  </p:stCondLst>
                                  <p:childTnLst>
                                    <p:set>
                                      <p:cBhvr>
                                        <p:cTn id="80" dur="1" fill="hold">
                                          <p:stCondLst>
                                            <p:cond delay="0"/>
                                          </p:stCondLst>
                                        </p:cTn>
                                        <p:tgtEl>
                                          <p:spTgt spid="25643">
                                            <p:txEl>
                                              <p:pRg st="4" end="4"/>
                                            </p:txEl>
                                          </p:spTgt>
                                        </p:tgtEl>
                                        <p:attrNameLst>
                                          <p:attrName>style.visibility</p:attrName>
                                        </p:attrNameLst>
                                      </p:cBhvr>
                                      <p:to>
                                        <p:strVal val="visible"/>
                                      </p:to>
                                    </p:set>
                                    <p:animEffect transition="in" filter="box(in)">
                                      <p:cBhvr>
                                        <p:cTn id="81" dur="500"/>
                                        <p:tgtEl>
                                          <p:spTgt spid="25643">
                                            <p:txEl>
                                              <p:pRg st="4" end="4"/>
                                            </p:txEl>
                                          </p:spTgt>
                                        </p:tgtEl>
                                      </p:cBhvr>
                                    </p:animEffect>
                                  </p:childTnLst>
                                </p:cTn>
                              </p:par>
                              <p:par>
                                <p:cTn id="82" presetID="4" presetClass="entr" presetSubtype="16" fill="hold" nodeType="withEffect">
                                  <p:stCondLst>
                                    <p:cond delay="0"/>
                                  </p:stCondLst>
                                  <p:childTnLst>
                                    <p:set>
                                      <p:cBhvr>
                                        <p:cTn id="83" dur="1" fill="hold">
                                          <p:stCondLst>
                                            <p:cond delay="0"/>
                                          </p:stCondLst>
                                        </p:cTn>
                                        <p:tgtEl>
                                          <p:spTgt spid="25643">
                                            <p:txEl>
                                              <p:pRg st="5" end="5"/>
                                            </p:txEl>
                                          </p:spTgt>
                                        </p:tgtEl>
                                        <p:attrNameLst>
                                          <p:attrName>style.visibility</p:attrName>
                                        </p:attrNameLst>
                                      </p:cBhvr>
                                      <p:to>
                                        <p:strVal val="visible"/>
                                      </p:to>
                                    </p:set>
                                    <p:animEffect transition="in" filter="box(in)">
                                      <p:cBhvr>
                                        <p:cTn id="84" dur="500"/>
                                        <p:tgtEl>
                                          <p:spTgt spid="25643">
                                            <p:txEl>
                                              <p:pRg st="5" end="5"/>
                                            </p:txEl>
                                          </p:spTgt>
                                        </p:tgtEl>
                                      </p:cBhvr>
                                    </p:animEffect>
                                  </p:childTnLst>
                                </p:cTn>
                              </p:par>
                              <p:par>
                                <p:cTn id="85" presetID="4" presetClass="entr" presetSubtype="16" fill="hold" nodeType="withEffect">
                                  <p:stCondLst>
                                    <p:cond delay="0"/>
                                  </p:stCondLst>
                                  <p:childTnLst>
                                    <p:set>
                                      <p:cBhvr>
                                        <p:cTn id="86" dur="1" fill="hold">
                                          <p:stCondLst>
                                            <p:cond delay="0"/>
                                          </p:stCondLst>
                                        </p:cTn>
                                        <p:tgtEl>
                                          <p:spTgt spid="25643">
                                            <p:txEl>
                                              <p:pRg st="6" end="6"/>
                                            </p:txEl>
                                          </p:spTgt>
                                        </p:tgtEl>
                                        <p:attrNameLst>
                                          <p:attrName>style.visibility</p:attrName>
                                        </p:attrNameLst>
                                      </p:cBhvr>
                                      <p:to>
                                        <p:strVal val="visible"/>
                                      </p:to>
                                    </p:set>
                                    <p:animEffect transition="in" filter="box(in)">
                                      <p:cBhvr>
                                        <p:cTn id="87" dur="500"/>
                                        <p:tgtEl>
                                          <p:spTgt spid="25643">
                                            <p:txEl>
                                              <p:pRg st="6" end="6"/>
                                            </p:txEl>
                                          </p:spTgt>
                                        </p:tgtEl>
                                      </p:cBhvr>
                                    </p:animEffect>
                                  </p:childTnLst>
                                </p:cTn>
                              </p:par>
                              <p:par>
                                <p:cTn id="88" presetID="4" presetClass="entr" presetSubtype="16" fill="hold" nodeType="withEffect">
                                  <p:stCondLst>
                                    <p:cond delay="0"/>
                                  </p:stCondLst>
                                  <p:childTnLst>
                                    <p:set>
                                      <p:cBhvr>
                                        <p:cTn id="89" dur="1" fill="hold">
                                          <p:stCondLst>
                                            <p:cond delay="0"/>
                                          </p:stCondLst>
                                        </p:cTn>
                                        <p:tgtEl>
                                          <p:spTgt spid="25643">
                                            <p:txEl>
                                              <p:pRg st="7" end="7"/>
                                            </p:txEl>
                                          </p:spTgt>
                                        </p:tgtEl>
                                        <p:attrNameLst>
                                          <p:attrName>style.visibility</p:attrName>
                                        </p:attrNameLst>
                                      </p:cBhvr>
                                      <p:to>
                                        <p:strVal val="visible"/>
                                      </p:to>
                                    </p:set>
                                    <p:animEffect transition="in" filter="box(in)">
                                      <p:cBhvr>
                                        <p:cTn id="90" dur="500"/>
                                        <p:tgtEl>
                                          <p:spTgt spid="25643">
                                            <p:txEl>
                                              <p:pRg st="7" end="7"/>
                                            </p:txEl>
                                          </p:spTgt>
                                        </p:tgtEl>
                                      </p:cBhvr>
                                    </p:animEffect>
                                  </p:childTnLst>
                                </p:cTn>
                              </p:par>
                              <p:par>
                                <p:cTn id="91" presetID="4" presetClass="entr" presetSubtype="16" fill="hold" nodeType="withEffect">
                                  <p:stCondLst>
                                    <p:cond delay="0"/>
                                  </p:stCondLst>
                                  <p:childTnLst>
                                    <p:set>
                                      <p:cBhvr>
                                        <p:cTn id="92" dur="1" fill="hold">
                                          <p:stCondLst>
                                            <p:cond delay="0"/>
                                          </p:stCondLst>
                                        </p:cTn>
                                        <p:tgtEl>
                                          <p:spTgt spid="25643">
                                            <p:txEl>
                                              <p:pRg st="8" end="8"/>
                                            </p:txEl>
                                          </p:spTgt>
                                        </p:tgtEl>
                                        <p:attrNameLst>
                                          <p:attrName>style.visibility</p:attrName>
                                        </p:attrNameLst>
                                      </p:cBhvr>
                                      <p:to>
                                        <p:strVal val="visible"/>
                                      </p:to>
                                    </p:set>
                                    <p:animEffect transition="in" filter="box(in)">
                                      <p:cBhvr>
                                        <p:cTn id="93" dur="500"/>
                                        <p:tgtEl>
                                          <p:spTgt spid="25643">
                                            <p:txEl>
                                              <p:pRg st="8" end="8"/>
                                            </p:txEl>
                                          </p:spTgt>
                                        </p:tgtEl>
                                      </p:cBhvr>
                                    </p:animEffect>
                                  </p:childTnLst>
                                </p:cTn>
                              </p:par>
                              <p:par>
                                <p:cTn id="94" presetID="4" presetClass="entr" presetSubtype="16" fill="hold" nodeType="withEffect">
                                  <p:stCondLst>
                                    <p:cond delay="0"/>
                                  </p:stCondLst>
                                  <p:childTnLst>
                                    <p:set>
                                      <p:cBhvr>
                                        <p:cTn id="95" dur="1" fill="hold">
                                          <p:stCondLst>
                                            <p:cond delay="0"/>
                                          </p:stCondLst>
                                        </p:cTn>
                                        <p:tgtEl>
                                          <p:spTgt spid="25643">
                                            <p:txEl>
                                              <p:pRg st="9" end="9"/>
                                            </p:txEl>
                                          </p:spTgt>
                                        </p:tgtEl>
                                        <p:attrNameLst>
                                          <p:attrName>style.visibility</p:attrName>
                                        </p:attrNameLst>
                                      </p:cBhvr>
                                      <p:to>
                                        <p:strVal val="visible"/>
                                      </p:to>
                                    </p:set>
                                    <p:animEffect transition="in" filter="box(in)">
                                      <p:cBhvr>
                                        <p:cTn id="96" dur="500"/>
                                        <p:tgtEl>
                                          <p:spTgt spid="25643">
                                            <p:txEl>
                                              <p:pRg st="9" end="9"/>
                                            </p:txEl>
                                          </p:spTgt>
                                        </p:tgtEl>
                                      </p:cBhvr>
                                    </p:animEffect>
                                  </p:childTnLst>
                                </p:cTn>
                              </p:par>
                              <p:par>
                                <p:cTn id="97" presetID="4" presetClass="entr" presetSubtype="16" fill="hold" nodeType="withEffect">
                                  <p:stCondLst>
                                    <p:cond delay="0"/>
                                  </p:stCondLst>
                                  <p:childTnLst>
                                    <p:set>
                                      <p:cBhvr>
                                        <p:cTn id="98" dur="1" fill="hold">
                                          <p:stCondLst>
                                            <p:cond delay="0"/>
                                          </p:stCondLst>
                                        </p:cTn>
                                        <p:tgtEl>
                                          <p:spTgt spid="25643">
                                            <p:txEl>
                                              <p:pRg st="10" end="10"/>
                                            </p:txEl>
                                          </p:spTgt>
                                        </p:tgtEl>
                                        <p:attrNameLst>
                                          <p:attrName>style.visibility</p:attrName>
                                        </p:attrNameLst>
                                      </p:cBhvr>
                                      <p:to>
                                        <p:strVal val="visible"/>
                                      </p:to>
                                    </p:set>
                                    <p:animEffect transition="in" filter="box(in)">
                                      <p:cBhvr>
                                        <p:cTn id="99" dur="500"/>
                                        <p:tgtEl>
                                          <p:spTgt spid="25643">
                                            <p:txEl>
                                              <p:pRg st="10" end="10"/>
                                            </p:txEl>
                                          </p:spTgt>
                                        </p:tgtEl>
                                      </p:cBhvr>
                                    </p:animEffect>
                                  </p:childTnLst>
                                </p:cTn>
                              </p:par>
                              <p:par>
                                <p:cTn id="100" presetID="4" presetClass="entr" presetSubtype="16" fill="hold" nodeType="withEffect">
                                  <p:stCondLst>
                                    <p:cond delay="0"/>
                                  </p:stCondLst>
                                  <p:childTnLst>
                                    <p:set>
                                      <p:cBhvr>
                                        <p:cTn id="101" dur="1" fill="hold">
                                          <p:stCondLst>
                                            <p:cond delay="0"/>
                                          </p:stCondLst>
                                        </p:cTn>
                                        <p:tgtEl>
                                          <p:spTgt spid="25643">
                                            <p:txEl>
                                              <p:pRg st="11" end="11"/>
                                            </p:txEl>
                                          </p:spTgt>
                                        </p:tgtEl>
                                        <p:attrNameLst>
                                          <p:attrName>style.visibility</p:attrName>
                                        </p:attrNameLst>
                                      </p:cBhvr>
                                      <p:to>
                                        <p:strVal val="visible"/>
                                      </p:to>
                                    </p:set>
                                    <p:animEffect transition="in" filter="box(in)">
                                      <p:cBhvr>
                                        <p:cTn id="102" dur="500"/>
                                        <p:tgtEl>
                                          <p:spTgt spid="25643">
                                            <p:txEl>
                                              <p:pRg st="11" end="11"/>
                                            </p:txEl>
                                          </p:spTgt>
                                        </p:tgtEl>
                                      </p:cBhvr>
                                    </p:animEffect>
                                  </p:childTnLst>
                                </p:cTn>
                              </p:par>
                              <p:par>
                                <p:cTn id="103" presetID="4" presetClass="entr" presetSubtype="16" fill="hold" nodeType="withEffect">
                                  <p:stCondLst>
                                    <p:cond delay="0"/>
                                  </p:stCondLst>
                                  <p:childTnLst>
                                    <p:set>
                                      <p:cBhvr>
                                        <p:cTn id="104" dur="1" fill="hold">
                                          <p:stCondLst>
                                            <p:cond delay="0"/>
                                          </p:stCondLst>
                                        </p:cTn>
                                        <p:tgtEl>
                                          <p:spTgt spid="25643">
                                            <p:txEl>
                                              <p:pRg st="12" end="12"/>
                                            </p:txEl>
                                          </p:spTgt>
                                        </p:tgtEl>
                                        <p:attrNameLst>
                                          <p:attrName>style.visibility</p:attrName>
                                        </p:attrNameLst>
                                      </p:cBhvr>
                                      <p:to>
                                        <p:strVal val="visible"/>
                                      </p:to>
                                    </p:set>
                                    <p:animEffect transition="in" filter="box(in)">
                                      <p:cBhvr>
                                        <p:cTn id="105" dur="500"/>
                                        <p:tgtEl>
                                          <p:spTgt spid="25643">
                                            <p:txEl>
                                              <p:pRg st="12" end="12"/>
                                            </p:txEl>
                                          </p:spTgt>
                                        </p:tgtEl>
                                      </p:cBhvr>
                                    </p:animEffect>
                                  </p:childTnLst>
                                </p:cTn>
                              </p:par>
                              <p:par>
                                <p:cTn id="106" presetID="4" presetClass="entr" presetSubtype="16" fill="hold" nodeType="withEffect">
                                  <p:stCondLst>
                                    <p:cond delay="0"/>
                                  </p:stCondLst>
                                  <p:childTnLst>
                                    <p:set>
                                      <p:cBhvr>
                                        <p:cTn id="107" dur="1" fill="hold">
                                          <p:stCondLst>
                                            <p:cond delay="0"/>
                                          </p:stCondLst>
                                        </p:cTn>
                                        <p:tgtEl>
                                          <p:spTgt spid="25643">
                                            <p:txEl>
                                              <p:pRg st="13" end="13"/>
                                            </p:txEl>
                                          </p:spTgt>
                                        </p:tgtEl>
                                        <p:attrNameLst>
                                          <p:attrName>style.visibility</p:attrName>
                                        </p:attrNameLst>
                                      </p:cBhvr>
                                      <p:to>
                                        <p:strVal val="visible"/>
                                      </p:to>
                                    </p:set>
                                    <p:animEffect transition="in" filter="box(in)">
                                      <p:cBhvr>
                                        <p:cTn id="108" dur="500"/>
                                        <p:tgtEl>
                                          <p:spTgt spid="2564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609600" y="990600"/>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a:solidFill>
                  <a:srgbClr val="FF00FF"/>
                </a:solidFill>
                <a:latin typeface=".VnTime" pitchFamily="34" charset="0"/>
              </a:rPr>
              <a:t>Con chim chiÒn chiÖn</a:t>
            </a:r>
          </a:p>
        </p:txBody>
      </p:sp>
      <p:sp>
        <p:nvSpPr>
          <p:cNvPr id="6147" name="Text Box 4"/>
          <p:cNvSpPr txBox="1">
            <a:spLocks noChangeArrowheads="1"/>
          </p:cNvSpPr>
          <p:nvPr/>
        </p:nvSpPr>
        <p:spPr bwMode="auto">
          <a:xfrm>
            <a:off x="609600" y="6096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a:solidFill>
                  <a:srgbClr val="FF00FF"/>
                </a:solidFill>
                <a:latin typeface=".VnTime" pitchFamily="34" charset="0"/>
              </a:rPr>
              <a:t>TËp ®äc</a:t>
            </a:r>
          </a:p>
        </p:txBody>
      </p:sp>
      <p:sp>
        <p:nvSpPr>
          <p:cNvPr id="6148" name="Text Box 5"/>
          <p:cNvSpPr txBox="1">
            <a:spLocks noChangeArrowheads="1"/>
          </p:cNvSpPr>
          <p:nvPr/>
        </p:nvSpPr>
        <p:spPr bwMode="auto">
          <a:xfrm>
            <a:off x="381000" y="23622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p>
        </p:txBody>
      </p:sp>
      <p:sp>
        <p:nvSpPr>
          <p:cNvPr id="6149" name="Line 6"/>
          <p:cNvSpPr>
            <a:spLocks noChangeShapeType="1"/>
          </p:cNvSpPr>
          <p:nvPr/>
        </p:nvSpPr>
        <p:spPr bwMode="auto">
          <a:xfrm>
            <a:off x="0" y="2209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Line 7"/>
          <p:cNvSpPr>
            <a:spLocks noChangeShapeType="1"/>
          </p:cNvSpPr>
          <p:nvPr/>
        </p:nvSpPr>
        <p:spPr bwMode="auto">
          <a:xfrm>
            <a:off x="4572000" y="2286000"/>
            <a:ext cx="0" cy="2743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24" name="Text Box 8"/>
          <p:cNvSpPr txBox="1">
            <a:spLocks noChangeArrowheads="1"/>
          </p:cNvSpPr>
          <p:nvPr/>
        </p:nvSpPr>
        <p:spPr bwMode="auto">
          <a:xfrm>
            <a:off x="76200" y="21336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FF00FF"/>
                </a:solidFill>
                <a:latin typeface=".VnTime" pitchFamily="34" charset="0"/>
              </a:rPr>
              <a:t>Long lanh, </a:t>
            </a:r>
          </a:p>
        </p:txBody>
      </p:sp>
      <p:sp>
        <p:nvSpPr>
          <p:cNvPr id="162825" name="Text Box 9"/>
          <p:cNvSpPr txBox="1">
            <a:spLocks noChangeArrowheads="1"/>
          </p:cNvSpPr>
          <p:nvPr/>
        </p:nvSpPr>
        <p:spPr bwMode="auto">
          <a:xfrm>
            <a:off x="1841500" y="21463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FF00FF"/>
                </a:solidFill>
                <a:latin typeface=".VnTime" pitchFamily="34" charset="0"/>
              </a:rPr>
              <a:t>S­¬ng chãi</a:t>
            </a:r>
          </a:p>
        </p:txBody>
      </p:sp>
      <p:sp>
        <p:nvSpPr>
          <p:cNvPr id="162826" name="Text Box 10"/>
          <p:cNvSpPr txBox="1">
            <a:spLocks noChangeArrowheads="1"/>
          </p:cNvSpPr>
          <p:nvPr/>
        </p:nvSpPr>
        <p:spPr bwMode="auto">
          <a:xfrm>
            <a:off x="139700" y="26670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FF00FF"/>
                </a:solidFill>
                <a:latin typeface=".VnTime" pitchFamily="34" charset="0"/>
              </a:rPr>
              <a:t>Lßng vui, </a:t>
            </a:r>
          </a:p>
        </p:txBody>
      </p:sp>
      <p:sp>
        <p:nvSpPr>
          <p:cNvPr id="162827" name="Text Box 11"/>
          <p:cNvSpPr txBox="1">
            <a:spLocks noChangeArrowheads="1"/>
          </p:cNvSpPr>
          <p:nvPr/>
        </p:nvSpPr>
        <p:spPr bwMode="auto">
          <a:xfrm>
            <a:off x="1638300" y="26797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FF00FF"/>
                </a:solidFill>
                <a:latin typeface=".VnTime" pitchFamily="34" charset="0"/>
              </a:rPr>
              <a:t>Lµm xanh da trêi</a:t>
            </a:r>
          </a:p>
        </p:txBody>
      </p:sp>
      <p:sp>
        <p:nvSpPr>
          <p:cNvPr id="162828" name="Text Box 12"/>
          <p:cNvSpPr txBox="1">
            <a:spLocks noChangeArrowheads="1"/>
          </p:cNvSpPr>
          <p:nvPr/>
        </p:nvSpPr>
        <p:spPr bwMode="auto">
          <a:xfrm>
            <a:off x="1320800" y="17399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FF"/>
                </a:solidFill>
                <a:latin typeface=".VnTime" pitchFamily="34" charset="0"/>
              </a:rPr>
              <a:t>LuyÖn ®äc</a:t>
            </a:r>
          </a:p>
        </p:txBody>
      </p:sp>
      <p:sp>
        <p:nvSpPr>
          <p:cNvPr id="162829" name="Text Box 13"/>
          <p:cNvSpPr txBox="1">
            <a:spLocks noChangeArrowheads="1"/>
          </p:cNvSpPr>
          <p:nvPr/>
        </p:nvSpPr>
        <p:spPr bwMode="auto">
          <a:xfrm>
            <a:off x="5410200" y="17526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FF"/>
                </a:solidFill>
                <a:latin typeface="Times New Roman" pitchFamily="18" charset="0"/>
                <a:cs typeface="Times New Roman" pitchFamily="18" charset="0"/>
              </a:rPr>
              <a:t>Từ ngữ</a:t>
            </a:r>
          </a:p>
        </p:txBody>
      </p:sp>
      <p:sp>
        <p:nvSpPr>
          <p:cNvPr id="162830" name="Text Box 14"/>
          <p:cNvSpPr txBox="1">
            <a:spLocks noChangeArrowheads="1"/>
          </p:cNvSpPr>
          <p:nvPr/>
        </p:nvSpPr>
        <p:spPr bwMode="auto">
          <a:xfrm>
            <a:off x="520700" y="33782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A50021"/>
                </a:solidFill>
                <a:latin typeface=".VnTime" pitchFamily="34" charset="0"/>
              </a:rPr>
              <a:t>Chim ¬i chim nãi</a:t>
            </a:r>
          </a:p>
        </p:txBody>
      </p:sp>
      <p:sp>
        <p:nvSpPr>
          <p:cNvPr id="162831" name="Text Box 15"/>
          <p:cNvSpPr txBox="1">
            <a:spLocks noChangeArrowheads="1"/>
          </p:cNvSpPr>
          <p:nvPr/>
        </p:nvSpPr>
        <p:spPr bwMode="auto">
          <a:xfrm>
            <a:off x="444500" y="3835400"/>
            <a:ext cx="388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A50021"/>
                </a:solidFill>
                <a:latin typeface=".VnTime" pitchFamily="34" charset="0"/>
              </a:rPr>
              <a:t>ChuyÖn chi, chuyÖn chi?</a:t>
            </a:r>
          </a:p>
        </p:txBody>
      </p:sp>
      <p:sp>
        <p:nvSpPr>
          <p:cNvPr id="162832" name="Text Box 16"/>
          <p:cNvSpPr txBox="1">
            <a:spLocks noChangeArrowheads="1"/>
          </p:cNvSpPr>
          <p:nvPr/>
        </p:nvSpPr>
        <p:spPr bwMode="auto">
          <a:xfrm>
            <a:off x="4419600" y="22352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CC"/>
                </a:solidFill>
                <a:latin typeface=".VnTime" pitchFamily="34" charset="0"/>
              </a:rPr>
              <a:t>- Cao hoµi</a:t>
            </a:r>
          </a:p>
        </p:txBody>
      </p:sp>
      <p:sp>
        <p:nvSpPr>
          <p:cNvPr id="162833" name="Text Box 17"/>
          <p:cNvSpPr txBox="1">
            <a:spLocks noChangeArrowheads="1"/>
          </p:cNvSpPr>
          <p:nvPr/>
        </p:nvSpPr>
        <p:spPr bwMode="auto">
          <a:xfrm>
            <a:off x="4508500" y="2616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CC"/>
                </a:solidFill>
                <a:latin typeface=".VnTime" pitchFamily="34" charset="0"/>
              </a:rPr>
              <a:t>- Cao vîi</a:t>
            </a:r>
          </a:p>
        </p:txBody>
      </p:sp>
      <p:sp>
        <p:nvSpPr>
          <p:cNvPr id="162834" name="Text Box 18"/>
          <p:cNvSpPr txBox="1">
            <a:spLocks noChangeArrowheads="1"/>
          </p:cNvSpPr>
          <p:nvPr/>
        </p:nvSpPr>
        <p:spPr bwMode="auto">
          <a:xfrm>
            <a:off x="4546600" y="3070225"/>
            <a:ext cx="345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solidFill>
                  <a:srgbClr val="0000CC"/>
                </a:solidFill>
                <a:latin typeface="Times New Roman" pitchFamily="18" charset="0"/>
                <a:cs typeface="Times New Roman" pitchFamily="18" charset="0"/>
              </a:rPr>
              <a:t>- Lúa tròn bụng sữa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19"/>
                                        </p:tgtEl>
                                        <p:attrNameLst>
                                          <p:attrName>style.visibility</p:attrName>
                                        </p:attrNameLst>
                                      </p:cBhvr>
                                      <p:to>
                                        <p:strVal val="visible"/>
                                      </p:to>
                                    </p:set>
                                    <p:anim calcmode="lin" valueType="num">
                                      <p:cBhvr additive="base">
                                        <p:cTn id="7" dur="500" fill="hold"/>
                                        <p:tgtEl>
                                          <p:spTgt spid="162819"/>
                                        </p:tgtEl>
                                        <p:attrNameLst>
                                          <p:attrName>ppt_x</p:attrName>
                                        </p:attrNameLst>
                                      </p:cBhvr>
                                      <p:tavLst>
                                        <p:tav tm="0">
                                          <p:val>
                                            <p:strVal val="#ppt_x"/>
                                          </p:val>
                                        </p:tav>
                                        <p:tav tm="100000">
                                          <p:val>
                                            <p:strVal val="#ppt_x"/>
                                          </p:val>
                                        </p:tav>
                                      </p:tavLst>
                                    </p:anim>
                                    <p:anim calcmode="lin" valueType="num">
                                      <p:cBhvr additive="base">
                                        <p:cTn id="8" dur="500" fill="hold"/>
                                        <p:tgtEl>
                                          <p:spTgt spid="1628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2828"/>
                                        </p:tgtEl>
                                        <p:attrNameLst>
                                          <p:attrName>style.visibility</p:attrName>
                                        </p:attrNameLst>
                                      </p:cBhvr>
                                      <p:to>
                                        <p:strVal val="visible"/>
                                      </p:to>
                                    </p:set>
                                    <p:anim calcmode="lin" valueType="num">
                                      <p:cBhvr additive="base">
                                        <p:cTn id="13" dur="500" fill="hold"/>
                                        <p:tgtEl>
                                          <p:spTgt spid="162828"/>
                                        </p:tgtEl>
                                        <p:attrNameLst>
                                          <p:attrName>ppt_x</p:attrName>
                                        </p:attrNameLst>
                                      </p:cBhvr>
                                      <p:tavLst>
                                        <p:tav tm="0">
                                          <p:val>
                                            <p:strVal val="#ppt_x"/>
                                          </p:val>
                                        </p:tav>
                                        <p:tav tm="100000">
                                          <p:val>
                                            <p:strVal val="#ppt_x"/>
                                          </p:val>
                                        </p:tav>
                                      </p:tavLst>
                                    </p:anim>
                                    <p:anim calcmode="lin" valueType="num">
                                      <p:cBhvr additive="base">
                                        <p:cTn id="14" dur="500" fill="hold"/>
                                        <p:tgtEl>
                                          <p:spTgt spid="16282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2824"/>
                                        </p:tgtEl>
                                        <p:attrNameLst>
                                          <p:attrName>style.visibility</p:attrName>
                                        </p:attrNameLst>
                                      </p:cBhvr>
                                      <p:to>
                                        <p:strVal val="visible"/>
                                      </p:to>
                                    </p:set>
                                    <p:anim calcmode="lin" valueType="num">
                                      <p:cBhvr additive="base">
                                        <p:cTn id="19" dur="500" fill="hold"/>
                                        <p:tgtEl>
                                          <p:spTgt spid="162824"/>
                                        </p:tgtEl>
                                        <p:attrNameLst>
                                          <p:attrName>ppt_x</p:attrName>
                                        </p:attrNameLst>
                                      </p:cBhvr>
                                      <p:tavLst>
                                        <p:tav tm="0">
                                          <p:val>
                                            <p:strVal val="#ppt_x"/>
                                          </p:val>
                                        </p:tav>
                                        <p:tav tm="100000">
                                          <p:val>
                                            <p:strVal val="#ppt_x"/>
                                          </p:val>
                                        </p:tav>
                                      </p:tavLst>
                                    </p:anim>
                                    <p:anim calcmode="lin" valueType="num">
                                      <p:cBhvr additive="base">
                                        <p:cTn id="20" dur="500" fill="hold"/>
                                        <p:tgtEl>
                                          <p:spTgt spid="16282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2825"/>
                                        </p:tgtEl>
                                        <p:attrNameLst>
                                          <p:attrName>style.visibility</p:attrName>
                                        </p:attrNameLst>
                                      </p:cBhvr>
                                      <p:to>
                                        <p:strVal val="visible"/>
                                      </p:to>
                                    </p:set>
                                    <p:anim calcmode="lin" valueType="num">
                                      <p:cBhvr additive="base">
                                        <p:cTn id="25" dur="500" fill="hold"/>
                                        <p:tgtEl>
                                          <p:spTgt spid="162825"/>
                                        </p:tgtEl>
                                        <p:attrNameLst>
                                          <p:attrName>ppt_x</p:attrName>
                                        </p:attrNameLst>
                                      </p:cBhvr>
                                      <p:tavLst>
                                        <p:tav tm="0">
                                          <p:val>
                                            <p:strVal val="#ppt_x"/>
                                          </p:val>
                                        </p:tav>
                                        <p:tav tm="100000">
                                          <p:val>
                                            <p:strVal val="#ppt_x"/>
                                          </p:val>
                                        </p:tav>
                                      </p:tavLst>
                                    </p:anim>
                                    <p:anim calcmode="lin" valueType="num">
                                      <p:cBhvr additive="base">
                                        <p:cTn id="26" dur="500" fill="hold"/>
                                        <p:tgtEl>
                                          <p:spTgt spid="16282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2826"/>
                                        </p:tgtEl>
                                        <p:attrNameLst>
                                          <p:attrName>style.visibility</p:attrName>
                                        </p:attrNameLst>
                                      </p:cBhvr>
                                      <p:to>
                                        <p:strVal val="visible"/>
                                      </p:to>
                                    </p:set>
                                    <p:anim calcmode="lin" valueType="num">
                                      <p:cBhvr additive="base">
                                        <p:cTn id="31" dur="500" fill="hold"/>
                                        <p:tgtEl>
                                          <p:spTgt spid="162826"/>
                                        </p:tgtEl>
                                        <p:attrNameLst>
                                          <p:attrName>ppt_x</p:attrName>
                                        </p:attrNameLst>
                                      </p:cBhvr>
                                      <p:tavLst>
                                        <p:tav tm="0">
                                          <p:val>
                                            <p:strVal val="#ppt_x"/>
                                          </p:val>
                                        </p:tav>
                                        <p:tav tm="100000">
                                          <p:val>
                                            <p:strVal val="#ppt_x"/>
                                          </p:val>
                                        </p:tav>
                                      </p:tavLst>
                                    </p:anim>
                                    <p:anim calcmode="lin" valueType="num">
                                      <p:cBhvr additive="base">
                                        <p:cTn id="32" dur="500" fill="hold"/>
                                        <p:tgtEl>
                                          <p:spTgt spid="16282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2827"/>
                                        </p:tgtEl>
                                        <p:attrNameLst>
                                          <p:attrName>style.visibility</p:attrName>
                                        </p:attrNameLst>
                                      </p:cBhvr>
                                      <p:to>
                                        <p:strVal val="visible"/>
                                      </p:to>
                                    </p:set>
                                    <p:anim calcmode="lin" valueType="num">
                                      <p:cBhvr additive="base">
                                        <p:cTn id="37" dur="500" fill="hold"/>
                                        <p:tgtEl>
                                          <p:spTgt spid="162827"/>
                                        </p:tgtEl>
                                        <p:attrNameLst>
                                          <p:attrName>ppt_x</p:attrName>
                                        </p:attrNameLst>
                                      </p:cBhvr>
                                      <p:tavLst>
                                        <p:tav tm="0">
                                          <p:val>
                                            <p:strVal val="#ppt_x"/>
                                          </p:val>
                                        </p:tav>
                                        <p:tav tm="100000">
                                          <p:val>
                                            <p:strVal val="#ppt_x"/>
                                          </p:val>
                                        </p:tav>
                                      </p:tavLst>
                                    </p:anim>
                                    <p:anim calcmode="lin" valueType="num">
                                      <p:cBhvr additive="base">
                                        <p:cTn id="38" dur="500" fill="hold"/>
                                        <p:tgtEl>
                                          <p:spTgt spid="16282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2830"/>
                                        </p:tgtEl>
                                        <p:attrNameLst>
                                          <p:attrName>style.visibility</p:attrName>
                                        </p:attrNameLst>
                                      </p:cBhvr>
                                      <p:to>
                                        <p:strVal val="visible"/>
                                      </p:to>
                                    </p:set>
                                    <p:anim calcmode="lin" valueType="num">
                                      <p:cBhvr additive="base">
                                        <p:cTn id="43" dur="500" fill="hold"/>
                                        <p:tgtEl>
                                          <p:spTgt spid="162830"/>
                                        </p:tgtEl>
                                        <p:attrNameLst>
                                          <p:attrName>ppt_x</p:attrName>
                                        </p:attrNameLst>
                                      </p:cBhvr>
                                      <p:tavLst>
                                        <p:tav tm="0">
                                          <p:val>
                                            <p:strVal val="#ppt_x"/>
                                          </p:val>
                                        </p:tav>
                                        <p:tav tm="100000">
                                          <p:val>
                                            <p:strVal val="#ppt_x"/>
                                          </p:val>
                                        </p:tav>
                                      </p:tavLst>
                                    </p:anim>
                                    <p:anim calcmode="lin" valueType="num">
                                      <p:cBhvr additive="base">
                                        <p:cTn id="44" dur="500" fill="hold"/>
                                        <p:tgtEl>
                                          <p:spTgt spid="16283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2831"/>
                                        </p:tgtEl>
                                        <p:attrNameLst>
                                          <p:attrName>style.visibility</p:attrName>
                                        </p:attrNameLst>
                                      </p:cBhvr>
                                      <p:to>
                                        <p:strVal val="visible"/>
                                      </p:to>
                                    </p:set>
                                    <p:anim calcmode="lin" valueType="num">
                                      <p:cBhvr additive="base">
                                        <p:cTn id="49" dur="500" fill="hold"/>
                                        <p:tgtEl>
                                          <p:spTgt spid="162831"/>
                                        </p:tgtEl>
                                        <p:attrNameLst>
                                          <p:attrName>ppt_x</p:attrName>
                                        </p:attrNameLst>
                                      </p:cBhvr>
                                      <p:tavLst>
                                        <p:tav tm="0">
                                          <p:val>
                                            <p:strVal val="#ppt_x"/>
                                          </p:val>
                                        </p:tav>
                                        <p:tav tm="100000">
                                          <p:val>
                                            <p:strVal val="#ppt_x"/>
                                          </p:val>
                                        </p:tav>
                                      </p:tavLst>
                                    </p:anim>
                                    <p:anim calcmode="lin" valueType="num">
                                      <p:cBhvr additive="base">
                                        <p:cTn id="50" dur="500" fill="hold"/>
                                        <p:tgtEl>
                                          <p:spTgt spid="162831"/>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2829"/>
                                        </p:tgtEl>
                                        <p:attrNameLst>
                                          <p:attrName>style.visibility</p:attrName>
                                        </p:attrNameLst>
                                      </p:cBhvr>
                                      <p:to>
                                        <p:strVal val="visible"/>
                                      </p:to>
                                    </p:set>
                                    <p:anim calcmode="lin" valueType="num">
                                      <p:cBhvr additive="base">
                                        <p:cTn id="55" dur="500" fill="hold"/>
                                        <p:tgtEl>
                                          <p:spTgt spid="162829"/>
                                        </p:tgtEl>
                                        <p:attrNameLst>
                                          <p:attrName>ppt_x</p:attrName>
                                        </p:attrNameLst>
                                      </p:cBhvr>
                                      <p:tavLst>
                                        <p:tav tm="0">
                                          <p:val>
                                            <p:strVal val="#ppt_x"/>
                                          </p:val>
                                        </p:tav>
                                        <p:tav tm="100000">
                                          <p:val>
                                            <p:strVal val="#ppt_x"/>
                                          </p:val>
                                        </p:tav>
                                      </p:tavLst>
                                    </p:anim>
                                    <p:anim calcmode="lin" valueType="num">
                                      <p:cBhvr additive="base">
                                        <p:cTn id="56" dur="500" fill="hold"/>
                                        <p:tgtEl>
                                          <p:spTgt spid="16282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2832"/>
                                        </p:tgtEl>
                                        <p:attrNameLst>
                                          <p:attrName>style.visibility</p:attrName>
                                        </p:attrNameLst>
                                      </p:cBhvr>
                                      <p:to>
                                        <p:strVal val="visible"/>
                                      </p:to>
                                    </p:set>
                                    <p:anim calcmode="lin" valueType="num">
                                      <p:cBhvr additive="base">
                                        <p:cTn id="61" dur="500" fill="hold"/>
                                        <p:tgtEl>
                                          <p:spTgt spid="162832"/>
                                        </p:tgtEl>
                                        <p:attrNameLst>
                                          <p:attrName>ppt_x</p:attrName>
                                        </p:attrNameLst>
                                      </p:cBhvr>
                                      <p:tavLst>
                                        <p:tav tm="0">
                                          <p:val>
                                            <p:strVal val="#ppt_x"/>
                                          </p:val>
                                        </p:tav>
                                        <p:tav tm="100000">
                                          <p:val>
                                            <p:strVal val="#ppt_x"/>
                                          </p:val>
                                        </p:tav>
                                      </p:tavLst>
                                    </p:anim>
                                    <p:anim calcmode="lin" valueType="num">
                                      <p:cBhvr additive="base">
                                        <p:cTn id="62" dur="500" fill="hold"/>
                                        <p:tgtEl>
                                          <p:spTgt spid="162832"/>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2833"/>
                                        </p:tgtEl>
                                        <p:attrNameLst>
                                          <p:attrName>style.visibility</p:attrName>
                                        </p:attrNameLst>
                                      </p:cBhvr>
                                      <p:to>
                                        <p:strVal val="visible"/>
                                      </p:to>
                                    </p:set>
                                    <p:anim calcmode="lin" valueType="num">
                                      <p:cBhvr additive="base">
                                        <p:cTn id="67" dur="500" fill="hold"/>
                                        <p:tgtEl>
                                          <p:spTgt spid="162833"/>
                                        </p:tgtEl>
                                        <p:attrNameLst>
                                          <p:attrName>ppt_x</p:attrName>
                                        </p:attrNameLst>
                                      </p:cBhvr>
                                      <p:tavLst>
                                        <p:tav tm="0">
                                          <p:val>
                                            <p:strVal val="#ppt_x"/>
                                          </p:val>
                                        </p:tav>
                                        <p:tav tm="100000">
                                          <p:val>
                                            <p:strVal val="#ppt_x"/>
                                          </p:val>
                                        </p:tav>
                                      </p:tavLst>
                                    </p:anim>
                                    <p:anim calcmode="lin" valueType="num">
                                      <p:cBhvr additive="base">
                                        <p:cTn id="68" dur="500" fill="hold"/>
                                        <p:tgtEl>
                                          <p:spTgt spid="16283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2834"/>
                                        </p:tgtEl>
                                        <p:attrNameLst>
                                          <p:attrName>style.visibility</p:attrName>
                                        </p:attrNameLst>
                                      </p:cBhvr>
                                      <p:to>
                                        <p:strVal val="visible"/>
                                      </p:to>
                                    </p:set>
                                    <p:anim calcmode="lin" valueType="num">
                                      <p:cBhvr additive="base">
                                        <p:cTn id="73" dur="500" fill="hold"/>
                                        <p:tgtEl>
                                          <p:spTgt spid="162834"/>
                                        </p:tgtEl>
                                        <p:attrNameLst>
                                          <p:attrName>ppt_x</p:attrName>
                                        </p:attrNameLst>
                                      </p:cBhvr>
                                      <p:tavLst>
                                        <p:tav tm="0">
                                          <p:val>
                                            <p:strVal val="#ppt_x"/>
                                          </p:val>
                                        </p:tav>
                                        <p:tav tm="100000">
                                          <p:val>
                                            <p:strVal val="#ppt_x"/>
                                          </p:val>
                                        </p:tav>
                                      </p:tavLst>
                                    </p:anim>
                                    <p:anim calcmode="lin" valueType="num">
                                      <p:cBhvr additive="base">
                                        <p:cTn id="74" dur="500" fill="hold"/>
                                        <p:tgtEl>
                                          <p:spTgt spid="1628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p:bldP spid="162824" grpId="0"/>
      <p:bldP spid="162825" grpId="0"/>
      <p:bldP spid="162826" grpId="0"/>
      <p:bldP spid="162827" grpId="0"/>
      <p:bldP spid="162828" grpId="0"/>
      <p:bldP spid="162829" grpId="0"/>
      <p:bldP spid="162830" grpId="0"/>
      <p:bldP spid="162831" grpId="0"/>
      <p:bldP spid="162832" grpId="0"/>
      <p:bldP spid="162833" grpId="0"/>
      <p:bldP spid="1628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ung sữ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3434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990600" y="34290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00FF"/>
                </a:solidFill>
              </a:rPr>
              <a:t>Lúa trổ bông</a:t>
            </a:r>
          </a:p>
        </p:txBody>
      </p:sp>
      <p:sp>
        <p:nvSpPr>
          <p:cNvPr id="7172" name="AutoShape 4"/>
          <p:cNvSpPr>
            <a:spLocks noChangeArrowheads="1"/>
          </p:cNvSpPr>
          <p:nvPr/>
        </p:nvSpPr>
        <p:spPr bwMode="auto">
          <a:xfrm>
            <a:off x="3505200" y="3581400"/>
            <a:ext cx="762000" cy="3048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p>
        </p:txBody>
      </p:sp>
      <p:sp>
        <p:nvSpPr>
          <p:cNvPr id="7173" name="Text Box 5"/>
          <p:cNvSpPr txBox="1">
            <a:spLocks noChangeArrowheads="1"/>
          </p:cNvSpPr>
          <p:nvPr/>
        </p:nvSpPr>
        <p:spPr bwMode="auto">
          <a:xfrm>
            <a:off x="4724400" y="3395663"/>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solidFill>
                  <a:srgbClr val="0000FF"/>
                </a:solidFill>
              </a:rPr>
              <a:t>Lúa thời kì bụng sữa</a:t>
            </a:r>
          </a:p>
        </p:txBody>
      </p:sp>
      <p:sp>
        <p:nvSpPr>
          <p:cNvPr id="7174" name="Text Box 6"/>
          <p:cNvSpPr txBox="1">
            <a:spLocks noChangeArrowheads="1"/>
          </p:cNvSpPr>
          <p:nvPr/>
        </p:nvSpPr>
        <p:spPr bwMode="auto">
          <a:xfrm>
            <a:off x="4724400" y="4800600"/>
            <a:ext cx="4038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solidFill>
                  <a:srgbClr val="FF3300"/>
                </a:solidFill>
              </a:rPr>
              <a:t>Những hạt lúa non bên trong chứa chất bột đang hình thành dạng lỏng như sữa</a:t>
            </a:r>
          </a:p>
        </p:txBody>
      </p:sp>
      <p:sp>
        <p:nvSpPr>
          <p:cNvPr id="7175" name="AutoShape 7"/>
          <p:cNvSpPr>
            <a:spLocks noChangeArrowheads="1"/>
          </p:cNvSpPr>
          <p:nvPr/>
        </p:nvSpPr>
        <p:spPr bwMode="auto">
          <a:xfrm>
            <a:off x="6477000" y="38862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wrap="none" anchor="ctr"/>
          <a:lstStyle/>
          <a:p>
            <a:endParaRPr lang="en-US"/>
          </a:p>
        </p:txBody>
      </p:sp>
      <p:sp>
        <p:nvSpPr>
          <p:cNvPr id="7176" name="AutoShape 8">
            <a:hlinkClick r:id="rId3" action="ppaction://hlinksldjump" highlightClick="1"/>
          </p:cNvPr>
          <p:cNvSpPr>
            <a:spLocks noChangeArrowheads="1"/>
          </p:cNvSpPr>
          <p:nvPr/>
        </p:nvSpPr>
        <p:spPr bwMode="auto">
          <a:xfrm>
            <a:off x="8382000" y="6248400"/>
            <a:ext cx="762000" cy="6096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177" name="Picture 9"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3894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00063"/>
            <a:ext cx="3995738"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71500"/>
            <a:ext cx="42672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Grp="1" noChangeArrowheads="1"/>
          </p:cNvSpPr>
          <p:nvPr>
            <p:ph sz="half" idx="1"/>
          </p:nvPr>
        </p:nvSpPr>
        <p:spPr>
          <a:xfrm>
            <a:off x="684213" y="1928813"/>
            <a:ext cx="4038600" cy="5000625"/>
          </a:xfrm>
        </p:spPr>
        <p:txBody>
          <a:bodyPr rtlCol="0">
            <a:normAutofit lnSpcReduction="10000"/>
          </a:bodyPr>
          <a:lstStyle/>
          <a:p>
            <a:pPr eaLnBrk="1" fontAlgn="auto" hangingPunct="1">
              <a:lnSpc>
                <a:spcPct val="80000"/>
              </a:lnSpc>
              <a:spcAft>
                <a:spcPts val="0"/>
              </a:spcAft>
              <a:buFontTx/>
              <a:buNone/>
              <a:defRPr/>
            </a:pPr>
            <a:r>
              <a:rPr lang="en-US" sz="2400" b="1">
                <a:solidFill>
                  <a:srgbClr val="0000FF"/>
                </a:solidFill>
              </a:rPr>
              <a:t>Con chim chiền chiện</a:t>
            </a:r>
          </a:p>
          <a:p>
            <a:pPr eaLnBrk="1" fontAlgn="auto" hangingPunct="1">
              <a:lnSpc>
                <a:spcPct val="80000"/>
              </a:lnSpc>
              <a:spcAft>
                <a:spcPts val="0"/>
              </a:spcAft>
              <a:buFontTx/>
              <a:buNone/>
              <a:defRPr/>
            </a:pPr>
            <a:r>
              <a:rPr lang="en-US" sz="2400" b="1">
                <a:solidFill>
                  <a:srgbClr val="0000FF"/>
                </a:solidFill>
              </a:rPr>
              <a:t>Bay vút, vút cao</a:t>
            </a:r>
          </a:p>
          <a:p>
            <a:pPr eaLnBrk="1" fontAlgn="auto" hangingPunct="1">
              <a:lnSpc>
                <a:spcPct val="80000"/>
              </a:lnSpc>
              <a:spcAft>
                <a:spcPts val="0"/>
              </a:spcAft>
              <a:buFontTx/>
              <a:buNone/>
              <a:defRPr/>
            </a:pPr>
            <a:r>
              <a:rPr lang="en-US" sz="2400" b="1">
                <a:solidFill>
                  <a:srgbClr val="0000FF"/>
                </a:solidFill>
              </a:rPr>
              <a:t>Lòng đầy yêu mến</a:t>
            </a:r>
          </a:p>
          <a:p>
            <a:pPr eaLnBrk="1" fontAlgn="auto" hangingPunct="1">
              <a:lnSpc>
                <a:spcPct val="80000"/>
              </a:lnSpc>
              <a:spcAft>
                <a:spcPts val="0"/>
              </a:spcAft>
              <a:buFontTx/>
              <a:buNone/>
              <a:defRPr/>
            </a:pPr>
            <a:r>
              <a:rPr lang="en-US" sz="2400" b="1">
                <a:solidFill>
                  <a:srgbClr val="0000FF"/>
                </a:solidFill>
              </a:rPr>
              <a:t>Khúc hát ngọt ngào.</a:t>
            </a:r>
          </a:p>
          <a:p>
            <a:pPr eaLnBrk="1" fontAlgn="auto" hangingPunct="1">
              <a:lnSpc>
                <a:spcPct val="80000"/>
              </a:lnSpc>
              <a:spcAft>
                <a:spcPts val="0"/>
              </a:spcAft>
              <a:buFontTx/>
              <a:buNone/>
              <a:defRPr/>
            </a:pPr>
            <a:endParaRPr lang="en-US" sz="1400" b="1">
              <a:solidFill>
                <a:srgbClr val="0000FF"/>
              </a:solidFill>
            </a:endParaRPr>
          </a:p>
          <a:p>
            <a:pPr eaLnBrk="1" fontAlgn="auto" hangingPunct="1">
              <a:lnSpc>
                <a:spcPct val="80000"/>
              </a:lnSpc>
              <a:spcAft>
                <a:spcPts val="0"/>
              </a:spcAft>
              <a:buFontTx/>
              <a:buNone/>
              <a:defRPr/>
            </a:pPr>
            <a:r>
              <a:rPr lang="en-US" sz="2400" b="1">
                <a:solidFill>
                  <a:srgbClr val="0000FF"/>
                </a:solidFill>
              </a:rPr>
              <a:t>Cánh đập trời xanh</a:t>
            </a:r>
          </a:p>
          <a:p>
            <a:pPr eaLnBrk="1" fontAlgn="auto" hangingPunct="1">
              <a:lnSpc>
                <a:spcPct val="80000"/>
              </a:lnSpc>
              <a:spcAft>
                <a:spcPts val="0"/>
              </a:spcAft>
              <a:buFontTx/>
              <a:buNone/>
              <a:defRPr/>
            </a:pPr>
            <a:r>
              <a:rPr lang="en-US" sz="2400" b="1">
                <a:solidFill>
                  <a:srgbClr val="0000FF"/>
                </a:solidFill>
              </a:rPr>
              <a:t>Cao hoài, cao vợi</a:t>
            </a:r>
          </a:p>
          <a:p>
            <a:pPr eaLnBrk="1" fontAlgn="auto" hangingPunct="1">
              <a:lnSpc>
                <a:spcPct val="80000"/>
              </a:lnSpc>
              <a:spcAft>
                <a:spcPts val="0"/>
              </a:spcAft>
              <a:buFontTx/>
              <a:buNone/>
              <a:defRPr/>
            </a:pPr>
            <a:r>
              <a:rPr lang="en-US" sz="2400" b="1">
                <a:solidFill>
                  <a:srgbClr val="0000FF"/>
                </a:solidFill>
              </a:rPr>
              <a:t>Tiếng hót long lanh</a:t>
            </a:r>
          </a:p>
          <a:p>
            <a:pPr eaLnBrk="1" fontAlgn="auto" hangingPunct="1">
              <a:lnSpc>
                <a:spcPct val="80000"/>
              </a:lnSpc>
              <a:spcAft>
                <a:spcPts val="0"/>
              </a:spcAft>
              <a:buFontTx/>
              <a:buNone/>
              <a:defRPr/>
            </a:pPr>
            <a:r>
              <a:rPr lang="en-US" sz="2400" b="1">
                <a:solidFill>
                  <a:srgbClr val="0000FF"/>
                </a:solidFill>
              </a:rPr>
              <a:t>Như cành sương chói.</a:t>
            </a:r>
          </a:p>
          <a:p>
            <a:pPr eaLnBrk="1" fontAlgn="auto" hangingPunct="1">
              <a:lnSpc>
                <a:spcPct val="80000"/>
              </a:lnSpc>
              <a:spcAft>
                <a:spcPts val="0"/>
              </a:spcAft>
              <a:buFontTx/>
              <a:buNone/>
              <a:defRPr/>
            </a:pPr>
            <a:endParaRPr lang="en-US" sz="1400" b="1">
              <a:solidFill>
                <a:srgbClr val="0000FF"/>
              </a:solidFill>
            </a:endParaRPr>
          </a:p>
          <a:p>
            <a:pPr eaLnBrk="1" fontAlgn="auto" hangingPunct="1">
              <a:lnSpc>
                <a:spcPct val="80000"/>
              </a:lnSpc>
              <a:spcAft>
                <a:spcPts val="0"/>
              </a:spcAft>
              <a:buFontTx/>
              <a:buNone/>
              <a:defRPr/>
            </a:pPr>
            <a:r>
              <a:rPr lang="en-US" sz="2400" b="1">
                <a:solidFill>
                  <a:srgbClr val="0000FF"/>
                </a:solidFill>
              </a:rPr>
              <a:t>Chim ơi, chim nói.</a:t>
            </a:r>
          </a:p>
          <a:p>
            <a:pPr eaLnBrk="1" fontAlgn="auto" hangingPunct="1">
              <a:lnSpc>
                <a:spcPct val="80000"/>
              </a:lnSpc>
              <a:spcAft>
                <a:spcPts val="0"/>
              </a:spcAft>
              <a:buFontTx/>
              <a:buNone/>
              <a:defRPr/>
            </a:pPr>
            <a:r>
              <a:rPr lang="en-US" sz="2400" b="1">
                <a:solidFill>
                  <a:srgbClr val="0000FF"/>
                </a:solidFill>
              </a:rPr>
              <a:t>Chuyện chi, chuyện chi?</a:t>
            </a:r>
          </a:p>
          <a:p>
            <a:pPr eaLnBrk="1" fontAlgn="auto" hangingPunct="1">
              <a:lnSpc>
                <a:spcPct val="80000"/>
              </a:lnSpc>
              <a:spcAft>
                <a:spcPts val="0"/>
              </a:spcAft>
              <a:buFontTx/>
              <a:buNone/>
              <a:defRPr/>
            </a:pPr>
            <a:r>
              <a:rPr lang="en-US" sz="2400" b="1">
                <a:solidFill>
                  <a:srgbClr val="0000FF"/>
                </a:solidFill>
              </a:rPr>
              <a:t>Lòng vui bối rối</a:t>
            </a:r>
          </a:p>
          <a:p>
            <a:pPr eaLnBrk="1" fontAlgn="auto" hangingPunct="1">
              <a:lnSpc>
                <a:spcPct val="80000"/>
              </a:lnSpc>
              <a:spcAft>
                <a:spcPts val="0"/>
              </a:spcAft>
              <a:buFontTx/>
              <a:buNone/>
              <a:defRPr/>
            </a:pPr>
            <a:r>
              <a:rPr lang="en-US" sz="2400" b="1">
                <a:solidFill>
                  <a:srgbClr val="0000FF"/>
                </a:solidFill>
              </a:rPr>
              <a:t>Đời lên đến thì …</a:t>
            </a:r>
          </a:p>
        </p:txBody>
      </p:sp>
      <p:sp>
        <p:nvSpPr>
          <p:cNvPr id="61446" name="Rectangle 6"/>
          <p:cNvSpPr>
            <a:spLocks noGrp="1" noChangeArrowheads="1"/>
          </p:cNvSpPr>
          <p:nvPr>
            <p:ph sz="half" idx="2"/>
          </p:nvPr>
        </p:nvSpPr>
        <p:spPr>
          <a:xfrm>
            <a:off x="5357813" y="1785938"/>
            <a:ext cx="4038600" cy="5073650"/>
          </a:xfrm>
        </p:spPr>
        <p:txBody>
          <a:bodyPr rtlCol="0">
            <a:normAutofit lnSpcReduction="10000"/>
          </a:bodyPr>
          <a:lstStyle/>
          <a:p>
            <a:pPr eaLnBrk="1" fontAlgn="auto" hangingPunct="1">
              <a:lnSpc>
                <a:spcPct val="80000"/>
              </a:lnSpc>
              <a:spcAft>
                <a:spcPts val="0"/>
              </a:spcAft>
              <a:buFontTx/>
              <a:buNone/>
              <a:defRPr/>
            </a:pPr>
            <a:r>
              <a:rPr lang="en-US" sz="2400" b="1">
                <a:solidFill>
                  <a:srgbClr val="0000FF"/>
                </a:solidFill>
              </a:rPr>
              <a:t>Tiếng ngọc trong veo</a:t>
            </a:r>
          </a:p>
          <a:p>
            <a:pPr eaLnBrk="1" fontAlgn="auto" hangingPunct="1">
              <a:lnSpc>
                <a:spcPct val="80000"/>
              </a:lnSpc>
              <a:spcAft>
                <a:spcPts val="0"/>
              </a:spcAft>
              <a:buFontTx/>
              <a:buNone/>
              <a:defRPr/>
            </a:pPr>
            <a:r>
              <a:rPr lang="en-US" sz="2400" b="1">
                <a:solidFill>
                  <a:srgbClr val="0000FF"/>
                </a:solidFill>
              </a:rPr>
              <a:t>Chim reo từng chuỗi</a:t>
            </a:r>
          </a:p>
          <a:p>
            <a:pPr eaLnBrk="1" fontAlgn="auto" hangingPunct="1">
              <a:lnSpc>
                <a:spcPct val="80000"/>
              </a:lnSpc>
              <a:spcAft>
                <a:spcPts val="0"/>
              </a:spcAft>
              <a:buFontTx/>
              <a:buNone/>
              <a:defRPr/>
            </a:pPr>
            <a:r>
              <a:rPr lang="en-US" sz="2400" b="1">
                <a:solidFill>
                  <a:srgbClr val="0000FF"/>
                </a:solidFill>
              </a:rPr>
              <a:t>Lòng chim vui nhiều</a:t>
            </a:r>
          </a:p>
          <a:p>
            <a:pPr eaLnBrk="1" fontAlgn="auto" hangingPunct="1">
              <a:lnSpc>
                <a:spcPct val="80000"/>
              </a:lnSpc>
              <a:spcAft>
                <a:spcPts val="0"/>
              </a:spcAft>
              <a:buFontTx/>
              <a:buNone/>
              <a:defRPr/>
            </a:pPr>
            <a:r>
              <a:rPr lang="en-US" sz="2400" b="1">
                <a:solidFill>
                  <a:srgbClr val="0000FF"/>
                </a:solidFill>
              </a:rPr>
              <a:t>Hót không biết mỏi.</a:t>
            </a:r>
          </a:p>
          <a:p>
            <a:pPr eaLnBrk="1" fontAlgn="auto" hangingPunct="1">
              <a:lnSpc>
                <a:spcPct val="80000"/>
              </a:lnSpc>
              <a:spcAft>
                <a:spcPts val="0"/>
              </a:spcAft>
              <a:buFontTx/>
              <a:buNone/>
              <a:defRPr/>
            </a:pPr>
            <a:r>
              <a:rPr lang="en-US" sz="1400" b="1">
                <a:solidFill>
                  <a:srgbClr val="0000FF"/>
                </a:solidFill>
              </a:rPr>
              <a:t>		</a:t>
            </a:r>
          </a:p>
          <a:p>
            <a:pPr eaLnBrk="1" fontAlgn="auto" hangingPunct="1">
              <a:lnSpc>
                <a:spcPct val="80000"/>
              </a:lnSpc>
              <a:spcAft>
                <a:spcPts val="0"/>
              </a:spcAft>
              <a:buFontTx/>
              <a:buNone/>
              <a:defRPr/>
            </a:pPr>
            <a:r>
              <a:rPr lang="en-US" sz="2400" b="1">
                <a:solidFill>
                  <a:srgbClr val="0000FF"/>
                </a:solidFill>
              </a:rPr>
              <a:t>Chim bay, chim sà</a:t>
            </a:r>
          </a:p>
          <a:p>
            <a:pPr eaLnBrk="1" fontAlgn="auto" hangingPunct="1">
              <a:lnSpc>
                <a:spcPct val="80000"/>
              </a:lnSpc>
              <a:spcAft>
                <a:spcPts val="0"/>
              </a:spcAft>
              <a:buFontTx/>
              <a:buNone/>
              <a:defRPr/>
            </a:pPr>
            <a:r>
              <a:rPr lang="en-US" sz="2400" b="1">
                <a:solidFill>
                  <a:srgbClr val="0000FF"/>
                </a:solidFill>
              </a:rPr>
              <a:t>Lúa tròn bụng sữa</a:t>
            </a:r>
          </a:p>
          <a:p>
            <a:pPr eaLnBrk="1" fontAlgn="auto" hangingPunct="1">
              <a:lnSpc>
                <a:spcPct val="80000"/>
              </a:lnSpc>
              <a:spcAft>
                <a:spcPts val="0"/>
              </a:spcAft>
              <a:buFontTx/>
              <a:buNone/>
              <a:defRPr/>
            </a:pPr>
            <a:r>
              <a:rPr lang="en-US" sz="2400" b="1">
                <a:solidFill>
                  <a:srgbClr val="0000FF"/>
                </a:solidFill>
              </a:rPr>
              <a:t>Đồng quê chan chứa</a:t>
            </a:r>
          </a:p>
          <a:p>
            <a:pPr eaLnBrk="1" fontAlgn="auto" hangingPunct="1">
              <a:lnSpc>
                <a:spcPct val="80000"/>
              </a:lnSpc>
              <a:spcAft>
                <a:spcPts val="0"/>
              </a:spcAft>
              <a:buFontTx/>
              <a:buNone/>
              <a:defRPr/>
            </a:pPr>
            <a:r>
              <a:rPr lang="en-US" sz="2400" b="1">
                <a:solidFill>
                  <a:srgbClr val="0000FF"/>
                </a:solidFill>
              </a:rPr>
              <a:t>Những lời chim ca.</a:t>
            </a:r>
          </a:p>
          <a:p>
            <a:pPr eaLnBrk="1" fontAlgn="auto" hangingPunct="1">
              <a:lnSpc>
                <a:spcPct val="80000"/>
              </a:lnSpc>
              <a:spcAft>
                <a:spcPts val="0"/>
              </a:spcAft>
              <a:buFontTx/>
              <a:buNone/>
              <a:defRPr/>
            </a:pPr>
            <a:r>
              <a:rPr lang="en-US" sz="1400" b="1">
                <a:solidFill>
                  <a:srgbClr val="0000FF"/>
                </a:solidFill>
              </a:rPr>
              <a:t>			</a:t>
            </a:r>
          </a:p>
          <a:p>
            <a:pPr eaLnBrk="1" fontAlgn="auto" hangingPunct="1">
              <a:lnSpc>
                <a:spcPct val="80000"/>
              </a:lnSpc>
              <a:spcAft>
                <a:spcPts val="0"/>
              </a:spcAft>
              <a:buFontTx/>
              <a:buNone/>
              <a:defRPr/>
            </a:pPr>
            <a:r>
              <a:rPr lang="en-US" sz="2400" b="1">
                <a:solidFill>
                  <a:srgbClr val="0000FF"/>
                </a:solidFill>
              </a:rPr>
              <a:t>Bay cao, cao vút</a:t>
            </a:r>
          </a:p>
          <a:p>
            <a:pPr eaLnBrk="1" fontAlgn="auto" hangingPunct="1">
              <a:lnSpc>
                <a:spcPct val="80000"/>
              </a:lnSpc>
              <a:spcAft>
                <a:spcPts val="0"/>
              </a:spcAft>
              <a:buFontTx/>
              <a:buNone/>
              <a:defRPr/>
            </a:pPr>
            <a:r>
              <a:rPr lang="en-US" sz="2400" b="1">
                <a:solidFill>
                  <a:srgbClr val="0000FF"/>
                </a:solidFill>
              </a:rPr>
              <a:t>Chim biến mất rồi</a:t>
            </a:r>
          </a:p>
          <a:p>
            <a:pPr eaLnBrk="1" fontAlgn="auto" hangingPunct="1">
              <a:lnSpc>
                <a:spcPct val="80000"/>
              </a:lnSpc>
              <a:spcAft>
                <a:spcPts val="0"/>
              </a:spcAft>
              <a:buFontTx/>
              <a:buNone/>
              <a:defRPr/>
            </a:pPr>
            <a:r>
              <a:rPr lang="en-US" sz="2400" b="1">
                <a:solidFill>
                  <a:srgbClr val="0000FF"/>
                </a:solidFill>
              </a:rPr>
              <a:t>Chỉ còn tiếng hót</a:t>
            </a:r>
            <a:endParaRPr lang="es-MX" sz="2400" b="1">
              <a:solidFill>
                <a:srgbClr val="0000FF"/>
              </a:solidFill>
            </a:endParaRPr>
          </a:p>
          <a:p>
            <a:pPr eaLnBrk="1" fontAlgn="auto" hangingPunct="1">
              <a:lnSpc>
                <a:spcPct val="80000"/>
              </a:lnSpc>
              <a:spcAft>
                <a:spcPts val="0"/>
              </a:spcAft>
              <a:buFontTx/>
              <a:buNone/>
              <a:defRPr/>
            </a:pPr>
            <a:r>
              <a:rPr lang="es-MX" sz="2400" b="1">
                <a:solidFill>
                  <a:srgbClr val="0000FF"/>
                </a:solidFill>
              </a:rPr>
              <a:t>Làm xanh da trời …			 </a:t>
            </a:r>
            <a:r>
              <a:rPr lang="es-MX" sz="2400" b="1" i="1">
                <a:solidFill>
                  <a:srgbClr val="009900"/>
                </a:solidFill>
              </a:rPr>
              <a:t>Huy Cận</a:t>
            </a:r>
            <a:r>
              <a:rPr lang="en-US" sz="2400">
                <a:solidFill>
                  <a:srgbClr val="009900"/>
                </a:solidFill>
              </a:rPr>
              <a:t> </a:t>
            </a:r>
          </a:p>
        </p:txBody>
      </p:sp>
      <p:pic>
        <p:nvPicPr>
          <p:cNvPr id="9220" name="Picture 9" descr="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32813" y="0"/>
            <a:ext cx="6111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 descr="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532813" y="3473450"/>
            <a:ext cx="6111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3860800"/>
            <a:ext cx="61118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2" descr="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1188"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8"/>
          <p:cNvSpPr>
            <a:spLocks noChangeArrowheads="1"/>
          </p:cNvSpPr>
          <p:nvPr/>
        </p:nvSpPr>
        <p:spPr bwMode="auto">
          <a:xfrm>
            <a:off x="2214563" y="285750"/>
            <a:ext cx="48244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i="1" u="sng">
                <a:solidFill>
                  <a:srgbClr val="FF0000"/>
                </a:solidFill>
                <a:latin typeface="Times New Roman" pitchFamily="18" charset="0"/>
                <a:cs typeface="Times New Roman" pitchFamily="18" charset="0"/>
              </a:rPr>
              <a:t>Tập đọc</a:t>
            </a:r>
            <a:r>
              <a:rPr lang="en-US" sz="2400" b="1" i="1">
                <a:solidFill>
                  <a:srgbClr val="FF0000"/>
                </a:solidFill>
                <a:latin typeface="Times New Roman" pitchFamily="18" charset="0"/>
                <a:cs typeface="Times New Roman" pitchFamily="18" charset="0"/>
              </a:rPr>
              <a:t>:</a:t>
            </a:r>
          </a:p>
          <a:p>
            <a:pPr algn="ctr"/>
            <a:r>
              <a:rPr lang="en-US" sz="2400" b="1">
                <a:solidFill>
                  <a:srgbClr val="FF0000"/>
                </a:solidFill>
                <a:latin typeface="Times New Roman" pitchFamily="18" charset="0"/>
                <a:cs typeface="Times New Roman" pitchFamily="18" charset="0"/>
              </a:rPr>
              <a:t> </a:t>
            </a:r>
            <a:r>
              <a:rPr lang="en-US" sz="3600" b="1">
                <a:solidFill>
                  <a:srgbClr val="F830EA"/>
                </a:solidFill>
                <a:latin typeface="Times New Roman" pitchFamily="18" charset="0"/>
                <a:cs typeface="Times New Roman" pitchFamily="18" charset="0"/>
              </a:rPr>
              <a:t>Con chim chiền chiện</a:t>
            </a:r>
          </a:p>
        </p:txBody>
      </p:sp>
      <p:sp>
        <p:nvSpPr>
          <p:cNvPr id="9225" name="AutoShape 7"/>
          <p:cNvSpPr>
            <a:spLocks noChangeArrowheads="1"/>
          </p:cNvSpPr>
          <p:nvPr/>
        </p:nvSpPr>
        <p:spPr bwMode="auto">
          <a:xfrm>
            <a:off x="398463" y="1187450"/>
            <a:ext cx="3816350" cy="741363"/>
          </a:xfrm>
          <a:prstGeom prst="horizontalScroll">
            <a:avLst>
              <a:gd name="adj" fmla="val 12500"/>
            </a:avLst>
          </a:prstGeom>
          <a:solidFill>
            <a:srgbClr val="FFCC99"/>
          </a:solidFill>
          <a:ln w="9525">
            <a:solidFill>
              <a:schemeClr val="tx1"/>
            </a:solidFill>
            <a:round/>
            <a:headEnd/>
            <a:tailEnd/>
          </a:ln>
        </p:spPr>
        <p:txBody>
          <a:bodyPr wrap="none" anchor="ctr"/>
          <a:lstStyle/>
          <a:p>
            <a:endParaRPr lang="en-US" sz="2800" b="1">
              <a:solidFill>
                <a:srgbClr val="FF0000"/>
              </a:solidFill>
            </a:endParaRPr>
          </a:p>
          <a:p>
            <a:r>
              <a:rPr lang="en-US" sz="2400" b="1">
                <a:solidFill>
                  <a:srgbClr val="FF0000"/>
                </a:solidFill>
              </a:rPr>
              <a:t>Luyện đọc theo cặp</a:t>
            </a:r>
          </a:p>
          <a:p>
            <a:endParaRPr lang="en-US" sz="2800" b="1">
              <a:solidFill>
                <a:srgbClr val="FF0000"/>
              </a:solidFill>
            </a:endParaRPr>
          </a:p>
        </p:txBody>
      </p:sp>
    </p:spTree>
  </p:cSld>
  <p:clrMapOvr>
    <a:masterClrMapping/>
  </p:clrMapOvr>
  <p:transition spd="slow">
    <p:newsflash/>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61445">
                                            <p:txEl>
                                              <p:pRg st="1" end="1"/>
                                            </p:txEl>
                                          </p:spTgt>
                                        </p:tgtEl>
                                        <p:attrNameLst>
                                          <p:attrName>style.visibility</p:attrName>
                                        </p:attrNameLst>
                                      </p:cBhvr>
                                      <p:to>
                                        <p:strVal val="visible"/>
                                      </p:to>
                                    </p:set>
                                    <p:animEffect transition="in" filter="fade">
                                      <p:cBhvr>
                                        <p:cTn id="7" dur="1000"/>
                                        <p:tgtEl>
                                          <p:spTgt spid="61445">
                                            <p:txEl>
                                              <p:pRg st="1" end="1"/>
                                            </p:txEl>
                                          </p:spTgt>
                                        </p:tgtEl>
                                      </p:cBhvr>
                                    </p:animEffect>
                                    <p:anim calcmode="lin" valueType="num">
                                      <p:cBhvr>
                                        <p:cTn id="8" dur="1000" fill="hold"/>
                                        <p:tgtEl>
                                          <p:spTgt spid="6144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1445">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1445">
                                            <p:txEl>
                                              <p:pRg st="2" end="2"/>
                                            </p:txEl>
                                          </p:spTgt>
                                        </p:tgtEl>
                                        <p:attrNameLst>
                                          <p:attrName>style.visibility</p:attrName>
                                        </p:attrNameLst>
                                      </p:cBhvr>
                                      <p:to>
                                        <p:strVal val="visible"/>
                                      </p:to>
                                    </p:set>
                                    <p:animEffect transition="in" filter="fade">
                                      <p:cBhvr>
                                        <p:cTn id="12" dur="1000"/>
                                        <p:tgtEl>
                                          <p:spTgt spid="61445">
                                            <p:txEl>
                                              <p:pRg st="2" end="2"/>
                                            </p:txEl>
                                          </p:spTgt>
                                        </p:tgtEl>
                                      </p:cBhvr>
                                    </p:animEffect>
                                    <p:anim calcmode="lin" valueType="num">
                                      <p:cBhvr>
                                        <p:cTn id="13" dur="1000" fill="hold"/>
                                        <p:tgtEl>
                                          <p:spTgt spid="6144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1445">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1445">
                                            <p:txEl>
                                              <p:pRg st="3" end="3"/>
                                            </p:txEl>
                                          </p:spTgt>
                                        </p:tgtEl>
                                        <p:attrNameLst>
                                          <p:attrName>style.visibility</p:attrName>
                                        </p:attrNameLst>
                                      </p:cBhvr>
                                      <p:to>
                                        <p:strVal val="visible"/>
                                      </p:to>
                                    </p:set>
                                    <p:animEffect transition="in" filter="fade">
                                      <p:cBhvr>
                                        <p:cTn id="17" dur="1000"/>
                                        <p:tgtEl>
                                          <p:spTgt spid="61445">
                                            <p:txEl>
                                              <p:pRg st="3" end="3"/>
                                            </p:txEl>
                                          </p:spTgt>
                                        </p:tgtEl>
                                      </p:cBhvr>
                                    </p:animEffect>
                                    <p:anim calcmode="lin" valueType="num">
                                      <p:cBhvr>
                                        <p:cTn id="18" dur="1000" fill="hold"/>
                                        <p:tgtEl>
                                          <p:spTgt spid="6144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1445">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1445">
                                            <p:txEl>
                                              <p:pRg st="5" end="5"/>
                                            </p:txEl>
                                          </p:spTgt>
                                        </p:tgtEl>
                                        <p:attrNameLst>
                                          <p:attrName>style.visibility</p:attrName>
                                        </p:attrNameLst>
                                      </p:cBhvr>
                                      <p:to>
                                        <p:strVal val="visible"/>
                                      </p:to>
                                    </p:set>
                                    <p:animEffect transition="in" filter="fade">
                                      <p:cBhvr>
                                        <p:cTn id="22" dur="1000"/>
                                        <p:tgtEl>
                                          <p:spTgt spid="61445">
                                            <p:txEl>
                                              <p:pRg st="5" end="5"/>
                                            </p:txEl>
                                          </p:spTgt>
                                        </p:tgtEl>
                                      </p:cBhvr>
                                    </p:animEffect>
                                    <p:anim calcmode="lin" valueType="num">
                                      <p:cBhvr>
                                        <p:cTn id="23" dur="1000" fill="hold"/>
                                        <p:tgtEl>
                                          <p:spTgt spid="6144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61445">
                                            <p:txEl>
                                              <p:pRg st="5" end="5"/>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1445">
                                            <p:txEl>
                                              <p:pRg st="6" end="6"/>
                                            </p:txEl>
                                          </p:spTgt>
                                        </p:tgtEl>
                                        <p:attrNameLst>
                                          <p:attrName>style.visibility</p:attrName>
                                        </p:attrNameLst>
                                      </p:cBhvr>
                                      <p:to>
                                        <p:strVal val="visible"/>
                                      </p:to>
                                    </p:set>
                                    <p:animEffect transition="in" filter="fade">
                                      <p:cBhvr>
                                        <p:cTn id="27" dur="1000"/>
                                        <p:tgtEl>
                                          <p:spTgt spid="61445">
                                            <p:txEl>
                                              <p:pRg st="6" end="6"/>
                                            </p:txEl>
                                          </p:spTgt>
                                        </p:tgtEl>
                                      </p:cBhvr>
                                    </p:animEffect>
                                    <p:anim calcmode="lin" valueType="num">
                                      <p:cBhvr>
                                        <p:cTn id="28" dur="1000" fill="hold"/>
                                        <p:tgtEl>
                                          <p:spTgt spid="61445">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61445">
                                            <p:txEl>
                                              <p:pRg st="6" end="6"/>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61445">
                                            <p:txEl>
                                              <p:pRg st="7" end="7"/>
                                            </p:txEl>
                                          </p:spTgt>
                                        </p:tgtEl>
                                        <p:attrNameLst>
                                          <p:attrName>style.visibility</p:attrName>
                                        </p:attrNameLst>
                                      </p:cBhvr>
                                      <p:to>
                                        <p:strVal val="visible"/>
                                      </p:to>
                                    </p:set>
                                    <p:animEffect transition="in" filter="fade">
                                      <p:cBhvr>
                                        <p:cTn id="32" dur="1000"/>
                                        <p:tgtEl>
                                          <p:spTgt spid="61445">
                                            <p:txEl>
                                              <p:pRg st="7" end="7"/>
                                            </p:txEl>
                                          </p:spTgt>
                                        </p:tgtEl>
                                      </p:cBhvr>
                                    </p:animEffect>
                                    <p:anim calcmode="lin" valueType="num">
                                      <p:cBhvr>
                                        <p:cTn id="33" dur="1000" fill="hold"/>
                                        <p:tgtEl>
                                          <p:spTgt spid="61445">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61445">
                                            <p:txEl>
                                              <p:pRg st="7" end="7"/>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61445">
                                            <p:txEl>
                                              <p:pRg st="8" end="8"/>
                                            </p:txEl>
                                          </p:spTgt>
                                        </p:tgtEl>
                                        <p:attrNameLst>
                                          <p:attrName>style.visibility</p:attrName>
                                        </p:attrNameLst>
                                      </p:cBhvr>
                                      <p:to>
                                        <p:strVal val="visible"/>
                                      </p:to>
                                    </p:set>
                                    <p:animEffect transition="in" filter="fade">
                                      <p:cBhvr>
                                        <p:cTn id="37" dur="1000"/>
                                        <p:tgtEl>
                                          <p:spTgt spid="61445">
                                            <p:txEl>
                                              <p:pRg st="8" end="8"/>
                                            </p:txEl>
                                          </p:spTgt>
                                        </p:tgtEl>
                                      </p:cBhvr>
                                    </p:animEffect>
                                    <p:anim calcmode="lin" valueType="num">
                                      <p:cBhvr>
                                        <p:cTn id="38" dur="1000" fill="hold"/>
                                        <p:tgtEl>
                                          <p:spTgt spid="61445">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61445">
                                            <p:txEl>
                                              <p:pRg st="8" end="8"/>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61445">
                                            <p:txEl>
                                              <p:pRg st="10" end="10"/>
                                            </p:txEl>
                                          </p:spTgt>
                                        </p:tgtEl>
                                        <p:attrNameLst>
                                          <p:attrName>style.visibility</p:attrName>
                                        </p:attrNameLst>
                                      </p:cBhvr>
                                      <p:to>
                                        <p:strVal val="visible"/>
                                      </p:to>
                                    </p:set>
                                    <p:animEffect transition="in" filter="fade">
                                      <p:cBhvr>
                                        <p:cTn id="42" dur="1000"/>
                                        <p:tgtEl>
                                          <p:spTgt spid="61445">
                                            <p:txEl>
                                              <p:pRg st="10" end="10"/>
                                            </p:txEl>
                                          </p:spTgt>
                                        </p:tgtEl>
                                      </p:cBhvr>
                                    </p:animEffect>
                                    <p:anim calcmode="lin" valueType="num">
                                      <p:cBhvr>
                                        <p:cTn id="43" dur="1000" fill="hold"/>
                                        <p:tgtEl>
                                          <p:spTgt spid="61445">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61445">
                                            <p:txEl>
                                              <p:pRg st="10" end="10"/>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61445">
                                            <p:txEl>
                                              <p:pRg st="11" end="11"/>
                                            </p:txEl>
                                          </p:spTgt>
                                        </p:tgtEl>
                                        <p:attrNameLst>
                                          <p:attrName>style.visibility</p:attrName>
                                        </p:attrNameLst>
                                      </p:cBhvr>
                                      <p:to>
                                        <p:strVal val="visible"/>
                                      </p:to>
                                    </p:set>
                                    <p:animEffect transition="in" filter="fade">
                                      <p:cBhvr>
                                        <p:cTn id="47" dur="1000"/>
                                        <p:tgtEl>
                                          <p:spTgt spid="61445">
                                            <p:txEl>
                                              <p:pRg st="11" end="11"/>
                                            </p:txEl>
                                          </p:spTgt>
                                        </p:tgtEl>
                                      </p:cBhvr>
                                    </p:animEffect>
                                    <p:anim calcmode="lin" valueType="num">
                                      <p:cBhvr>
                                        <p:cTn id="48" dur="1000" fill="hold"/>
                                        <p:tgtEl>
                                          <p:spTgt spid="61445">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61445">
                                            <p:txEl>
                                              <p:pRg st="11" end="11"/>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61445">
                                            <p:txEl>
                                              <p:pRg st="12" end="12"/>
                                            </p:txEl>
                                          </p:spTgt>
                                        </p:tgtEl>
                                        <p:attrNameLst>
                                          <p:attrName>style.visibility</p:attrName>
                                        </p:attrNameLst>
                                      </p:cBhvr>
                                      <p:to>
                                        <p:strVal val="visible"/>
                                      </p:to>
                                    </p:set>
                                    <p:animEffect transition="in" filter="fade">
                                      <p:cBhvr>
                                        <p:cTn id="52" dur="1000"/>
                                        <p:tgtEl>
                                          <p:spTgt spid="61445">
                                            <p:txEl>
                                              <p:pRg st="12" end="12"/>
                                            </p:txEl>
                                          </p:spTgt>
                                        </p:tgtEl>
                                      </p:cBhvr>
                                    </p:animEffect>
                                    <p:anim calcmode="lin" valueType="num">
                                      <p:cBhvr>
                                        <p:cTn id="53" dur="1000" fill="hold"/>
                                        <p:tgtEl>
                                          <p:spTgt spid="61445">
                                            <p:txEl>
                                              <p:pRg st="12" end="12"/>
                                            </p:txEl>
                                          </p:spTgt>
                                        </p:tgtEl>
                                        <p:attrNameLst>
                                          <p:attrName>ppt_x</p:attrName>
                                        </p:attrNameLst>
                                      </p:cBhvr>
                                      <p:tavLst>
                                        <p:tav tm="0">
                                          <p:val>
                                            <p:strVal val="#ppt_x"/>
                                          </p:val>
                                        </p:tav>
                                        <p:tav tm="100000">
                                          <p:val>
                                            <p:strVal val="#ppt_x"/>
                                          </p:val>
                                        </p:tav>
                                      </p:tavLst>
                                    </p:anim>
                                    <p:anim calcmode="lin" valueType="num">
                                      <p:cBhvr>
                                        <p:cTn id="54" dur="1000" fill="hold"/>
                                        <p:tgtEl>
                                          <p:spTgt spid="61445">
                                            <p:txEl>
                                              <p:pRg st="12" end="12"/>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61445">
                                            <p:txEl>
                                              <p:pRg st="13" end="13"/>
                                            </p:txEl>
                                          </p:spTgt>
                                        </p:tgtEl>
                                        <p:attrNameLst>
                                          <p:attrName>style.visibility</p:attrName>
                                        </p:attrNameLst>
                                      </p:cBhvr>
                                      <p:to>
                                        <p:strVal val="visible"/>
                                      </p:to>
                                    </p:set>
                                    <p:animEffect transition="in" filter="fade">
                                      <p:cBhvr>
                                        <p:cTn id="57" dur="1000"/>
                                        <p:tgtEl>
                                          <p:spTgt spid="61445">
                                            <p:txEl>
                                              <p:pRg st="13" end="13"/>
                                            </p:txEl>
                                          </p:spTgt>
                                        </p:tgtEl>
                                      </p:cBhvr>
                                    </p:animEffect>
                                    <p:anim calcmode="lin" valueType="num">
                                      <p:cBhvr>
                                        <p:cTn id="58" dur="1000" fill="hold"/>
                                        <p:tgtEl>
                                          <p:spTgt spid="61445">
                                            <p:txEl>
                                              <p:pRg st="13" end="13"/>
                                            </p:txEl>
                                          </p:spTgt>
                                        </p:tgtEl>
                                        <p:attrNameLst>
                                          <p:attrName>ppt_x</p:attrName>
                                        </p:attrNameLst>
                                      </p:cBhvr>
                                      <p:tavLst>
                                        <p:tav tm="0">
                                          <p:val>
                                            <p:strVal val="#ppt_x"/>
                                          </p:val>
                                        </p:tav>
                                        <p:tav tm="100000">
                                          <p:val>
                                            <p:strVal val="#ppt_x"/>
                                          </p:val>
                                        </p:tav>
                                      </p:tavLst>
                                    </p:anim>
                                    <p:anim calcmode="lin" valueType="num">
                                      <p:cBhvr>
                                        <p:cTn id="59" dur="1000" fill="hold"/>
                                        <p:tgtEl>
                                          <p:spTgt spid="61445">
                                            <p:txEl>
                                              <p:pRg st="13" end="13"/>
                                            </p:txEl>
                                          </p:spTgt>
                                        </p:tgtEl>
                                        <p:attrNameLst>
                                          <p:attrName>ppt_y</p:attrName>
                                        </p:attrNameLst>
                                      </p:cBhvr>
                                      <p:tavLst>
                                        <p:tav tm="0">
                                          <p:val>
                                            <p:strVal val="#ppt_y-.1"/>
                                          </p:val>
                                        </p:tav>
                                        <p:tav tm="100000">
                                          <p:val>
                                            <p:strVal val="#ppt_y"/>
                                          </p:val>
                                        </p:tav>
                                      </p:tavLst>
                                    </p:anim>
                                  </p:childTnLst>
                                </p:cTn>
                              </p:par>
                              <p:par>
                                <p:cTn id="60" presetID="4" presetClass="entr" presetSubtype="16" fill="hold" nodeType="withEffect">
                                  <p:stCondLst>
                                    <p:cond delay="0"/>
                                  </p:stCondLst>
                                  <p:childTnLst>
                                    <p:set>
                                      <p:cBhvr>
                                        <p:cTn id="61" dur="1" fill="hold">
                                          <p:stCondLst>
                                            <p:cond delay="0"/>
                                          </p:stCondLst>
                                        </p:cTn>
                                        <p:tgtEl>
                                          <p:spTgt spid="61446">
                                            <p:txEl>
                                              <p:pRg st="1" end="1"/>
                                            </p:txEl>
                                          </p:spTgt>
                                        </p:tgtEl>
                                        <p:attrNameLst>
                                          <p:attrName>style.visibility</p:attrName>
                                        </p:attrNameLst>
                                      </p:cBhvr>
                                      <p:to>
                                        <p:strVal val="visible"/>
                                      </p:to>
                                    </p:set>
                                    <p:animEffect transition="in" filter="box(in)">
                                      <p:cBhvr>
                                        <p:cTn id="62" dur="500"/>
                                        <p:tgtEl>
                                          <p:spTgt spid="61446">
                                            <p:txEl>
                                              <p:pRg st="1" end="1"/>
                                            </p:txEl>
                                          </p:spTgt>
                                        </p:tgtEl>
                                      </p:cBhvr>
                                    </p:animEffect>
                                  </p:childTnLst>
                                </p:cTn>
                              </p:par>
                              <p:par>
                                <p:cTn id="63" presetID="4" presetClass="entr" presetSubtype="16" fill="hold" nodeType="withEffect">
                                  <p:stCondLst>
                                    <p:cond delay="0"/>
                                  </p:stCondLst>
                                  <p:childTnLst>
                                    <p:set>
                                      <p:cBhvr>
                                        <p:cTn id="64" dur="1" fill="hold">
                                          <p:stCondLst>
                                            <p:cond delay="0"/>
                                          </p:stCondLst>
                                        </p:cTn>
                                        <p:tgtEl>
                                          <p:spTgt spid="61446">
                                            <p:txEl>
                                              <p:pRg st="2" end="2"/>
                                            </p:txEl>
                                          </p:spTgt>
                                        </p:tgtEl>
                                        <p:attrNameLst>
                                          <p:attrName>style.visibility</p:attrName>
                                        </p:attrNameLst>
                                      </p:cBhvr>
                                      <p:to>
                                        <p:strVal val="visible"/>
                                      </p:to>
                                    </p:set>
                                    <p:animEffect transition="in" filter="box(in)">
                                      <p:cBhvr>
                                        <p:cTn id="65" dur="500"/>
                                        <p:tgtEl>
                                          <p:spTgt spid="61446">
                                            <p:txEl>
                                              <p:pRg st="2" end="2"/>
                                            </p:txEl>
                                          </p:spTgt>
                                        </p:tgtEl>
                                      </p:cBhvr>
                                    </p:animEffect>
                                  </p:childTnLst>
                                </p:cTn>
                              </p:par>
                              <p:par>
                                <p:cTn id="66" presetID="4" presetClass="entr" presetSubtype="16" fill="hold" nodeType="withEffect">
                                  <p:stCondLst>
                                    <p:cond delay="0"/>
                                  </p:stCondLst>
                                  <p:childTnLst>
                                    <p:set>
                                      <p:cBhvr>
                                        <p:cTn id="67" dur="1" fill="hold">
                                          <p:stCondLst>
                                            <p:cond delay="0"/>
                                          </p:stCondLst>
                                        </p:cTn>
                                        <p:tgtEl>
                                          <p:spTgt spid="61446">
                                            <p:txEl>
                                              <p:pRg st="4" end="4"/>
                                            </p:txEl>
                                          </p:spTgt>
                                        </p:tgtEl>
                                        <p:attrNameLst>
                                          <p:attrName>style.visibility</p:attrName>
                                        </p:attrNameLst>
                                      </p:cBhvr>
                                      <p:to>
                                        <p:strVal val="visible"/>
                                      </p:to>
                                    </p:set>
                                    <p:animEffect transition="in" filter="box(in)">
                                      <p:cBhvr>
                                        <p:cTn id="68" dur="500"/>
                                        <p:tgtEl>
                                          <p:spTgt spid="61446">
                                            <p:txEl>
                                              <p:pRg st="4" end="4"/>
                                            </p:txEl>
                                          </p:spTgt>
                                        </p:tgtEl>
                                      </p:cBhvr>
                                    </p:animEffect>
                                  </p:childTnLst>
                                </p:cTn>
                              </p:par>
                              <p:par>
                                <p:cTn id="69" presetID="4" presetClass="entr" presetSubtype="16" fill="hold" nodeType="withEffect">
                                  <p:stCondLst>
                                    <p:cond delay="0"/>
                                  </p:stCondLst>
                                  <p:childTnLst>
                                    <p:set>
                                      <p:cBhvr>
                                        <p:cTn id="70" dur="1" fill="hold">
                                          <p:stCondLst>
                                            <p:cond delay="0"/>
                                          </p:stCondLst>
                                        </p:cTn>
                                        <p:tgtEl>
                                          <p:spTgt spid="61446">
                                            <p:txEl>
                                              <p:pRg st="5" end="5"/>
                                            </p:txEl>
                                          </p:spTgt>
                                        </p:tgtEl>
                                        <p:attrNameLst>
                                          <p:attrName>style.visibility</p:attrName>
                                        </p:attrNameLst>
                                      </p:cBhvr>
                                      <p:to>
                                        <p:strVal val="visible"/>
                                      </p:to>
                                    </p:set>
                                    <p:animEffect transition="in" filter="box(in)">
                                      <p:cBhvr>
                                        <p:cTn id="71" dur="500"/>
                                        <p:tgtEl>
                                          <p:spTgt spid="61446">
                                            <p:txEl>
                                              <p:pRg st="5" end="5"/>
                                            </p:txEl>
                                          </p:spTgt>
                                        </p:tgtEl>
                                      </p:cBhvr>
                                    </p:animEffect>
                                  </p:childTnLst>
                                </p:cTn>
                              </p:par>
                              <p:par>
                                <p:cTn id="72" presetID="4" presetClass="entr" presetSubtype="16" fill="hold" nodeType="withEffect">
                                  <p:stCondLst>
                                    <p:cond delay="0"/>
                                  </p:stCondLst>
                                  <p:childTnLst>
                                    <p:set>
                                      <p:cBhvr>
                                        <p:cTn id="73" dur="1" fill="hold">
                                          <p:stCondLst>
                                            <p:cond delay="0"/>
                                          </p:stCondLst>
                                        </p:cTn>
                                        <p:tgtEl>
                                          <p:spTgt spid="61446">
                                            <p:txEl>
                                              <p:pRg st="6" end="6"/>
                                            </p:txEl>
                                          </p:spTgt>
                                        </p:tgtEl>
                                        <p:attrNameLst>
                                          <p:attrName>style.visibility</p:attrName>
                                        </p:attrNameLst>
                                      </p:cBhvr>
                                      <p:to>
                                        <p:strVal val="visible"/>
                                      </p:to>
                                    </p:set>
                                    <p:animEffect transition="in" filter="box(in)">
                                      <p:cBhvr>
                                        <p:cTn id="74" dur="500"/>
                                        <p:tgtEl>
                                          <p:spTgt spid="61446">
                                            <p:txEl>
                                              <p:pRg st="6" end="6"/>
                                            </p:txEl>
                                          </p:spTgt>
                                        </p:tgtEl>
                                      </p:cBhvr>
                                    </p:animEffect>
                                  </p:childTnLst>
                                </p:cTn>
                              </p:par>
                              <p:par>
                                <p:cTn id="75" presetID="4" presetClass="entr" presetSubtype="16" fill="hold" nodeType="withEffect">
                                  <p:stCondLst>
                                    <p:cond delay="0"/>
                                  </p:stCondLst>
                                  <p:childTnLst>
                                    <p:set>
                                      <p:cBhvr>
                                        <p:cTn id="76" dur="1" fill="hold">
                                          <p:stCondLst>
                                            <p:cond delay="0"/>
                                          </p:stCondLst>
                                        </p:cTn>
                                        <p:tgtEl>
                                          <p:spTgt spid="61446">
                                            <p:txEl>
                                              <p:pRg st="7" end="7"/>
                                            </p:txEl>
                                          </p:spTgt>
                                        </p:tgtEl>
                                        <p:attrNameLst>
                                          <p:attrName>style.visibility</p:attrName>
                                        </p:attrNameLst>
                                      </p:cBhvr>
                                      <p:to>
                                        <p:strVal val="visible"/>
                                      </p:to>
                                    </p:set>
                                    <p:animEffect transition="in" filter="box(in)">
                                      <p:cBhvr>
                                        <p:cTn id="77" dur="500"/>
                                        <p:tgtEl>
                                          <p:spTgt spid="61446">
                                            <p:txEl>
                                              <p:pRg st="7" end="7"/>
                                            </p:txEl>
                                          </p:spTgt>
                                        </p:tgtEl>
                                      </p:cBhvr>
                                    </p:animEffect>
                                  </p:childTnLst>
                                </p:cTn>
                              </p:par>
                              <p:par>
                                <p:cTn id="78" presetID="4" presetClass="entr" presetSubtype="16" fill="hold" nodeType="withEffect">
                                  <p:stCondLst>
                                    <p:cond delay="0"/>
                                  </p:stCondLst>
                                  <p:childTnLst>
                                    <p:set>
                                      <p:cBhvr>
                                        <p:cTn id="79" dur="1" fill="hold">
                                          <p:stCondLst>
                                            <p:cond delay="0"/>
                                          </p:stCondLst>
                                        </p:cTn>
                                        <p:tgtEl>
                                          <p:spTgt spid="61446">
                                            <p:txEl>
                                              <p:pRg st="8" end="8"/>
                                            </p:txEl>
                                          </p:spTgt>
                                        </p:tgtEl>
                                        <p:attrNameLst>
                                          <p:attrName>style.visibility</p:attrName>
                                        </p:attrNameLst>
                                      </p:cBhvr>
                                      <p:to>
                                        <p:strVal val="visible"/>
                                      </p:to>
                                    </p:set>
                                    <p:animEffect transition="in" filter="box(in)">
                                      <p:cBhvr>
                                        <p:cTn id="80" dur="500"/>
                                        <p:tgtEl>
                                          <p:spTgt spid="61446">
                                            <p:txEl>
                                              <p:pRg st="8" end="8"/>
                                            </p:txEl>
                                          </p:spTgt>
                                        </p:tgtEl>
                                      </p:cBhvr>
                                    </p:animEffect>
                                  </p:childTnLst>
                                </p:cTn>
                              </p:par>
                              <p:par>
                                <p:cTn id="81" presetID="4" presetClass="entr" presetSubtype="16" fill="hold" nodeType="withEffect">
                                  <p:stCondLst>
                                    <p:cond delay="0"/>
                                  </p:stCondLst>
                                  <p:childTnLst>
                                    <p:set>
                                      <p:cBhvr>
                                        <p:cTn id="82" dur="1" fill="hold">
                                          <p:stCondLst>
                                            <p:cond delay="0"/>
                                          </p:stCondLst>
                                        </p:cTn>
                                        <p:tgtEl>
                                          <p:spTgt spid="61446">
                                            <p:txEl>
                                              <p:pRg st="9" end="9"/>
                                            </p:txEl>
                                          </p:spTgt>
                                        </p:tgtEl>
                                        <p:attrNameLst>
                                          <p:attrName>style.visibility</p:attrName>
                                        </p:attrNameLst>
                                      </p:cBhvr>
                                      <p:to>
                                        <p:strVal val="visible"/>
                                      </p:to>
                                    </p:set>
                                    <p:animEffect transition="in" filter="box(in)">
                                      <p:cBhvr>
                                        <p:cTn id="83" dur="500"/>
                                        <p:tgtEl>
                                          <p:spTgt spid="61446">
                                            <p:txEl>
                                              <p:pRg st="9" end="9"/>
                                            </p:txEl>
                                          </p:spTgt>
                                        </p:tgtEl>
                                      </p:cBhvr>
                                    </p:animEffect>
                                  </p:childTnLst>
                                </p:cTn>
                              </p:par>
                              <p:par>
                                <p:cTn id="84" presetID="4" presetClass="entr" presetSubtype="16" fill="hold" nodeType="withEffect">
                                  <p:stCondLst>
                                    <p:cond delay="0"/>
                                  </p:stCondLst>
                                  <p:childTnLst>
                                    <p:set>
                                      <p:cBhvr>
                                        <p:cTn id="85" dur="1" fill="hold">
                                          <p:stCondLst>
                                            <p:cond delay="0"/>
                                          </p:stCondLst>
                                        </p:cTn>
                                        <p:tgtEl>
                                          <p:spTgt spid="61446">
                                            <p:txEl>
                                              <p:pRg st="10" end="10"/>
                                            </p:txEl>
                                          </p:spTgt>
                                        </p:tgtEl>
                                        <p:attrNameLst>
                                          <p:attrName>style.visibility</p:attrName>
                                        </p:attrNameLst>
                                      </p:cBhvr>
                                      <p:to>
                                        <p:strVal val="visible"/>
                                      </p:to>
                                    </p:set>
                                    <p:animEffect transition="in" filter="box(in)">
                                      <p:cBhvr>
                                        <p:cTn id="86" dur="500"/>
                                        <p:tgtEl>
                                          <p:spTgt spid="61446">
                                            <p:txEl>
                                              <p:pRg st="10" end="10"/>
                                            </p:txEl>
                                          </p:spTgt>
                                        </p:tgtEl>
                                      </p:cBhvr>
                                    </p:animEffect>
                                  </p:childTnLst>
                                </p:cTn>
                              </p:par>
                              <p:par>
                                <p:cTn id="87" presetID="4" presetClass="entr" presetSubtype="16" fill="hold" nodeType="withEffect">
                                  <p:stCondLst>
                                    <p:cond delay="0"/>
                                  </p:stCondLst>
                                  <p:childTnLst>
                                    <p:set>
                                      <p:cBhvr>
                                        <p:cTn id="88" dur="1" fill="hold">
                                          <p:stCondLst>
                                            <p:cond delay="0"/>
                                          </p:stCondLst>
                                        </p:cTn>
                                        <p:tgtEl>
                                          <p:spTgt spid="61446">
                                            <p:txEl>
                                              <p:pRg st="11" end="11"/>
                                            </p:txEl>
                                          </p:spTgt>
                                        </p:tgtEl>
                                        <p:attrNameLst>
                                          <p:attrName>style.visibility</p:attrName>
                                        </p:attrNameLst>
                                      </p:cBhvr>
                                      <p:to>
                                        <p:strVal val="visible"/>
                                      </p:to>
                                    </p:set>
                                    <p:animEffect transition="in" filter="box(in)">
                                      <p:cBhvr>
                                        <p:cTn id="89" dur="500"/>
                                        <p:tgtEl>
                                          <p:spTgt spid="61446">
                                            <p:txEl>
                                              <p:pRg st="11" end="11"/>
                                            </p:txEl>
                                          </p:spTgt>
                                        </p:tgtEl>
                                      </p:cBhvr>
                                    </p:animEffect>
                                  </p:childTnLst>
                                </p:cTn>
                              </p:par>
                              <p:par>
                                <p:cTn id="90" presetID="4" presetClass="entr" presetSubtype="16" fill="hold" nodeType="withEffect">
                                  <p:stCondLst>
                                    <p:cond delay="0"/>
                                  </p:stCondLst>
                                  <p:childTnLst>
                                    <p:set>
                                      <p:cBhvr>
                                        <p:cTn id="91" dur="1" fill="hold">
                                          <p:stCondLst>
                                            <p:cond delay="0"/>
                                          </p:stCondLst>
                                        </p:cTn>
                                        <p:tgtEl>
                                          <p:spTgt spid="61446">
                                            <p:txEl>
                                              <p:pRg st="12" end="12"/>
                                            </p:txEl>
                                          </p:spTgt>
                                        </p:tgtEl>
                                        <p:attrNameLst>
                                          <p:attrName>style.visibility</p:attrName>
                                        </p:attrNameLst>
                                      </p:cBhvr>
                                      <p:to>
                                        <p:strVal val="visible"/>
                                      </p:to>
                                    </p:set>
                                    <p:animEffect transition="in" filter="box(in)">
                                      <p:cBhvr>
                                        <p:cTn id="92" dur="500"/>
                                        <p:tgtEl>
                                          <p:spTgt spid="61446">
                                            <p:txEl>
                                              <p:pRg st="12" end="12"/>
                                            </p:txEl>
                                          </p:spTgt>
                                        </p:tgtEl>
                                      </p:cBhvr>
                                    </p:animEffect>
                                  </p:childTnLst>
                                </p:cTn>
                              </p:par>
                              <p:par>
                                <p:cTn id="93" presetID="4" presetClass="entr" presetSubtype="16" fill="hold" nodeType="withEffect">
                                  <p:stCondLst>
                                    <p:cond delay="0"/>
                                  </p:stCondLst>
                                  <p:childTnLst>
                                    <p:set>
                                      <p:cBhvr>
                                        <p:cTn id="94" dur="1" fill="hold">
                                          <p:stCondLst>
                                            <p:cond delay="0"/>
                                          </p:stCondLst>
                                        </p:cTn>
                                        <p:tgtEl>
                                          <p:spTgt spid="61446">
                                            <p:txEl>
                                              <p:pRg st="13" end="13"/>
                                            </p:txEl>
                                          </p:spTgt>
                                        </p:tgtEl>
                                        <p:attrNameLst>
                                          <p:attrName>style.visibility</p:attrName>
                                        </p:attrNameLst>
                                      </p:cBhvr>
                                      <p:to>
                                        <p:strVal val="visible"/>
                                      </p:to>
                                    </p:set>
                                    <p:animEffect transition="in" filter="box(in)">
                                      <p:cBhvr>
                                        <p:cTn id="95" dur="500"/>
                                        <p:tgtEl>
                                          <p:spTgt spid="6144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42" name="AutoShape 6"/>
          <p:cNvSpPr>
            <a:spLocks noChangeArrowheads="1"/>
          </p:cNvSpPr>
          <p:nvPr/>
        </p:nvSpPr>
        <p:spPr bwMode="auto">
          <a:xfrm>
            <a:off x="285750" y="1571625"/>
            <a:ext cx="3097213" cy="1150938"/>
          </a:xfrm>
          <a:prstGeom prst="horizontalScroll">
            <a:avLst>
              <a:gd name="adj" fmla="val 12500"/>
            </a:avLst>
          </a:prstGeom>
          <a:solidFill>
            <a:srgbClr val="FFCC99"/>
          </a:solidFill>
          <a:ln w="9525">
            <a:solidFill>
              <a:schemeClr val="tx1"/>
            </a:solidFill>
            <a:round/>
            <a:headEnd/>
            <a:tailEnd/>
          </a:ln>
        </p:spPr>
        <p:txBody>
          <a:bodyPr wrap="none" anchor="ctr"/>
          <a:lstStyle/>
          <a:p>
            <a:r>
              <a:rPr lang="en-US" sz="3200" b="1">
                <a:solidFill>
                  <a:srgbClr val="0000FF"/>
                </a:solidFill>
              </a:rPr>
              <a:t> Tìm hiểu bài</a:t>
            </a:r>
          </a:p>
        </p:txBody>
      </p:sp>
      <p:sp>
        <p:nvSpPr>
          <p:cNvPr id="27657" name="Rectangle 9"/>
          <p:cNvSpPr>
            <a:spLocks noGrp="1" noChangeArrowheads="1"/>
          </p:cNvSpPr>
          <p:nvPr>
            <p:ph type="title"/>
          </p:nvPr>
        </p:nvSpPr>
        <p:spPr>
          <a:xfrm>
            <a:off x="395288" y="2357438"/>
            <a:ext cx="8424862" cy="1143000"/>
          </a:xfrm>
          <a:noFill/>
        </p:spPr>
        <p:txBody>
          <a:bodyPr/>
          <a:lstStyle/>
          <a:p>
            <a:pPr algn="l" eaLnBrk="1" hangingPunct="1">
              <a:lnSpc>
                <a:spcPct val="130000"/>
              </a:lnSpc>
            </a:pPr>
            <a:r>
              <a:rPr lang="en-US" sz="2400" b="1">
                <a:solidFill>
                  <a:srgbClr val="FF0000"/>
                </a:solidFill>
              </a:rPr>
              <a:t>1. Con chim chiền chiện bay lượn giữa khung cảnh thiên nhiên như thế nào?</a:t>
            </a:r>
          </a:p>
        </p:txBody>
      </p:sp>
      <p:sp>
        <p:nvSpPr>
          <p:cNvPr id="27661" name="Rectangle 13"/>
          <p:cNvSpPr>
            <a:spLocks noChangeArrowheads="1"/>
          </p:cNvSpPr>
          <p:nvPr/>
        </p:nvSpPr>
        <p:spPr bwMode="auto">
          <a:xfrm>
            <a:off x="468313" y="3257550"/>
            <a:ext cx="8351837"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0000"/>
              </a:lnSpc>
              <a:spcBef>
                <a:spcPct val="20000"/>
              </a:spcBef>
            </a:pPr>
            <a:r>
              <a:rPr lang="en-US" sz="2400" b="1">
                <a:solidFill>
                  <a:srgbClr val="00B050"/>
                </a:solidFill>
              </a:rPr>
              <a:t>    	</a:t>
            </a:r>
            <a:r>
              <a:rPr lang="en-US" sz="2400" b="1" i="1" u="sng">
                <a:solidFill>
                  <a:srgbClr val="00B050"/>
                </a:solidFill>
              </a:rPr>
              <a:t>Trả lời:</a:t>
            </a:r>
          </a:p>
          <a:p>
            <a:pPr marL="342900" indent="-342900">
              <a:lnSpc>
                <a:spcPct val="130000"/>
              </a:lnSpc>
              <a:spcBef>
                <a:spcPct val="20000"/>
              </a:spcBef>
            </a:pPr>
            <a:r>
              <a:rPr lang="en-US" sz="2400" b="1">
                <a:solidFill>
                  <a:srgbClr val="00B050"/>
                </a:solidFill>
              </a:rPr>
              <a:t>		   Con chim chiền chiện bay lượn trên cánh đồng lúa, giữa một không gian rất cao, rất rộng</a:t>
            </a:r>
            <a:r>
              <a:rPr lang="en-US" sz="2400">
                <a:solidFill>
                  <a:srgbClr val="00B050"/>
                </a:solidFill>
              </a:rPr>
              <a:t>.</a:t>
            </a:r>
          </a:p>
        </p:txBody>
      </p:sp>
      <p:pic>
        <p:nvPicPr>
          <p:cNvPr id="10245" name="Picture 15" descr="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381750"/>
            <a:ext cx="77993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9" descr="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0"/>
            <a:ext cx="8270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1" descr="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532813" y="3473450"/>
            <a:ext cx="8270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2" descr="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80975" y="3473450"/>
            <a:ext cx="8270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3" descr="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0975" y="0"/>
            <a:ext cx="8270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Rectangle 8"/>
          <p:cNvSpPr>
            <a:spLocks noChangeArrowheads="1"/>
          </p:cNvSpPr>
          <p:nvPr/>
        </p:nvSpPr>
        <p:spPr bwMode="auto">
          <a:xfrm>
            <a:off x="2214563" y="706438"/>
            <a:ext cx="48244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i="1" u="sng">
                <a:solidFill>
                  <a:srgbClr val="FF0000"/>
                </a:solidFill>
              </a:rPr>
              <a:t>Tập đọc</a:t>
            </a:r>
            <a:r>
              <a:rPr lang="en-US" sz="2400" b="1" i="1">
                <a:solidFill>
                  <a:srgbClr val="FF0000"/>
                </a:solidFill>
              </a:rPr>
              <a:t>:</a:t>
            </a:r>
          </a:p>
          <a:p>
            <a:pPr algn="ctr"/>
            <a:r>
              <a:rPr lang="en-US" sz="2400" b="1">
                <a:solidFill>
                  <a:srgbClr val="FF0000"/>
                </a:solidFill>
              </a:rPr>
              <a:t> </a:t>
            </a:r>
            <a:r>
              <a:rPr lang="en-US" sz="3600" b="1">
                <a:solidFill>
                  <a:schemeClr val="accent2"/>
                </a:solidFill>
              </a:rPr>
              <a:t>Con chim chiền chiện</a:t>
            </a:r>
          </a:p>
        </p:txBody>
      </p:sp>
    </p:spTree>
  </p:cSld>
  <p:clrMapOvr>
    <a:masterClrMapping/>
  </p:clrMapOvr>
  <p:transition spd="slow">
    <p:plus/>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circle(in)">
                                      <p:cBhvr>
                                        <p:cTn id="7" dur="1000"/>
                                        <p:tgtEl>
                                          <p:spTgt spid="27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7661"/>
                                        </p:tgtEl>
                                        <p:attrNameLst>
                                          <p:attrName>style.visibility</p:attrName>
                                        </p:attrNameLst>
                                      </p:cBhvr>
                                      <p:to>
                                        <p:strVal val="visible"/>
                                      </p:to>
                                    </p:set>
                                    <p:anim calcmode="lin" valueType="num">
                                      <p:cBhvr>
                                        <p:cTn id="12" dur="1000" fill="hold"/>
                                        <p:tgtEl>
                                          <p:spTgt spid="27661"/>
                                        </p:tgtEl>
                                        <p:attrNameLst>
                                          <p:attrName>ppt_w</p:attrName>
                                        </p:attrNameLst>
                                      </p:cBhvr>
                                      <p:tavLst>
                                        <p:tav tm="0">
                                          <p:val>
                                            <p:strVal val="#ppt_w+.3"/>
                                          </p:val>
                                        </p:tav>
                                        <p:tav tm="100000">
                                          <p:val>
                                            <p:strVal val="#ppt_w"/>
                                          </p:val>
                                        </p:tav>
                                      </p:tavLst>
                                    </p:anim>
                                    <p:anim calcmode="lin" valueType="num">
                                      <p:cBhvr>
                                        <p:cTn id="13" dur="1000" fill="hold"/>
                                        <p:tgtEl>
                                          <p:spTgt spid="27661"/>
                                        </p:tgtEl>
                                        <p:attrNameLst>
                                          <p:attrName>ppt_h</p:attrName>
                                        </p:attrNameLst>
                                      </p:cBhvr>
                                      <p:tavLst>
                                        <p:tav tm="0">
                                          <p:val>
                                            <p:strVal val="#ppt_h"/>
                                          </p:val>
                                        </p:tav>
                                        <p:tav tm="100000">
                                          <p:val>
                                            <p:strVal val="#ppt_h"/>
                                          </p:val>
                                        </p:tav>
                                      </p:tavLst>
                                    </p:anim>
                                    <p:animEffect transition="in" filter="fade">
                                      <p:cBhvr>
                                        <p:cTn id="14" dur="1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27661"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1288</TotalTime>
  <Words>805</Words>
  <Application>Microsoft Office PowerPoint</Application>
  <PresentationFormat>On-screen Show (4:3)</PresentationFormat>
  <Paragraphs>205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.VnTime</vt:lpstr>
      <vt:lpstr>Arial</vt:lpstr>
      <vt:lpstr>Calibri</vt:lpstr>
      <vt:lpstr>Tahoma</vt:lpstr>
      <vt:lpstr>Times New Roman</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Con chim chiền chiện bay lượn giữa khung cảnh thiên nhiên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Administrator</cp:lastModifiedBy>
  <cp:revision>152</cp:revision>
  <dcterms:created xsi:type="dcterms:W3CDTF">2012-04-09T15:40:13Z</dcterms:created>
  <dcterms:modified xsi:type="dcterms:W3CDTF">2020-06-16T01:28:40Z</dcterms:modified>
</cp:coreProperties>
</file>