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852" r:id="rId3"/>
  </p:sldMasterIdLst>
  <p:notesMasterIdLst>
    <p:notesMasterId r:id="rId13"/>
  </p:notesMasterIdLst>
  <p:sldIdLst>
    <p:sldId id="273" r:id="rId4"/>
    <p:sldId id="258" r:id="rId5"/>
    <p:sldId id="268" r:id="rId6"/>
    <p:sldId id="263" r:id="rId7"/>
    <p:sldId id="264" r:id="rId8"/>
    <p:sldId id="265" r:id="rId9"/>
    <p:sldId id="266" r:id="rId10"/>
    <p:sldId id="271" r:id="rId11"/>
    <p:sldId id="272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F5BCF"/>
    <a:srgbClr val="006600"/>
    <a:srgbClr val="9900CC"/>
    <a:srgbClr val="9900FF"/>
    <a:srgbClr val="990099"/>
    <a:srgbClr val="990033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FC1FE31-F669-4136-B587-EEDA1D3B7FEE}" type="datetimeFigureOut">
              <a:rPr lang="en-US"/>
              <a:pPr/>
              <a:t>12/6/2017</a:t>
            </a:fld>
            <a:endParaRPr lang="en-US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3A16FD2-9E10-4D0A-8066-CF59281EE87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46218-632F-4A52-934B-3A542343F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6EE66-51D7-452D-B0F5-CCC82B648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9F3DA-8EB0-4A10-8B29-C3CAC7E60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2FD310-E907-42D3-B7C8-BEEE535F9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2A429-C97B-4895-B1A0-DF9AA5E58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8FC318-057B-49C2-83D1-20C9E627A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FFDD-AB87-46BF-8FFD-EB70FB11C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967EE1-227B-483B-B947-DE7464A5D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CCD3B-A486-4B3D-8457-09D5204AF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6C9D78-C522-4331-AE3A-316FD44EC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2A813B-EBCA-4035-9066-7EEC8606E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CC7DA-1B75-44D4-A7E7-88E280D45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16DA9C-DD74-4739-8A88-558F789A2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18BF6-2ADF-4653-BA5D-7B2C0F0C5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EBFD2-3580-4792-9C4A-EFA091E41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80C35-7B4A-4637-A2DB-6F3C7C4CA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78EFE-641B-426E-AE93-1AD44DE41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57568-D3C7-4992-A456-81B4EBFA8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A4302-29DE-42A4-98BC-9DD90C55A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EF052-3460-4AA7-A846-FB2E7B77F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A8691-F79F-4A00-81C1-F78A3C19A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B8141-F386-4CC1-B7F8-B4960232F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CA535-C316-4116-AD4E-1F2BE6719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7BF5E-9DC7-4081-95F1-33F09F71A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0A481-CE2C-41F7-9589-31F5DA786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F6D2D-B0BB-4B44-92A3-93238C622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29232-FE11-4D60-9BC8-C39431832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03861-AE22-4A8B-B574-B9672D589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5B3A5-29EB-4103-A15B-7E1D43905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60172-CBD2-487F-9542-AAE8F8927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8BFCE-F6AC-4E81-A980-B47992F83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2118D-FE6A-471A-9723-63504FC4D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C5664-521C-4D3A-92D9-7B7FFBB21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E1228F7-490F-41CA-8962-02E12D50B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4" r:id="rId2"/>
    <p:sldLayoutId id="2147483893" r:id="rId3"/>
    <p:sldLayoutId id="2147483892" r:id="rId4"/>
    <p:sldLayoutId id="2147483891" r:id="rId5"/>
    <p:sldLayoutId id="2147483890" r:id="rId6"/>
    <p:sldLayoutId id="2147483889" r:id="rId7"/>
    <p:sldLayoutId id="2147483888" r:id="rId8"/>
    <p:sldLayoutId id="2147483887" r:id="rId9"/>
    <p:sldLayoutId id="2147483886" r:id="rId10"/>
    <p:sldLayoutId id="214748388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5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9C9449B3-0342-4BA2-B8AB-4016BBCC4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13" r:id="rId2"/>
    <p:sldLayoutId id="2147483940" r:id="rId3"/>
    <p:sldLayoutId id="2147483912" r:id="rId4"/>
    <p:sldLayoutId id="2147483941" r:id="rId5"/>
    <p:sldLayoutId id="2147483911" r:id="rId6"/>
    <p:sldLayoutId id="2147483942" r:id="rId7"/>
    <p:sldLayoutId id="2147483943" r:id="rId8"/>
    <p:sldLayoutId id="2147483944" r:id="rId9"/>
    <p:sldLayoutId id="2147483910" r:id="rId10"/>
    <p:sldLayoutId id="214748390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C22EA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614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9F52363-AB75-4ED6-8AF9-22F180CD1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615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29" r:id="rId2"/>
    <p:sldLayoutId id="2147483949" r:id="rId3"/>
    <p:sldLayoutId id="2147483928" r:id="rId4"/>
    <p:sldLayoutId id="2147483927" r:id="rId5"/>
    <p:sldLayoutId id="2147483926" r:id="rId6"/>
    <p:sldLayoutId id="2147483925" r:id="rId7"/>
    <p:sldLayoutId id="2147483924" r:id="rId8"/>
    <p:sldLayoutId id="2147483950" r:id="rId9"/>
    <p:sldLayoutId id="2147483923" r:id="rId10"/>
    <p:sldLayoutId id="214748392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A04DA3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A04DA3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C4652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OA\TÀI LIỆU CÁ NHÂN\PICTURES\Frame\17225448-historical-frame-in-color-with-floral-ornaments-in-square-format-free-scalable-image--Stock-Ve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057400" y="1066800"/>
            <a:ext cx="510376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TRƯỜNG TIỂU HỌC ÁI MỘ A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1187" y="1836003"/>
            <a:ext cx="613501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GIẢNG ĐIỆN TỬ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0" y="3124200"/>
            <a:ext cx="9144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66"/>
                </a:solidFill>
                <a:latin typeface="+mj-lt"/>
              </a:rPr>
              <a:t>Môn</a:t>
            </a:r>
            <a:r>
              <a:rPr lang="en-US" sz="4000" dirty="0" smtClean="0">
                <a:solidFill>
                  <a:srgbClr val="FF0066"/>
                </a:solidFill>
                <a:latin typeface="+mj-lt"/>
              </a:rPr>
              <a:t>: </a:t>
            </a:r>
            <a:r>
              <a:rPr lang="en-US" sz="4000" dirty="0" err="1" smtClean="0">
                <a:solidFill>
                  <a:srgbClr val="FF0066"/>
                </a:solidFill>
                <a:latin typeface="+mj-lt"/>
              </a:rPr>
              <a:t>Thủ</a:t>
            </a:r>
            <a:r>
              <a:rPr lang="en-US" sz="40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+mj-lt"/>
              </a:rPr>
              <a:t>công</a:t>
            </a:r>
            <a:r>
              <a:rPr lang="en-US" sz="4000" dirty="0" smtClean="0">
                <a:solidFill>
                  <a:srgbClr val="FF0066"/>
                </a:solidFill>
                <a:latin typeface="+mj-lt"/>
              </a:rPr>
              <a:t> – </a:t>
            </a:r>
            <a:r>
              <a:rPr lang="en-US" sz="4000" dirty="0" err="1">
                <a:solidFill>
                  <a:srgbClr val="FF0066"/>
                </a:solidFill>
                <a:latin typeface="+mj-lt"/>
              </a:rPr>
              <a:t>Lớp</a:t>
            </a:r>
            <a:r>
              <a:rPr lang="en-US" sz="4000" dirty="0">
                <a:solidFill>
                  <a:srgbClr val="FF0066"/>
                </a:solidFill>
                <a:latin typeface="+mj-lt"/>
              </a:rPr>
              <a:t> 1</a:t>
            </a:r>
          </a:p>
          <a:p>
            <a:pPr algn="ctr"/>
            <a:r>
              <a:rPr lang="en-US" sz="4000" i="1" dirty="0" err="1">
                <a:solidFill>
                  <a:srgbClr val="FF0066"/>
                </a:solidFill>
                <a:latin typeface="+mj-lt"/>
              </a:rPr>
              <a:t>Tuần</a:t>
            </a:r>
            <a:r>
              <a:rPr lang="en-US" sz="4000" i="1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4000" i="1" dirty="0" smtClean="0">
                <a:solidFill>
                  <a:srgbClr val="FF0066"/>
                </a:solidFill>
                <a:latin typeface="+mj-lt"/>
              </a:rPr>
              <a:t>16</a:t>
            </a:r>
            <a:endParaRPr lang="en-US" sz="4000" i="1" dirty="0">
              <a:solidFill>
                <a:srgbClr val="FF0066"/>
              </a:solidFill>
              <a:latin typeface="+mj-lt"/>
            </a:endParaRPr>
          </a:p>
          <a:p>
            <a:pPr algn="ctr"/>
            <a:r>
              <a:rPr lang="en-US" sz="4000" dirty="0" err="1" smtClean="0">
                <a:solidFill>
                  <a:srgbClr val="0000CC"/>
                </a:solidFill>
                <a:latin typeface="+mj-lt"/>
              </a:rPr>
              <a:t>Bài</a:t>
            </a:r>
            <a:r>
              <a:rPr lang="en-US" sz="4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4000" dirty="0" smtClean="0">
                <a:solidFill>
                  <a:srgbClr val="0000CC"/>
                </a:solidFill>
                <a:latin typeface="+mj-lt"/>
              </a:rPr>
              <a:t>: </a:t>
            </a:r>
            <a:r>
              <a:rPr lang="en-US" sz="4000" dirty="0" err="1" smtClean="0">
                <a:solidFill>
                  <a:srgbClr val="0000CC"/>
                </a:solidFill>
                <a:latin typeface="+mj-lt"/>
              </a:rPr>
              <a:t>Gấp</a:t>
            </a:r>
            <a:r>
              <a:rPr lang="en-US" sz="40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+mj-lt"/>
              </a:rPr>
              <a:t>cái</a:t>
            </a:r>
            <a:r>
              <a:rPr lang="en-US" sz="40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+mj-lt"/>
              </a:rPr>
              <a:t>quạt</a:t>
            </a:r>
            <a:r>
              <a:rPr lang="en-US" sz="4000" dirty="0" smtClean="0">
                <a:solidFill>
                  <a:srgbClr val="0000CC"/>
                </a:solidFill>
                <a:latin typeface="+mj-lt"/>
              </a:rPr>
              <a:t> (</a:t>
            </a:r>
            <a:r>
              <a:rPr lang="en-US" sz="4000" dirty="0" err="1" smtClean="0">
                <a:solidFill>
                  <a:srgbClr val="0000CC"/>
                </a:solidFill>
                <a:latin typeface="+mj-lt"/>
              </a:rPr>
              <a:t>tiếp</a:t>
            </a:r>
            <a:r>
              <a:rPr lang="en-US" sz="40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+mj-lt"/>
              </a:rPr>
              <a:t>theo</a:t>
            </a:r>
            <a:r>
              <a:rPr lang="en-US" sz="4000" dirty="0" smtClean="0">
                <a:solidFill>
                  <a:srgbClr val="0000CC"/>
                </a:solidFill>
                <a:latin typeface="+mj-lt"/>
              </a:rPr>
              <a:t>)</a:t>
            </a:r>
            <a:endParaRPr lang="en-US" sz="4000" dirty="0">
              <a:solidFill>
                <a:srgbClr val="0000CC"/>
              </a:solidFill>
              <a:latin typeface="+mj-lt"/>
            </a:endParaRPr>
          </a:p>
          <a:p>
            <a:pPr algn="ctr"/>
            <a:endParaRPr lang="en-US" sz="4000" i="1" dirty="0">
              <a:solidFill>
                <a:srgbClr val="FF0066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3400" y="2133600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</a:rPr>
              <a:t>Hãy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505200" y="1219200"/>
            <a:ext cx="214353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en-US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</a:rPr>
              <a:t>CŨ</a:t>
            </a:r>
          </a:p>
        </p:txBody>
      </p:sp>
      <p:pic>
        <p:nvPicPr>
          <p:cNvPr id="4" name="Picture 3" descr="G:\Hình ảnh\Hình ảnh00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124200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00200" y="1676400"/>
            <a:ext cx="58674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95400" y="4648200"/>
            <a:ext cx="75438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Đây là nếp gấp gì?</a:t>
            </a:r>
          </a:p>
          <a:p>
            <a:pPr>
              <a:buFontTx/>
              <a:buChar char="-"/>
            </a:pPr>
            <a:r>
              <a:rPr lang="en-US" sz="4000">
                <a:latin typeface="Times New Roman" pitchFamily="18" charset="0"/>
                <a:cs typeface="Times New Roman" pitchFamily="18" charset="0"/>
              </a:rPr>
              <a:t> Yêu cầu quan trọng khi gấp nếp gấp này là gì?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48400" y="152400"/>
            <a:ext cx="2209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4400" i="1" u="sng">
                <a:latin typeface="Times New Roman" pitchFamily="18" charset="0"/>
                <a:cs typeface="Times New Roman" pitchFamily="18" charset="0"/>
              </a:rPr>
              <a:t>Bước 1: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Gấp các nếp cách đều.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143000" y="304800"/>
            <a:ext cx="4953000" cy="4105275"/>
            <a:chOff x="1143000" y="152400"/>
            <a:chExt cx="4953000" cy="4104620"/>
          </a:xfrm>
        </p:grpSpPr>
        <p:pic>
          <p:nvPicPr>
            <p:cNvPr id="3584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43000" y="152400"/>
              <a:ext cx="4953000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6" name="TextBox 7"/>
            <p:cNvSpPr txBox="1">
              <a:spLocks noChangeArrowheads="1"/>
            </p:cNvSpPr>
            <p:nvPr/>
          </p:nvSpPr>
          <p:spPr bwMode="auto">
            <a:xfrm>
              <a:off x="2819400" y="3733800"/>
              <a:ext cx="1447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/>
                <a:t>Hình 1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/>
          <p:cNvSpPr/>
          <p:nvPr/>
        </p:nvSpPr>
        <p:spPr>
          <a:xfrm>
            <a:off x="3048000" y="30480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86400" y="228600"/>
            <a:ext cx="35052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en-US" sz="4400" i="1" u="sng">
                <a:latin typeface="Times New Roman" pitchFamily="18" charset="0"/>
                <a:cs typeface="Times New Roman" pitchFamily="18" charset="0"/>
              </a:rPr>
              <a:t>Bước 2: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4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Gập đôi hình 1 để lấy dấu giữa, buộc chỉ vào đường dấu giữa rồi bôi hồ lên 2 nếp gấp ngoài cùng.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219200" y="228600"/>
            <a:ext cx="3810000" cy="2667000"/>
            <a:chOff x="1219200" y="228599"/>
            <a:chExt cx="3809999" cy="2667003"/>
          </a:xfrm>
        </p:grpSpPr>
        <p:pic>
          <p:nvPicPr>
            <p:cNvPr id="36872" name="Picture 5" descr="G:\Hình ảnh\Hình ảnh009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1790698" y="-342898"/>
              <a:ext cx="2667003" cy="3809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3" name="TextBox 9"/>
            <p:cNvSpPr txBox="1">
              <a:spLocks noChangeArrowheads="1"/>
            </p:cNvSpPr>
            <p:nvPr/>
          </p:nvSpPr>
          <p:spPr bwMode="auto">
            <a:xfrm>
              <a:off x="1219200" y="2362200"/>
              <a:ext cx="1600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/>
                <a:t>Hình 2a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219200" y="3581400"/>
            <a:ext cx="3810000" cy="3038475"/>
            <a:chOff x="1219200" y="3657600"/>
            <a:chExt cx="3810002" cy="3037820"/>
          </a:xfrm>
        </p:grpSpPr>
        <p:pic>
          <p:nvPicPr>
            <p:cNvPr id="36870" name="Picture 6" descr="G:\Hình ảnh\Hình ảnh0095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1633539" y="3243263"/>
              <a:ext cx="2981325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1" name="TextBox 10"/>
            <p:cNvSpPr txBox="1">
              <a:spLocks noChangeArrowheads="1"/>
            </p:cNvSpPr>
            <p:nvPr/>
          </p:nvSpPr>
          <p:spPr bwMode="auto">
            <a:xfrm>
              <a:off x="1219200" y="6172200"/>
              <a:ext cx="1524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/>
                <a:t>Hình 2b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219200" y="4114800"/>
            <a:ext cx="7620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n-US" sz="4000" i="1" u="sng">
                <a:latin typeface="Times New Roman" pitchFamily="18" charset="0"/>
                <a:cs typeface="Times New Roman" pitchFamily="18" charset="0"/>
              </a:rPr>
              <a:t>Bước 3:</a:t>
            </a:r>
          </a:p>
          <a:p>
            <a:pPr algn="just" eaLnBrk="0" hangingPunct="0"/>
            <a:r>
              <a:rPr lang="en-US" sz="4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Gập đôi hình 2, dùng tay ép chặt để 2 phần dính vào nhau. Khi hồ khô, ta được chiếc quạt hoàn chỉnh.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6800" y="228600"/>
            <a:ext cx="4038600" cy="3876675"/>
            <a:chOff x="3124200" y="304800"/>
            <a:chExt cx="4038600" cy="3876020"/>
          </a:xfrm>
        </p:grpSpPr>
        <p:pic>
          <p:nvPicPr>
            <p:cNvPr id="37893" name="Picture 3" descr="G:\Hình ảnh\Hình ảnh009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3467100" y="-38100"/>
              <a:ext cx="3352800" cy="403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4" name="TextBox 5"/>
            <p:cNvSpPr txBox="1">
              <a:spLocks noChangeArrowheads="1"/>
            </p:cNvSpPr>
            <p:nvPr/>
          </p:nvSpPr>
          <p:spPr bwMode="auto">
            <a:xfrm>
              <a:off x="4495800" y="3657600"/>
              <a:ext cx="1447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/>
                <a:t>Hình 3</a:t>
              </a:r>
            </a:p>
          </p:txBody>
        </p:sp>
      </p:grpSp>
      <p:pic>
        <p:nvPicPr>
          <p:cNvPr id="8" name="Picture 7" descr="G:\Hình ảnh\Hình ảnh00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28600"/>
            <a:ext cx="396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22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 nhắc lại các bước gấp một chiếc quạt giấy.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838200"/>
            <a:ext cx="2895600" cy="2655888"/>
            <a:chOff x="0" y="838200"/>
            <a:chExt cx="2895600" cy="2655332"/>
          </a:xfrm>
        </p:grpSpPr>
        <p:pic>
          <p:nvPicPr>
            <p:cNvPr id="389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838200"/>
              <a:ext cx="2895600" cy="2260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7" name="TextBox 11"/>
            <p:cNvSpPr txBox="1">
              <a:spLocks noChangeArrowheads="1"/>
            </p:cNvSpPr>
            <p:nvPr/>
          </p:nvSpPr>
          <p:spPr bwMode="auto">
            <a:xfrm>
              <a:off x="914400" y="3124200"/>
              <a:ext cx="1066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Hình 1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971800" y="838200"/>
            <a:ext cx="2971800" cy="2667000"/>
            <a:chOff x="2971800" y="838200"/>
            <a:chExt cx="2971800" cy="2667000"/>
          </a:xfrm>
        </p:grpSpPr>
        <p:pic>
          <p:nvPicPr>
            <p:cNvPr id="38924" name="Picture 6" descr="G:\Hình ảnh\Hình ảnh009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5400000">
              <a:off x="3314700" y="495300"/>
              <a:ext cx="22860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5" name="TextBox 12"/>
            <p:cNvSpPr txBox="1">
              <a:spLocks noChangeArrowheads="1"/>
            </p:cNvSpPr>
            <p:nvPr/>
          </p:nvSpPr>
          <p:spPr bwMode="auto">
            <a:xfrm>
              <a:off x="3962400" y="3124200"/>
              <a:ext cx="1066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Hình 2a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096000" y="838200"/>
            <a:ext cx="2895600" cy="2655888"/>
            <a:chOff x="6096003" y="838199"/>
            <a:chExt cx="2895598" cy="2655333"/>
          </a:xfrm>
        </p:grpSpPr>
        <p:pic>
          <p:nvPicPr>
            <p:cNvPr id="38922" name="Picture 9" descr="G:\Hình ảnh\Hình ảnh0095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6400802" y="533400"/>
              <a:ext cx="2286000" cy="2895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3" name="TextBox 13"/>
            <p:cNvSpPr txBox="1">
              <a:spLocks noChangeArrowheads="1"/>
            </p:cNvSpPr>
            <p:nvPr/>
          </p:nvSpPr>
          <p:spPr bwMode="auto">
            <a:xfrm>
              <a:off x="6934200" y="3124200"/>
              <a:ext cx="1447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Hình 2b</a:t>
              </a:r>
            </a:p>
          </p:txBody>
        </p:sp>
      </p:grpSp>
      <p:pic>
        <p:nvPicPr>
          <p:cNvPr id="18" name="Picture 17" descr="G:\Hình ảnh\Hình ảnh00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810000"/>
            <a:ext cx="373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685800" y="3810000"/>
            <a:ext cx="2743200" cy="2732088"/>
            <a:chOff x="152400" y="3810000"/>
            <a:chExt cx="2743200" cy="2731532"/>
          </a:xfrm>
        </p:grpSpPr>
        <p:pic>
          <p:nvPicPr>
            <p:cNvPr id="38920" name="Picture 15" descr="G:\Hình ảnh\Hình ảnh0094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342900" y="3619500"/>
              <a:ext cx="2362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1" name="TextBox 18"/>
            <p:cNvSpPr txBox="1">
              <a:spLocks noChangeArrowheads="1"/>
            </p:cNvSpPr>
            <p:nvPr/>
          </p:nvSpPr>
          <p:spPr bwMode="auto">
            <a:xfrm>
              <a:off x="838200" y="6172200"/>
              <a:ext cx="121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Hình 3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9600" y="1524000"/>
            <a:ext cx="8001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9600" y="1524000"/>
            <a:ext cx="8001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3: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0860004"/>
  <p:tag name="VIOLETTITLE" val="Bài 13. Gấp cái quạt"/>
  <p:tag name="VIOLETLESSON" val="13"/>
  <p:tag name="VIOLETCATID" val="7880538"/>
  <p:tag name="VIOLETSUBJECT" val="Thủ công 1"/>
  <p:tag name="VIOLETAUTHORID" val="9420471"/>
  <p:tag name="VIOLETAUTHORNAME" val="Nguyễn Thị Thúy Vui"/>
  <p:tag name="VIOLETAUTHORAVATAR" val="9/420/471/avatar.jpg"/>
  <p:tag name="VIOLETAUTHORADDRESS" val="Trường Tiểu học Thanh Mai - Hà Nội"/>
  <p:tag name="VIOLETDATE" val="2015-01-05 23:02:46"/>
  <p:tag name="VIOLETHIT" val="242"/>
  <p:tag name="VIOLETLIKE" val="0"/>
  <p:tag name="MMPROD_NEXTUNIQUEID" val="10015"/>
  <p:tag name="MMPROD_UIDATA" val="&lt;database version=&quot;7.0&quot;&gt;&lt;object type=&quot;1&quot; unique_id=&quot;10001&quot;&gt;&lt;object type=&quot;2&quot; unique_id=&quot;10732&quot;&gt;&lt;object type=&quot;3&quot; unique_id=&quot;10734&quot;&gt;&lt;property id=&quot;20148&quot; value=&quot;5&quot;/&gt;&lt;property id=&quot;20300&quot; value=&quot;Slide 2&quot;/&gt;&lt;property id=&quot;20307&quot; value=&quot;258&quot;/&gt;&lt;/object&gt;&lt;object type=&quot;3&quot; unique_id=&quot;10735&quot;&gt;&lt;property id=&quot;20148&quot; value=&quot;5&quot;/&gt;&lt;property id=&quot;20300&quot; value=&quot;Slide 3&quot;/&gt;&lt;property id=&quot;20307&quot; value=&quot;268&quot;/&gt;&lt;/object&gt;&lt;object type=&quot;3&quot; unique_id=&quot;10736&quot;&gt;&lt;property id=&quot;20148&quot; value=&quot;5&quot;/&gt;&lt;property id=&quot;20300&quot; value=&quot;Slide 4&quot;/&gt;&lt;property id=&quot;20307&quot; value=&quot;263&quot;/&gt;&lt;/object&gt;&lt;object type=&quot;3&quot; unique_id=&quot;10737&quot;&gt;&lt;property id=&quot;20148&quot; value=&quot;5&quot;/&gt;&lt;property id=&quot;20300&quot; value=&quot;Slide 5&quot;/&gt;&lt;property id=&quot;20307&quot; value=&quot;264&quot;/&gt;&lt;/object&gt;&lt;object type=&quot;3&quot; unique_id=&quot;10738&quot;&gt;&lt;property id=&quot;20148&quot; value=&quot;5&quot;/&gt;&lt;property id=&quot;20300&quot; value=&quot;Slide 6&quot;/&gt;&lt;property id=&quot;20307&quot; value=&quot;265&quot;/&gt;&lt;/object&gt;&lt;object type=&quot;3&quot; unique_id=&quot;10739&quot;&gt;&lt;property id=&quot;20148&quot; value=&quot;5&quot;/&gt;&lt;property id=&quot;20300&quot; value=&quot;Slide 7&quot;/&gt;&lt;property id=&quot;20307&quot; value=&quot;266&quot;/&gt;&lt;/object&gt;&lt;object type=&quot;3&quot; unique_id=&quot;10740&quot;&gt;&lt;property id=&quot;20148&quot; value=&quot;5&quot;/&gt;&lt;property id=&quot;20300&quot; value=&quot;Slide 8&quot;/&gt;&lt;property id=&quot;20307&quot; value=&quot;271&quot;/&gt;&lt;/object&gt;&lt;object type=&quot;3&quot; unique_id=&quot;10741&quot;&gt;&lt;property id=&quot;20148&quot; value=&quot;5&quot;/&gt;&lt;property id=&quot;20300&quot; value=&quot;Slide 9&quot;/&gt;&lt;property id=&quot;20307&quot; value=&quot;272&quot;/&gt;&lt;/object&gt;&lt;object type=&quot;3&quot; unique_id=&quot;10811&quot;&gt;&lt;property id=&quot;20148&quot; value=&quot;5&quot;/&gt;&lt;property id=&quot;20300&quot; value=&quot;Slide 1&quot;/&gt;&lt;property id=&quot;20307&quot; value=&quot;273&quot;/&gt;&lt;/object&gt;&lt;/object&gt;&lt;object type=&quot;8&quot; unique_id=&quot;10752&quot;&gt;&lt;/object&gt;&lt;/object&gt;&lt;/database&gt;"/>
  <p:tag name="SECTOMILLISECCONVERTED" val="1"/>
  <p:tag name="ISPRING_RESOURCE_PATHS_HASH_PRESENTER" val="b3e64ec29eede7fa3259c9da792d2cf4b83345d7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olstic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low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538</TotalTime>
  <Words>179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Default Design</vt:lpstr>
      <vt:lpstr>Solstice</vt:lpstr>
      <vt:lpstr>2_Flow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</dc:creator>
  <cp:lastModifiedBy>AutoBVT</cp:lastModifiedBy>
  <cp:revision>59</cp:revision>
  <dcterms:created xsi:type="dcterms:W3CDTF">2009-04-14T06:55:30Z</dcterms:created>
  <dcterms:modified xsi:type="dcterms:W3CDTF">2017-12-06T06:25:29Z</dcterms:modified>
</cp:coreProperties>
</file>