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4" r:id="rId1"/>
  </p:sldMasterIdLst>
  <p:sldIdLst>
    <p:sldId id="337" r:id="rId2"/>
    <p:sldId id="342" r:id="rId3"/>
    <p:sldId id="297" r:id="rId4"/>
    <p:sldId id="302" r:id="rId5"/>
    <p:sldId id="304" r:id="rId6"/>
    <p:sldId id="305" r:id="rId7"/>
    <p:sldId id="309" r:id="rId8"/>
    <p:sldId id="306" r:id="rId9"/>
    <p:sldId id="307" r:id="rId10"/>
    <p:sldId id="308" r:id="rId11"/>
    <p:sldId id="329" r:id="rId12"/>
    <p:sldId id="328" r:id="rId13"/>
    <p:sldId id="343" r:id="rId14"/>
    <p:sldId id="345" r:id="rId15"/>
    <p:sldId id="312" r:id="rId16"/>
    <p:sldId id="313" r:id="rId17"/>
    <p:sldId id="317" r:id="rId18"/>
    <p:sldId id="326" r:id="rId19"/>
    <p:sldId id="332" r:id="rId20"/>
    <p:sldId id="338" r:id="rId21"/>
    <p:sldId id="333" r:id="rId22"/>
    <p:sldId id="334" r:id="rId23"/>
    <p:sldId id="335" r:id="rId24"/>
    <p:sldId id="336" r:id="rId25"/>
  </p:sldIdLst>
  <p:sldSz cx="11430000" cy="6858000"/>
  <p:notesSz cx="6858000" cy="9144000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FF"/>
    <a:srgbClr val="000000"/>
    <a:srgbClr val="CCCC00"/>
    <a:srgbClr val="00CC00"/>
    <a:srgbClr val="0000FF"/>
    <a:srgbClr val="FF6600"/>
    <a:srgbClr val="000099"/>
    <a:srgbClr val="00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14" y="-204"/>
      </p:cViewPr>
      <p:guideLst>
        <p:guide orient="horz" pos="2160"/>
        <p:guide pos="36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857250" y="2130426"/>
            <a:ext cx="97155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714500" y="3886200"/>
            <a:ext cx="80010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682-F5E2-4569-878D-6F4B11B31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FA85F-29F8-4CB6-9CA4-FD17DED12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286750" y="274639"/>
            <a:ext cx="257175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571500" y="274639"/>
            <a:ext cx="752475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4F675-F6C8-4264-AA7C-2421D6F29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553642" y="103189"/>
            <a:ext cx="10304859" cy="59531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FC640-57DA-4EE7-B132-7B308E96D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53642" y="103188"/>
            <a:ext cx="10304859" cy="131445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571500" y="1600201"/>
            <a:ext cx="5048250" cy="445611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5810250" y="1600201"/>
            <a:ext cx="5048250" cy="445611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2A24F-2A4F-4C47-91E1-0F245586C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4D480-24BB-4E1E-9A21-E625EAF21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02891" y="4406901"/>
            <a:ext cx="97155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02891" y="2906713"/>
            <a:ext cx="97155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2660-29CA-48AA-8C2A-EC61103B6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571500" y="1600201"/>
            <a:ext cx="50482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5810250" y="1600201"/>
            <a:ext cx="50482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55F68-0283-40BF-A8DF-E9A865A65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71500" y="1535113"/>
            <a:ext cx="505023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571500" y="2174875"/>
            <a:ext cx="505023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5806282" y="1535113"/>
            <a:ext cx="505221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5806282" y="2174875"/>
            <a:ext cx="505221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ADB69-E6E4-405C-AE81-8C895CB87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83C8A-9A70-4B89-9BEE-27AD3AA86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2424D-C2BB-4EC8-96F7-1767A7ACA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71501" y="273050"/>
            <a:ext cx="37603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468812" y="273051"/>
            <a:ext cx="638968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571501" y="1435101"/>
            <a:ext cx="37603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9E54C-7D55-4EDE-BBEF-3D5BC1CC8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240360" y="4800600"/>
            <a:ext cx="6858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240360" y="612775"/>
            <a:ext cx="68580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240360" y="5367338"/>
            <a:ext cx="6858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A5BAE-E2CF-4A79-BE67-763C4BB3C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571500" y="274638"/>
            <a:ext cx="1028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571500" y="1600200"/>
            <a:ext cx="10287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571500" y="6356350"/>
            <a:ext cx="2667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905250" y="6356350"/>
            <a:ext cx="3619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191500" y="6356350"/>
            <a:ext cx="2667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EA322D-C303-406C-B46D-3D458560D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video" Target="O%20nhiem%20moi%20truong%20nuoc%20va%20khong%20khi%20(DL).avi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 descr="Trong Dong"/>
          <p:cNvSpPr>
            <a:spLocks noChangeArrowheads="1"/>
          </p:cNvSpPr>
          <p:nvPr/>
        </p:nvSpPr>
        <p:spPr bwMode="auto">
          <a:xfrm>
            <a:off x="731838" y="400050"/>
            <a:ext cx="10001250" cy="5972175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accent2"/>
            </a:solidFill>
            <a:round/>
            <a:headEnd/>
            <a:tailEnd/>
          </a:ln>
          <a:effectLst>
            <a:outerShdw dist="137372" dir="7421404" algn="ctr" rotWithShape="0">
              <a:srgbClr val="00FFFF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hangingPunct="1"/>
            <a:endParaRPr lang="vi-VN" sz="18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476250" y="1066800"/>
            <a:ext cx="10191750" cy="33528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vi-VN" sz="3600" b="1" kern="10">
                <a:ln w="222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ahoma"/>
                <a:cs typeface="Tahoma"/>
              </a:rPr>
              <a:t>Việt Nam - Đất nước chúng ta</a:t>
            </a:r>
          </a:p>
        </p:txBody>
      </p:sp>
      <p:pic>
        <p:nvPicPr>
          <p:cNvPr id="3076" name="Picture 6" descr="J0124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9831388" y="-244475"/>
            <a:ext cx="122078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J0124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66700" y="5370513"/>
            <a:ext cx="122078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J0124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88525" y="5391150"/>
            <a:ext cx="1527175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J0124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0"/>
            <a:ext cx="1525588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1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" presetID="7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099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81000" y="885825"/>
            <a:ext cx="10763250" cy="3970338"/>
          </a:xfrm>
          <a:prstGeom prst="rect">
            <a:avLst/>
          </a:prstGeom>
          <a:solidFill>
            <a:srgbClr val="00FFCC">
              <a:alpha val="24001"/>
            </a:srgbClr>
          </a:solidFill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569913" algn="just" eaLnBrk="1" hangingPunct="1">
              <a:buFont typeface="Wingdings" pitchFamily="2" charset="2"/>
              <a:buNone/>
              <a:defRPr/>
            </a:pP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Nước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nhiều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loại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khoáng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sản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Than,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dầu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mỏ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khí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tự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nhiên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bô-xit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sắt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a-pa-tit,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thiếc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than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,…</a:t>
            </a:r>
          </a:p>
          <a:p>
            <a:pPr indent="569913" algn="just" eaLnBrk="1" hangingPunct="1">
              <a:buFont typeface="Wingdings" pitchFamily="2" charset="2"/>
              <a:buNone/>
              <a:defRPr/>
            </a:pP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Khoáng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sản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được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dùng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làm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nguyên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liệu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nhiều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ngành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công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nghiệp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indent="569913" algn="just" eaLnBrk="1" hangingPunct="1">
              <a:buFont typeface="Wingdings" pitchFamily="2" charset="2"/>
              <a:buNone/>
              <a:defRPr/>
            </a:pP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Chúng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khai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thác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một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hợp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lí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và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sử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dụng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tiết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kiệm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khoáng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sản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nói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chung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trong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đó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than,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dầu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mỏ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khí</a:t>
            </a:r>
            <a:r>
              <a:rPr lang="en-US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đốt</a:t>
            </a:r>
            <a:r>
              <a:rPr lang="en-US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476250" y="381000"/>
            <a:ext cx="106680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600">
                <a:solidFill>
                  <a:srgbClr val="990099"/>
                </a:solidFill>
              </a:rPr>
              <a:t>3. Thi đua: Tìm địa hình và khoáng sản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76250" y="1143000"/>
            <a:ext cx="100965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FF6600"/>
                </a:solidFill>
              </a:rPr>
              <a:t>Làm việc theo cặp. Mỗi cặp lên bảng thực hiện một yêu cầu: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81000" y="2362200"/>
            <a:ext cx="11049000" cy="3540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+ Chỉ trên bản đồ dãy núi Hoàng Liên Sơn.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+ Chỉ trên bản đồ đồng bằng Nam Bộ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+ Chỉ trên bản đồ nơi có mỏ A-pa-tit, mỏ than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+ Chỉ trên bản đồ vùng đồi núi và vùng đồng bằng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+ Chỉ trên bản đồ nơi có mỏ dầu, khí tự nhiên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an_do_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334000" cy="68580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</p:spPr>
      </p:pic>
      <p:pic>
        <p:nvPicPr>
          <p:cNvPr id="14339" name="Picture 3" descr="Luoc_do_mot_so_khoang_san_Viet_N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750" y="0"/>
            <a:ext cx="6191250" cy="6858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an_do_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0"/>
            <a:ext cx="7905750" cy="68580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Luoc_do_mot_so_khoang_san_Viet_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0"/>
            <a:ext cx="9810750" cy="6858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000250" y="54864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1000" y="609600"/>
            <a:ext cx="10763250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Câu</a:t>
            </a:r>
            <a:r>
              <a:rPr lang="en-US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1:</a:t>
            </a: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Vùng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đồi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núi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nước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ta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chiếm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khoảng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mấy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phần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diện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tích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đất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liền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905250" y="2921000"/>
            <a:ext cx="51435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8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b="1">
                <a:solidFill>
                  <a:srgbClr val="66FFFF"/>
                </a:solidFill>
              </a:rPr>
              <a:t>A.  1/4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905250" y="4140200"/>
            <a:ext cx="51435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8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b="1">
                <a:solidFill>
                  <a:srgbClr val="66FFFF"/>
                </a:solidFill>
              </a:rPr>
              <a:t>C.  3/4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905250" y="3530600"/>
            <a:ext cx="51435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8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b="1">
                <a:solidFill>
                  <a:srgbClr val="66FFFF"/>
                </a:solidFill>
              </a:rPr>
              <a:t>B.  2/4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905250" y="4775200"/>
            <a:ext cx="51435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8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b="1">
                <a:solidFill>
                  <a:srgbClr val="66FFFF"/>
                </a:solidFill>
              </a:rPr>
              <a:t>D.  4/4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4660900" y="5948363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6619875" y="5948363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8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84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4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" repeatCount="400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indefinite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CC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indefinite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indefinite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8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2"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000250" y="54864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62000" y="533400"/>
            <a:ext cx="10287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Câu</a:t>
            </a:r>
            <a:r>
              <a:rPr lang="en-US" sz="2800" b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2: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Tỉnh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nào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nước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ta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có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nhiều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mỏ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 than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?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10000" y="2971800"/>
            <a:ext cx="3524250" cy="4572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66FFFF"/>
                </a:solidFill>
              </a:rPr>
              <a:t>A. Khánh Hòa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810000" y="4279900"/>
            <a:ext cx="3524250" cy="4572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66FFFF"/>
                </a:solidFill>
              </a:rPr>
              <a:t>C. Tây Nguyên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10000" y="3632200"/>
            <a:ext cx="3524250" cy="4572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66FFFF"/>
                </a:solidFill>
              </a:rPr>
              <a:t>B. Hà Tĩnh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10000" y="4927600"/>
            <a:ext cx="3524250" cy="4572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66FFFF"/>
                </a:solidFill>
              </a:rPr>
              <a:t>D. Quảng Ninh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3756025" y="60198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5715000" y="60198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4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94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9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6"/>
                  </p:tgtEl>
                </p:cond>
              </p:nextCondLst>
            </p:seq>
          </p:childTnLst>
        </p:cTn>
      </p:par>
    </p:tnLst>
    <p:bldLst>
      <p:bldP spid="19460" grpId="0" animBg="1"/>
      <p:bldP spid="194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/>
          <p:cNvSpPr>
            <a:spLocks noChangeArrowheads="1"/>
          </p:cNvSpPr>
          <p:nvPr/>
        </p:nvSpPr>
        <p:spPr bwMode="gray">
          <a:xfrm>
            <a:off x="3714750" y="3019425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A. Tây bắc- đông nam</a:t>
            </a:r>
          </a:p>
        </p:txBody>
      </p:sp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3714750" y="4848225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D. Bắc- nam</a:t>
            </a: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3714750" y="4238625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C. Đông bắc- tây nam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3714750" y="3629025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B. Cánh cung</a:t>
            </a:r>
            <a:endParaRPr lang="en-US" sz="2400" b="1">
              <a:solidFill>
                <a:srgbClr val="0000FF"/>
              </a:solidFill>
              <a:cs typeface="Arial" charset="0"/>
            </a:endParaRPr>
          </a:p>
        </p:txBody>
      </p: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1428750" y="1685925"/>
            <a:ext cx="9239250" cy="838200"/>
            <a:chOff x="720" y="216"/>
            <a:chExt cx="4656" cy="528"/>
          </a:xfrm>
        </p:grpSpPr>
        <p:sp>
          <p:nvSpPr>
            <p:cNvPr id="19466" name="AutoShape 17" descr="Pink tissue paper"/>
            <p:cNvSpPr>
              <a:spLocks noChangeArrowheads="1"/>
            </p:cNvSpPr>
            <p:nvPr/>
          </p:nvSpPr>
          <p:spPr bwMode="auto">
            <a:xfrm>
              <a:off x="720" y="216"/>
              <a:ext cx="4656" cy="528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vi-VN" sz="1800" b="1">
                <a:solidFill>
                  <a:srgbClr val="0000FF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9467" name="Group 8"/>
            <p:cNvGrpSpPr>
              <a:grpSpLocks/>
            </p:cNvGrpSpPr>
            <p:nvPr/>
          </p:nvGrpSpPr>
          <p:grpSpPr bwMode="auto">
            <a:xfrm>
              <a:off x="768" y="261"/>
              <a:ext cx="4560" cy="436"/>
              <a:chOff x="720" y="240"/>
              <a:chExt cx="4752" cy="505"/>
            </a:xfrm>
          </p:grpSpPr>
          <p:sp>
            <p:nvSpPr>
              <p:cNvPr id="19468" name="AutoShape 23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solidFill>
                <a:schemeClr val="hlink">
                  <a:alpha val="63921"/>
                </a:schemeClr>
              </a:solidFill>
              <a:ln w="38100" algn="ctr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1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9469" name="Text Box 26"/>
              <p:cNvSpPr txBox="1">
                <a:spLocks noChangeArrowheads="1"/>
              </p:cNvSpPr>
              <p:nvPr/>
            </p:nvSpPr>
            <p:spPr bwMode="gray">
              <a:xfrm>
                <a:off x="1027" y="293"/>
                <a:ext cx="4178" cy="37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vi-VN" sz="2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9463" name="Text Box 11"/>
          <p:cNvSpPr txBox="1">
            <a:spLocks noChangeArrowheads="1"/>
          </p:cNvSpPr>
          <p:nvPr/>
        </p:nvSpPr>
        <p:spPr bwMode="auto">
          <a:xfrm>
            <a:off x="1809750" y="1857375"/>
            <a:ext cx="85725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FFFF"/>
                </a:solidFill>
              </a:rPr>
              <a:t>Các dãy núi ở nước ta chủ yếu chạy theo hướng:</a:t>
            </a:r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4137025" y="60960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6096000" y="60960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7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04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04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3"/>
                  </p:tgtEl>
                </p:cond>
              </p:nextCondLst>
            </p:seq>
          </p:childTnLst>
        </p:cTn>
      </p:par>
    </p:tnLst>
    <p:bldLst>
      <p:bldP spid="6200" grpId="0" animBg="1"/>
      <p:bldP spid="618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/>
          <p:cNvSpPr>
            <a:spLocks noChangeArrowheads="1"/>
          </p:cNvSpPr>
          <p:nvPr/>
        </p:nvSpPr>
        <p:spPr bwMode="gray">
          <a:xfrm>
            <a:off x="3714750" y="3084513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A. </a:t>
            </a:r>
            <a:r>
              <a:rPr lang="en-US" sz="2400" b="1">
                <a:solidFill>
                  <a:srgbClr val="0000FF"/>
                </a:solidFill>
              </a:rPr>
              <a:t>Bà Rịa - Vũng Tàu</a:t>
            </a:r>
          </a:p>
        </p:txBody>
      </p:sp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3714750" y="4913313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D. </a:t>
            </a:r>
            <a:r>
              <a:rPr lang="en-US" sz="2400" b="1">
                <a:solidFill>
                  <a:srgbClr val="0000FF"/>
                </a:solidFill>
              </a:rPr>
              <a:t>Kiên Giang</a:t>
            </a:r>
            <a:endParaRPr lang="en-US" sz="2400" b="1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3714750" y="4303713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C. </a:t>
            </a:r>
            <a:r>
              <a:rPr lang="en-US" sz="2400" b="1">
                <a:solidFill>
                  <a:srgbClr val="0000FF"/>
                </a:solidFill>
              </a:rPr>
              <a:t>Quảng Ninh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3714750" y="3694113"/>
            <a:ext cx="4570413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CC00"/>
              </a:gs>
              <a:gs pos="50000">
                <a:srgbClr val="F2F2BE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B. </a:t>
            </a:r>
            <a:r>
              <a:rPr lang="en-US" sz="2400" b="1">
                <a:solidFill>
                  <a:srgbClr val="0000FF"/>
                </a:solidFill>
              </a:rPr>
              <a:t>Khánh Hòa</a:t>
            </a:r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1428750" y="990600"/>
            <a:ext cx="8858250" cy="1941513"/>
            <a:chOff x="720" y="216"/>
            <a:chExt cx="4656" cy="528"/>
          </a:xfrm>
        </p:grpSpPr>
        <p:sp>
          <p:nvSpPr>
            <p:cNvPr id="20490" name="AutoShape 17" descr="Pink tissue paper"/>
            <p:cNvSpPr>
              <a:spLocks noChangeArrowheads="1"/>
            </p:cNvSpPr>
            <p:nvPr/>
          </p:nvSpPr>
          <p:spPr bwMode="auto">
            <a:xfrm>
              <a:off x="720" y="216"/>
              <a:ext cx="4656" cy="528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vi-VN" sz="1800" b="1">
                <a:solidFill>
                  <a:srgbClr val="0000FF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20491" name="Group 8"/>
            <p:cNvGrpSpPr>
              <a:grpSpLocks/>
            </p:cNvGrpSpPr>
            <p:nvPr/>
          </p:nvGrpSpPr>
          <p:grpSpPr bwMode="auto">
            <a:xfrm>
              <a:off x="768" y="261"/>
              <a:ext cx="4560" cy="436"/>
              <a:chOff x="720" y="240"/>
              <a:chExt cx="4752" cy="505"/>
            </a:xfrm>
          </p:grpSpPr>
          <p:sp>
            <p:nvSpPr>
              <p:cNvPr id="20492" name="AutoShape 23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solidFill>
                <a:schemeClr val="hlink">
                  <a:alpha val="63921"/>
                </a:schemeClr>
              </a:solidFill>
              <a:ln w="38100" algn="ctr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1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0493" name="Text Box 26"/>
              <p:cNvSpPr txBox="1">
                <a:spLocks noChangeArrowheads="1"/>
              </p:cNvSpPr>
              <p:nvPr/>
            </p:nvSpPr>
            <p:spPr bwMode="gray">
              <a:xfrm>
                <a:off x="1027" y="293"/>
                <a:ext cx="4178" cy="1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vi-VN" sz="2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20487" name="Text Box 11"/>
          <p:cNvSpPr txBox="1">
            <a:spLocks noChangeArrowheads="1"/>
          </p:cNvSpPr>
          <p:nvPr/>
        </p:nvSpPr>
        <p:spPr bwMode="auto">
          <a:xfrm>
            <a:off x="1762125" y="1219200"/>
            <a:ext cx="7096125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Vùng biển thuộc tỉnh nào của nước ta có nhiều dầu mỏ?</a:t>
            </a: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4137025" y="61722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6096000" y="61722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7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15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15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7"/>
                  </p:tgtEl>
                </p:cond>
              </p:nextCondLst>
            </p:seq>
          </p:childTnLst>
        </p:cTn>
      </p:par>
    </p:tnLst>
    <p:bldLst>
      <p:bldP spid="6200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1778000" y="4752975"/>
            <a:ext cx="8382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C. Vì các loại khoáng sản phải mua của nước ngoài </a:t>
            </a: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1809750" y="4143375"/>
            <a:ext cx="8382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B. Vì các loại khoáng sản chỉ có hạn.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1825625" y="3533775"/>
            <a:ext cx="83820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A. Vì các loại khoáng sản là tài nguyên vô tận</a:t>
            </a:r>
          </a:p>
        </p:txBody>
      </p:sp>
      <p:sp>
        <p:nvSpPr>
          <p:cNvPr id="21509" name="AutoShape 17" descr="Pink tissue paper"/>
          <p:cNvSpPr>
            <a:spLocks noChangeArrowheads="1"/>
          </p:cNvSpPr>
          <p:nvPr/>
        </p:nvSpPr>
        <p:spPr bwMode="auto">
          <a:xfrm>
            <a:off x="1333500" y="2057400"/>
            <a:ext cx="9334500" cy="971550"/>
          </a:xfrm>
          <a:prstGeom prst="roundRect">
            <a:avLst>
              <a:gd name="adj" fmla="val 50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38100" algn="ctr">
            <a:solidFill>
              <a:srgbClr val="74A73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r" rtl="1" eaLnBrk="1" hangingPunct="1"/>
            <a:endParaRPr lang="vi-VN" sz="1800" b="1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1333500" y="1828800"/>
            <a:ext cx="9334500" cy="990600"/>
            <a:chOff x="720" y="240"/>
            <a:chExt cx="4752" cy="505"/>
          </a:xfrm>
        </p:grpSpPr>
        <p:sp>
          <p:nvSpPr>
            <p:cNvPr id="21514" name="AutoShape 23"/>
            <p:cNvSpPr>
              <a:spLocks noChangeArrowheads="1"/>
            </p:cNvSpPr>
            <p:nvPr/>
          </p:nvSpPr>
          <p:spPr bwMode="gray">
            <a:xfrm>
              <a:off x="720" y="240"/>
              <a:ext cx="4752" cy="505"/>
            </a:xfrm>
            <a:prstGeom prst="roundRect">
              <a:avLst>
                <a:gd name="adj" fmla="val 50000"/>
              </a:avLst>
            </a:prstGeom>
            <a:solidFill>
              <a:schemeClr val="hlink">
                <a:alpha val="63921"/>
              </a:schemeClr>
            </a:solidFill>
            <a:ln w="38100" algn="ctr">
              <a:solidFill>
                <a:srgbClr val="FFCC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vi-VN" sz="1800" b="1">
                <a:solidFill>
                  <a:srgbClr val="0000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515" name="Text Box 26"/>
            <p:cNvSpPr txBox="1">
              <a:spLocks noChangeArrowheads="1"/>
            </p:cNvSpPr>
            <p:nvPr/>
          </p:nvSpPr>
          <p:spPr bwMode="gray">
            <a:xfrm>
              <a:off x="1027" y="293"/>
              <a:ext cx="4178" cy="26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vi-VN" sz="2800" b="1">
                <a:solidFill>
                  <a:srgbClr val="0000FF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1905000" y="1752600"/>
            <a:ext cx="8572500" cy="1077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Vì sao phải sử dụng tiết kiệm và hiệu quả các loại khoáng sản?</a:t>
            </a: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4232275" y="60960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2540" name="AutoShape 12"/>
          <p:cNvSpPr>
            <a:spLocks noChangeArrowheads="1"/>
          </p:cNvSpPr>
          <p:nvPr/>
        </p:nvSpPr>
        <p:spPr bwMode="auto">
          <a:xfrm>
            <a:off x="6191250" y="60960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2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2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40"/>
                  </p:tgtEl>
                </p:cond>
              </p:nextCondLst>
            </p:seq>
          </p:childTnLst>
        </p:cTn>
      </p:par>
    </p:tnLst>
    <p:bldLst>
      <p:bldP spid="61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693863" y="279400"/>
            <a:ext cx="1857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4099" name="Rectangle 36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4100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36150" y="762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1" descr="sun14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762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WordArt 5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9715500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0F15C9"/>
                </a:solidFill>
                <a:latin typeface="Times New Roman"/>
                <a:cs typeface="Times New Roman"/>
              </a:rPr>
              <a:t>Ôn bài </a:t>
            </a:r>
            <a:r>
              <a:rPr lang="vi-VN" b="1" kern="10" dirty="0">
                <a:ln w="9525">
                  <a:round/>
                  <a:headEnd/>
                  <a:tailEnd/>
                </a:ln>
                <a:solidFill>
                  <a:srgbClr val="0F15C9"/>
                </a:solidFill>
                <a:latin typeface="Times New Roman"/>
                <a:cs typeface="Times New Roman"/>
              </a:rPr>
              <a:t>cũ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J01240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9831388" y="-244475"/>
            <a:ext cx="122078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" descr="J01240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66700" y="5370513"/>
            <a:ext cx="122078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 descr="J01240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88525" y="5391150"/>
            <a:ext cx="1527175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J01240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0"/>
            <a:ext cx="1525588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AutoShape 7"/>
          <p:cNvSpPr>
            <a:spLocks noChangeArrowheads="1"/>
          </p:cNvSpPr>
          <p:nvPr/>
        </p:nvSpPr>
        <p:spPr bwMode="auto">
          <a:xfrm rot="-5400000">
            <a:off x="9232107" y="3286919"/>
            <a:ext cx="3656012" cy="9525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2381250" y="403225"/>
            <a:ext cx="6856413" cy="762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>
            <a:off x="2381250" y="6400800"/>
            <a:ext cx="6856413" cy="7620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 rot="-5400000">
            <a:off x="-1407318" y="3309144"/>
            <a:ext cx="3656012" cy="9525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3563" name="WordArt 11" descr="Plaid"/>
          <p:cNvSpPr>
            <a:spLocks noChangeArrowheads="1" noChangeShapeType="1" noTextEdit="1"/>
          </p:cNvSpPr>
          <p:nvPr/>
        </p:nvSpPr>
        <p:spPr bwMode="auto">
          <a:xfrm>
            <a:off x="1238250" y="1524000"/>
            <a:ext cx="93345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28575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</a:t>
            </a:r>
          </a:p>
          <a:p>
            <a:pPr algn="ctr"/>
            <a:r>
              <a:rPr lang="vi-VN" sz="3600" b="1" kern="10">
                <a:ln w="28575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Chào tạm biệt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10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14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18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1 0.07931 L -0.0191 -0.24254 L 0.3309 0.07931 L -0.0191 0.07931 Z " pathEditMode="relative" rAng="0" ptsTypes="FFFF">
                                      <p:cBhvr>
                                        <p:cTn id="22" dur="3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-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952500" y="1430338"/>
            <a:ext cx="9906000" cy="2381250"/>
            <a:chOff x="912" y="999"/>
            <a:chExt cx="4464" cy="689"/>
          </a:xfrm>
        </p:grpSpPr>
        <p:grpSp>
          <p:nvGrpSpPr>
            <p:cNvPr id="23560" name="Group 4"/>
            <p:cNvGrpSpPr>
              <a:grpSpLocks/>
            </p:cNvGrpSpPr>
            <p:nvPr/>
          </p:nvGrpSpPr>
          <p:grpSpPr bwMode="auto">
            <a:xfrm>
              <a:off x="912" y="999"/>
              <a:ext cx="4464" cy="689"/>
              <a:chOff x="912" y="999"/>
              <a:chExt cx="4464" cy="689"/>
            </a:xfrm>
          </p:grpSpPr>
          <p:sp>
            <p:nvSpPr>
              <p:cNvPr id="23562" name="Text Box 26"/>
              <p:cNvSpPr txBox="1">
                <a:spLocks noChangeArrowheads="1"/>
              </p:cNvSpPr>
              <p:nvPr/>
            </p:nvSpPr>
            <p:spPr bwMode="gray">
              <a:xfrm>
                <a:off x="1200" y="1005"/>
                <a:ext cx="3925" cy="13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endParaRPr lang="vi-VN" sz="2400">
                  <a:solidFill>
                    <a:srgbClr val="0000FF"/>
                  </a:solidFill>
                  <a:cs typeface="Arial" charset="0"/>
                </a:endParaRPr>
              </a:p>
            </p:txBody>
          </p:sp>
          <p:sp>
            <p:nvSpPr>
              <p:cNvPr id="23563" name="AutoShape 17" descr="Pink tissue paper"/>
              <p:cNvSpPr>
                <a:spLocks noChangeArrowheads="1"/>
              </p:cNvSpPr>
              <p:nvPr/>
            </p:nvSpPr>
            <p:spPr bwMode="auto">
              <a:xfrm>
                <a:off x="912" y="999"/>
                <a:ext cx="4464" cy="689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74A73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2400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1056" y="1017"/>
              <a:ext cx="4229" cy="50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Từ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Bắc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vào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Nam,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phần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đất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liền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của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nước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ta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dài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. . . . km.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Diện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tích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lãnh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thổ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nước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ta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là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khoảng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. . . . . . . km</a:t>
              </a:r>
              <a:r>
                <a:rPr lang="en-US" sz="3600" baseline="300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r>
                <a:rPr lang="en-US" sz="36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.</a:t>
              </a:r>
              <a:endParaRPr lang="en-US" sz="3600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905500" y="2743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330000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4191000" y="2209800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1650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333750" y="5257800"/>
            <a:ext cx="1714500" cy="8382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600">
                <a:solidFill>
                  <a:srgbClr val="66FFFF"/>
                </a:solidFill>
                <a:latin typeface="Arial" charset="0"/>
              </a:rPr>
              <a:t>Đáp án</a:t>
            </a:r>
          </a:p>
        </p:txBody>
      </p:sp>
      <p:sp>
        <p:nvSpPr>
          <p:cNvPr id="24589" name="Rectangl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310438" y="5257800"/>
            <a:ext cx="1714500" cy="7620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600">
                <a:solidFill>
                  <a:srgbClr val="66FFFF"/>
                </a:solidFill>
                <a:latin typeface="Arial" charset="0"/>
              </a:rPr>
              <a:t>Thoát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5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6" repeatCount="4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10" repeatCount="4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18" dur="2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45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9"/>
                  </p:tgtEl>
                </p:cond>
              </p:nextCondLst>
            </p:seq>
          </p:childTnLst>
        </p:cTn>
      </p:par>
    </p:tnLst>
    <p:bldLst>
      <p:bldP spid="24586" grpId="0"/>
      <p:bldP spid="24586" grpId="1"/>
      <p:bldP spid="24587" grpId="0"/>
      <p:bldP spid="24587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/>
          <p:cNvSpPr>
            <a:spLocks noChangeArrowheads="1"/>
          </p:cNvSpPr>
          <p:nvPr/>
        </p:nvSpPr>
        <p:spPr bwMode="gray">
          <a:xfrm>
            <a:off x="1417638" y="2738438"/>
            <a:ext cx="4079875" cy="8429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A. Trường Sa, Côn Đảo</a:t>
            </a:r>
          </a:p>
        </p:txBody>
      </p:sp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6000750" y="3810000"/>
            <a:ext cx="4079875" cy="9906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D. Hải Nam, Côn Đảo</a:t>
            </a: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6032500" y="2728913"/>
            <a:ext cx="4079875" cy="77628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C. Phú Quốc, Hoàng Sa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1428750" y="3938588"/>
            <a:ext cx="4084638" cy="93821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B. Hoàng Sa, Trường sa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1327150" y="1219200"/>
            <a:ext cx="8858250" cy="1247775"/>
            <a:chOff x="912" y="960"/>
            <a:chExt cx="4464" cy="432"/>
          </a:xfrm>
        </p:grpSpPr>
        <p:grpSp>
          <p:nvGrpSpPr>
            <p:cNvPr id="24587" name="Group 8"/>
            <p:cNvGrpSpPr>
              <a:grpSpLocks/>
            </p:cNvGrpSpPr>
            <p:nvPr/>
          </p:nvGrpSpPr>
          <p:grpSpPr bwMode="auto">
            <a:xfrm>
              <a:off x="912" y="960"/>
              <a:ext cx="4464" cy="432"/>
              <a:chOff x="912" y="960"/>
              <a:chExt cx="4464" cy="432"/>
            </a:xfrm>
          </p:grpSpPr>
          <p:grpSp>
            <p:nvGrpSpPr>
              <p:cNvPr id="24589" name="Group 9"/>
              <p:cNvGrpSpPr>
                <a:grpSpLocks/>
              </p:cNvGrpSpPr>
              <p:nvPr/>
            </p:nvGrpSpPr>
            <p:grpSpPr bwMode="auto">
              <a:xfrm>
                <a:off x="912" y="960"/>
                <a:ext cx="4464" cy="432"/>
                <a:chOff x="720" y="240"/>
                <a:chExt cx="4752" cy="505"/>
              </a:xfrm>
            </p:grpSpPr>
            <p:sp>
              <p:nvSpPr>
                <p:cNvPr id="24591" name="AutoShape 23"/>
                <p:cNvSpPr>
                  <a:spLocks noChangeArrowheads="1"/>
                </p:cNvSpPr>
                <p:nvPr/>
              </p:nvSpPr>
              <p:spPr bwMode="gray">
                <a:xfrm>
                  <a:off x="720" y="240"/>
                  <a:ext cx="4752" cy="50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hlink">
                    <a:alpha val="63921"/>
                  </a:schemeClr>
                </a:solidFill>
                <a:ln w="38100" algn="ctr">
                  <a:solidFill>
                    <a:srgbClr val="FFCC00"/>
                  </a:solidFill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pPr algn="r" rtl="1" eaLnBrk="1" hangingPunct="1"/>
                  <a:endParaRPr lang="vi-VN" sz="1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4592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027" y="293"/>
                  <a:ext cx="4178" cy="21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endParaRPr lang="vi-VN" sz="2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4590" name="AutoShape 17" descr="Pink tissue paper"/>
              <p:cNvSpPr>
                <a:spLocks noChangeArrowheads="1"/>
              </p:cNvSpPr>
              <p:nvPr/>
            </p:nvSpPr>
            <p:spPr bwMode="auto">
              <a:xfrm>
                <a:off x="912" y="999"/>
                <a:ext cx="4464" cy="352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74A73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1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5613" name="Text Box 13"/>
            <p:cNvSpPr txBox="1">
              <a:spLocks noChangeArrowheads="1"/>
            </p:cNvSpPr>
            <p:nvPr/>
          </p:nvSpPr>
          <p:spPr bwMode="auto">
            <a:xfrm>
              <a:off x="1056" y="1017"/>
              <a:ext cx="4229" cy="22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Tên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các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quần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đảo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nước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ta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là</a:t>
              </a:r>
              <a:r>
                <a:rPr lang="en-US" sz="3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:</a:t>
              </a:r>
            </a:p>
          </p:txBody>
        </p:sp>
      </p:grp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285750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4816475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  <p:sp>
        <p:nvSpPr>
          <p:cNvPr id="24586" name="AutoShape 1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76275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Thoát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7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56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56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15"/>
                  </p:tgtEl>
                </p:cond>
              </p:nextCondLst>
            </p:seq>
          </p:childTnLst>
        </p:cTn>
      </p:par>
    </p:tnLst>
    <p:bldLst>
      <p:bldP spid="6171" grpId="0" animBg="1"/>
      <p:bldP spid="620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/>
          <p:cNvSpPr>
            <a:spLocks noChangeArrowheads="1"/>
          </p:cNvSpPr>
          <p:nvPr/>
        </p:nvSpPr>
        <p:spPr bwMode="gray">
          <a:xfrm>
            <a:off x="1989138" y="2476500"/>
            <a:ext cx="7881937" cy="762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marL="342900" indent="-342900" algn="just">
              <a:buFontTx/>
              <a:buAutoNum type="alphaUcPeriod"/>
            </a:pPr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Thuộc khu vực Đông Á và trên bán đảo </a:t>
            </a:r>
          </a:p>
          <a:p>
            <a:pPr marL="342900" indent="-342900" algn="just"/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Đông Dương</a:t>
            </a:r>
          </a:p>
        </p:txBody>
      </p:sp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1893888" y="5191125"/>
            <a:ext cx="7881937" cy="762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just"/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D. </a:t>
            </a:r>
            <a:r>
              <a:rPr lang="en-US" sz="2400">
                <a:solidFill>
                  <a:srgbClr val="FF0000"/>
                </a:solidFill>
              </a:rPr>
              <a:t>Thuộc khu vực Đông Nam Á và trên bán đảo </a:t>
            </a:r>
          </a:p>
          <a:p>
            <a:pPr algn="just"/>
            <a:r>
              <a:rPr lang="en-US" sz="2400">
                <a:solidFill>
                  <a:srgbClr val="FF0000"/>
                </a:solidFill>
              </a:rPr>
              <a:t>Đông Dương</a:t>
            </a: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1924050" y="4276725"/>
            <a:ext cx="7881938" cy="7905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just"/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C. </a:t>
            </a:r>
            <a:r>
              <a:rPr lang="en-US" sz="2400">
                <a:solidFill>
                  <a:srgbClr val="FF0000"/>
                </a:solidFill>
              </a:rPr>
              <a:t>Thuộc khu vực Đông Nam Á và trên đảo </a:t>
            </a:r>
          </a:p>
          <a:p>
            <a:pPr algn="just"/>
            <a:r>
              <a:rPr lang="en-US" sz="2400">
                <a:solidFill>
                  <a:srgbClr val="FF0000"/>
                </a:solidFill>
              </a:rPr>
              <a:t>Đông Dương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1939925" y="3367088"/>
            <a:ext cx="7881938" cy="78581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just"/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B. </a:t>
            </a:r>
            <a:r>
              <a:rPr lang="en-US" sz="2400">
                <a:solidFill>
                  <a:srgbClr val="FF0000"/>
                </a:solidFill>
              </a:rPr>
              <a:t>Thuộc khu vực Nam Á và trên bán đảo </a:t>
            </a:r>
          </a:p>
          <a:p>
            <a:pPr algn="just"/>
            <a:r>
              <a:rPr lang="en-US" sz="2400">
                <a:solidFill>
                  <a:srgbClr val="FF0000"/>
                </a:solidFill>
              </a:rPr>
              <a:t>Đông Dương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1327150" y="1595438"/>
            <a:ext cx="8858250" cy="685800"/>
            <a:chOff x="912" y="960"/>
            <a:chExt cx="4464" cy="432"/>
          </a:xfrm>
        </p:grpSpPr>
        <p:grpSp>
          <p:nvGrpSpPr>
            <p:cNvPr id="25611" name="Group 8"/>
            <p:cNvGrpSpPr>
              <a:grpSpLocks/>
            </p:cNvGrpSpPr>
            <p:nvPr/>
          </p:nvGrpSpPr>
          <p:grpSpPr bwMode="auto">
            <a:xfrm>
              <a:off x="912" y="960"/>
              <a:ext cx="4464" cy="432"/>
              <a:chOff x="912" y="960"/>
              <a:chExt cx="4464" cy="432"/>
            </a:xfrm>
          </p:grpSpPr>
          <p:grpSp>
            <p:nvGrpSpPr>
              <p:cNvPr id="25613" name="Group 9"/>
              <p:cNvGrpSpPr>
                <a:grpSpLocks/>
              </p:cNvGrpSpPr>
              <p:nvPr/>
            </p:nvGrpSpPr>
            <p:grpSpPr bwMode="auto">
              <a:xfrm>
                <a:off x="912" y="960"/>
                <a:ext cx="4464" cy="432"/>
                <a:chOff x="720" y="240"/>
                <a:chExt cx="4752" cy="505"/>
              </a:xfrm>
            </p:grpSpPr>
            <p:sp>
              <p:nvSpPr>
                <p:cNvPr id="25615" name="AutoShape 23"/>
                <p:cNvSpPr>
                  <a:spLocks noChangeArrowheads="1"/>
                </p:cNvSpPr>
                <p:nvPr/>
              </p:nvSpPr>
              <p:spPr bwMode="gray">
                <a:xfrm>
                  <a:off x="720" y="240"/>
                  <a:ext cx="4752" cy="50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hlink">
                    <a:alpha val="63921"/>
                  </a:schemeClr>
                </a:solidFill>
                <a:ln w="38100" algn="ctr">
                  <a:solidFill>
                    <a:srgbClr val="FFCC00"/>
                  </a:solidFill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pPr algn="r" rtl="1" eaLnBrk="1" hangingPunct="1"/>
                  <a:endParaRPr lang="vi-VN" sz="1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5616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027" y="293"/>
                  <a:ext cx="4178" cy="38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endParaRPr lang="vi-VN" sz="2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5614" name="AutoShape 17" descr="Pink tissue paper"/>
              <p:cNvSpPr>
                <a:spLocks noChangeArrowheads="1"/>
              </p:cNvSpPr>
              <p:nvPr/>
            </p:nvSpPr>
            <p:spPr bwMode="auto">
              <a:xfrm>
                <a:off x="912" y="999"/>
                <a:ext cx="4464" cy="352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74A73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1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6637" name="Text Box 13"/>
            <p:cNvSpPr txBox="1">
              <a:spLocks noChangeArrowheads="1"/>
            </p:cNvSpPr>
            <p:nvPr/>
          </p:nvSpPr>
          <p:spPr bwMode="auto">
            <a:xfrm>
              <a:off x="1056" y="1017"/>
              <a:ext cx="422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Vị trí của nước ta thuộc :</a:t>
              </a:r>
            </a:p>
          </p:txBody>
        </p:sp>
      </p:grpSp>
      <p:sp>
        <p:nvSpPr>
          <p:cNvPr id="26638" name="AutoShape 14"/>
          <p:cNvSpPr>
            <a:spLocks noChangeArrowheads="1"/>
          </p:cNvSpPr>
          <p:nvPr/>
        </p:nvSpPr>
        <p:spPr bwMode="auto">
          <a:xfrm>
            <a:off x="285750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816475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  <p:sp>
        <p:nvSpPr>
          <p:cNvPr id="25610" name="AutoShape 1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76275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Thoát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7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6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66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39"/>
                  </p:tgtEl>
                </p:cond>
              </p:nextCondLst>
            </p:seq>
          </p:childTnLst>
        </p:cTn>
      </p:par>
    </p:tnLst>
    <p:bldLst>
      <p:bldP spid="6171" grpId="0" animBg="1"/>
      <p:bldP spid="618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/>
          <p:cNvSpPr>
            <a:spLocks noChangeArrowheads="1"/>
          </p:cNvSpPr>
          <p:nvPr/>
        </p:nvSpPr>
        <p:spPr bwMode="gray">
          <a:xfrm>
            <a:off x="2398713" y="2752725"/>
            <a:ext cx="6503987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A. Lào, Thái lan, Cam-pu-chia</a:t>
            </a:r>
          </a:p>
        </p:txBody>
      </p:sp>
      <p:sp>
        <p:nvSpPr>
          <p:cNvPr id="6200" name="AutoShape 56"/>
          <p:cNvSpPr>
            <a:spLocks noChangeArrowheads="1"/>
          </p:cNvSpPr>
          <p:nvPr/>
        </p:nvSpPr>
        <p:spPr bwMode="gray">
          <a:xfrm>
            <a:off x="2366963" y="4581525"/>
            <a:ext cx="6503987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CCCC00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D. </a:t>
            </a:r>
            <a:r>
              <a:rPr lang="en-US" sz="2400">
                <a:solidFill>
                  <a:srgbClr val="0000FF"/>
                </a:solidFill>
              </a:rPr>
              <a:t>Cam-pu-chia, Trung Quốc, Thái lan </a:t>
            </a:r>
          </a:p>
        </p:txBody>
      </p:sp>
      <p:sp>
        <p:nvSpPr>
          <p:cNvPr id="2" name="AutoShape 56"/>
          <p:cNvSpPr>
            <a:spLocks noChangeArrowheads="1"/>
          </p:cNvSpPr>
          <p:nvPr/>
        </p:nvSpPr>
        <p:spPr bwMode="gray">
          <a:xfrm>
            <a:off x="2398713" y="3971925"/>
            <a:ext cx="6503987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C. Trung Quốc, Lào, Cam-pu-chia</a:t>
            </a: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gray">
          <a:xfrm>
            <a:off x="2414588" y="3362325"/>
            <a:ext cx="6503987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rgbClr val="FFFFCC"/>
              </a:gs>
            </a:gsLst>
            <a:lin ang="5400000" scaled="1"/>
          </a:grad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B. Trung Quốc, Lào, Thái lan</a:t>
            </a:r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1327150" y="1781175"/>
            <a:ext cx="8858250" cy="685800"/>
            <a:chOff x="912" y="960"/>
            <a:chExt cx="4464" cy="432"/>
          </a:xfrm>
        </p:grpSpPr>
        <p:grpSp>
          <p:nvGrpSpPr>
            <p:cNvPr id="26635" name="Group 7"/>
            <p:cNvGrpSpPr>
              <a:grpSpLocks/>
            </p:cNvGrpSpPr>
            <p:nvPr/>
          </p:nvGrpSpPr>
          <p:grpSpPr bwMode="auto">
            <a:xfrm>
              <a:off x="912" y="960"/>
              <a:ext cx="4464" cy="432"/>
              <a:chOff x="912" y="960"/>
              <a:chExt cx="4464" cy="432"/>
            </a:xfrm>
          </p:grpSpPr>
          <p:grpSp>
            <p:nvGrpSpPr>
              <p:cNvPr id="26637" name="Group 8"/>
              <p:cNvGrpSpPr>
                <a:grpSpLocks/>
              </p:cNvGrpSpPr>
              <p:nvPr/>
            </p:nvGrpSpPr>
            <p:grpSpPr bwMode="auto">
              <a:xfrm>
                <a:off x="912" y="960"/>
                <a:ext cx="4464" cy="432"/>
                <a:chOff x="720" y="240"/>
                <a:chExt cx="4752" cy="505"/>
              </a:xfrm>
            </p:grpSpPr>
            <p:sp>
              <p:nvSpPr>
                <p:cNvPr id="26639" name="AutoShape 23"/>
                <p:cNvSpPr>
                  <a:spLocks noChangeArrowheads="1"/>
                </p:cNvSpPr>
                <p:nvPr/>
              </p:nvSpPr>
              <p:spPr bwMode="gray">
                <a:xfrm>
                  <a:off x="720" y="240"/>
                  <a:ext cx="4752" cy="50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hlink">
                    <a:alpha val="63921"/>
                  </a:schemeClr>
                </a:solidFill>
                <a:ln w="38100" algn="ctr">
                  <a:solidFill>
                    <a:srgbClr val="FFCC00"/>
                  </a:solidFill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pPr algn="r" rtl="1" eaLnBrk="1" hangingPunct="1"/>
                  <a:endParaRPr lang="vi-VN" sz="1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664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027" y="293"/>
                  <a:ext cx="4178" cy="382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endParaRPr lang="vi-VN" sz="2800" b="1">
                    <a:solidFill>
                      <a:srgbClr val="0000FF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6638" name="AutoShape 17" descr="Pink tissue paper"/>
              <p:cNvSpPr>
                <a:spLocks noChangeArrowheads="1"/>
              </p:cNvSpPr>
              <p:nvPr/>
            </p:nvSpPr>
            <p:spPr bwMode="auto">
              <a:xfrm>
                <a:off x="912" y="999"/>
                <a:ext cx="4464" cy="352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74A73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vi-VN" sz="18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1056" y="1017"/>
              <a:ext cx="422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Tên những nước giáp phần đất liền của nước ta?</a:t>
              </a:r>
            </a:p>
          </p:txBody>
        </p:sp>
      </p:grpSp>
      <p:sp>
        <p:nvSpPr>
          <p:cNvPr id="26631" name="Rectangle 13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285750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Đáp án</a:t>
            </a:r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4816475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Trợ giúp</a:t>
            </a:r>
          </a:p>
        </p:txBody>
      </p:sp>
      <p:sp>
        <p:nvSpPr>
          <p:cNvPr id="26634" name="AutoShape 1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762750" y="6134100"/>
            <a:ext cx="1524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>
                <a:latin typeface="Tahoma" pitchFamily="34" charset="0"/>
              </a:rPr>
              <a:t>Thoát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7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8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6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mph" presetSubtype="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76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45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" presetClass="exit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48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63"/>
                  </p:tgtEl>
                </p:cond>
              </p:nextCondLst>
            </p:seq>
          </p:childTnLst>
        </p:cTn>
      </p:par>
    </p:tnLst>
    <p:bldLst>
      <p:bldP spid="6171" grpId="0" animBg="1"/>
      <p:bldP spid="62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4625" y="1676400"/>
            <a:ext cx="1077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just" eaLnBrk="1" hangingPunct="1">
              <a:buFont typeface="Wingdings" pitchFamily="2" charset="2"/>
              <a:buNone/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Đọc mục 1 và quan sát hình 1 trong SGK để trả lời các nội dung: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47750" y="1257300"/>
            <a:ext cx="10001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I. Địa hình </a:t>
            </a: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25" name="Text Box 14"/>
          <p:cNvSpPr txBox="1">
            <a:spLocks noChangeArrowheads="1"/>
          </p:cNvSpPr>
          <p:nvPr/>
        </p:nvSpPr>
        <p:spPr bwMode="auto">
          <a:xfrm>
            <a:off x="3952875" y="431800"/>
            <a:ext cx="3333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solidFill>
                  <a:srgbClr val="0033CC"/>
                </a:solidFill>
              </a:rPr>
              <a:t>Địa lí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952750" y="762000"/>
            <a:ext cx="5721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Địa hình và khoáng sản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714375" y="2070100"/>
            <a:ext cx="9620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1).  Chỉ vị trí của vùng đồi núi và vùng đồng bằng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714375" y="2501900"/>
            <a:ext cx="9620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2).  Kể tên và chỉ trên lược đồ vị trí các dãy núi chính ở nước ta rồi hoàn thành tấm phiếu sau:</a:t>
            </a:r>
          </a:p>
        </p:txBody>
      </p:sp>
      <p:graphicFrame>
        <p:nvGraphicFramePr>
          <p:cNvPr id="6163" name="Group 19"/>
          <p:cNvGraphicFramePr>
            <a:graphicFrameLocks noGrp="1"/>
          </p:cNvGraphicFramePr>
          <p:nvPr>
            <p:ph/>
          </p:nvPr>
        </p:nvGraphicFramePr>
        <p:xfrm>
          <a:off x="554038" y="3327400"/>
          <a:ext cx="10304462" cy="855663"/>
        </p:xfrm>
        <a:graphic>
          <a:graphicData uri="http://schemas.openxmlformats.org/drawingml/2006/table">
            <a:tbl>
              <a:tblPr/>
              <a:tblGrid>
                <a:gridCol w="5153222"/>
                <a:gridCol w="5151240"/>
              </a:tblGrid>
              <a:tr h="3965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Dãy núi có hướng tây bắc – đông nam</a:t>
                      </a:r>
                    </a:p>
                  </a:txBody>
                  <a:tcPr marL="114296" marR="114296"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Dãy núi có hình cánh cung</a:t>
                      </a:r>
                    </a:p>
                  </a:txBody>
                  <a:tcPr marL="114296" marR="114296" marT="45754" marB="4575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. . . . . . . . . .  . . . . . . . .  . . . . . . . . . . . </a:t>
                      </a:r>
                    </a:p>
                  </a:txBody>
                  <a:tcPr marL="114296" marR="114296" marT="45754" marB="4575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. . . . . . . . . . . . . . . . . . . . . . . . . . . . . . </a:t>
                      </a:r>
                    </a:p>
                  </a:txBody>
                  <a:tcPr marL="114296" marR="114296" marT="45754" marB="4575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66750" y="4203700"/>
            <a:ext cx="9620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3).  Kể tên và chỉ trên lược đồ vị trí các đồng bằng lớn ở nước ta rồi viết tên các đồng bằng vào bảng sau:</a:t>
            </a:r>
          </a:p>
        </p:txBody>
      </p:sp>
      <p:graphicFrame>
        <p:nvGraphicFramePr>
          <p:cNvPr id="6175" name="Group 31"/>
          <p:cNvGraphicFramePr>
            <a:graphicFrameLocks noGrp="1"/>
          </p:cNvGraphicFramePr>
          <p:nvPr/>
        </p:nvGraphicFramePr>
        <p:xfrm>
          <a:off x="1905000" y="5067300"/>
          <a:ext cx="7620000" cy="792352"/>
        </p:xfrm>
        <a:graphic>
          <a:graphicData uri="http://schemas.openxmlformats.org/drawingml/2006/table">
            <a:tbl>
              <a:tblPr/>
              <a:tblGrid>
                <a:gridCol w="2540000"/>
                <a:gridCol w="2540000"/>
                <a:gridCol w="2540000"/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Miền Bắc</a:t>
                      </a:r>
                    </a:p>
                  </a:txBody>
                  <a:tcPr marL="114300" marR="114300"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Miền Trung</a:t>
                      </a:r>
                    </a:p>
                  </a:txBody>
                  <a:tcPr marL="114300" marR="114300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Miền Nam</a:t>
                      </a:r>
                    </a:p>
                  </a:txBody>
                  <a:tcPr marL="114300" marR="114300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14300" marR="114300"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14300" marR="114300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14300" marR="114300"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66750" y="5892800"/>
            <a:ext cx="9620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4).  Nêu một số đặc điểm chính của địa hình nước 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6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0" grpId="1"/>
      <p:bldP spid="6161" grpId="0"/>
      <p:bldP spid="6162" grpId="0"/>
      <p:bldP spid="6174" grpId="0"/>
      <p:bldP spid="61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LuocdoDiahinhVietNam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000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064250" y="0"/>
            <a:ext cx="5334000" cy="9461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Hãy chỉ vùng đồi núi và đồng bằng trên hình 1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22500" y="5880100"/>
            <a:ext cx="3365500" cy="609600"/>
            <a:chOff x="1088" y="3680"/>
            <a:chExt cx="1696" cy="384"/>
          </a:xfrm>
        </p:grpSpPr>
        <p:sp>
          <p:nvSpPr>
            <p:cNvPr id="6186" name="AutoShape 5"/>
            <p:cNvSpPr>
              <a:spLocks noChangeArrowheads="1"/>
            </p:cNvSpPr>
            <p:nvPr/>
          </p:nvSpPr>
          <p:spPr bwMode="auto">
            <a:xfrm>
              <a:off x="1088" y="36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1296" y="37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Nam bộ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-1535222">
            <a:off x="762000" y="1905000"/>
            <a:ext cx="4784725" cy="3124200"/>
            <a:chOff x="984" y="1008"/>
            <a:chExt cx="1701" cy="1968"/>
          </a:xfrm>
        </p:grpSpPr>
        <p:sp>
          <p:nvSpPr>
            <p:cNvPr id="6184" name="AutoShape 8"/>
            <p:cNvSpPr>
              <a:spLocks noChangeArrowheads="1"/>
            </p:cNvSpPr>
            <p:nvPr/>
          </p:nvSpPr>
          <p:spPr bwMode="auto">
            <a:xfrm rot="5243253">
              <a:off x="1127" y="1417"/>
              <a:ext cx="1968" cy="114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8 h 21600"/>
                <a:gd name="T20" fmla="*/ 18439 w 21600"/>
                <a:gd name="T21" fmla="*/ 1844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63" y="5399"/>
                    <a:pt x="5464" y="7747"/>
                    <a:pt x="5401" y="10683"/>
                  </a:cubicBezTo>
                  <a:lnTo>
                    <a:pt x="2" y="10566"/>
                  </a:lnTo>
                  <a:cubicBezTo>
                    <a:pt x="129" y="4694"/>
                    <a:pt x="4926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85" name="WordArt 9"/>
            <p:cNvSpPr>
              <a:spLocks noChangeArrowheads="1" noChangeShapeType="1" noTextEdit="1"/>
            </p:cNvSpPr>
            <p:nvPr/>
          </p:nvSpPr>
          <p:spPr bwMode="auto">
            <a:xfrm rot="5905978">
              <a:off x="885" y="1182"/>
              <a:ext cx="1789" cy="1592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247812"/>
                </a:avLst>
              </a:prstTxWarp>
            </a:bodyPr>
            <a:lstStyle/>
            <a:p>
              <a:pPr algn="ctr"/>
              <a:r>
                <a:rPr lang="vi-VN" sz="36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Đồng bằng duyên hải miền Trung</a:t>
              </a:r>
            </a:p>
          </p:txBody>
        </p:sp>
      </p:grp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858000" y="6019800"/>
            <a:ext cx="3905250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Vùng đồng bằng</a:t>
            </a:r>
          </a:p>
        </p:txBody>
      </p:sp>
      <p:sp>
        <p:nvSpPr>
          <p:cNvPr id="7179" name="Freeform 11"/>
          <p:cNvSpPr>
            <a:spLocks/>
          </p:cNvSpPr>
          <p:nvPr/>
        </p:nvSpPr>
        <p:spPr bwMode="auto">
          <a:xfrm>
            <a:off x="0" y="0"/>
            <a:ext cx="3683000" cy="5524500"/>
          </a:xfrm>
          <a:custGeom>
            <a:avLst/>
            <a:gdLst>
              <a:gd name="T0" fmla="*/ 2147483647 w 1856"/>
              <a:gd name="T1" fmla="*/ 2147483647 h 3480"/>
              <a:gd name="T2" fmla="*/ 2147483647 w 1856"/>
              <a:gd name="T3" fmla="*/ 2147483647 h 3480"/>
              <a:gd name="T4" fmla="*/ 2147483647 w 1856"/>
              <a:gd name="T5" fmla="*/ 2147483647 h 3480"/>
              <a:gd name="T6" fmla="*/ 2147483647 w 1856"/>
              <a:gd name="T7" fmla="*/ 2147483647 h 3480"/>
              <a:gd name="T8" fmla="*/ 2147483647 w 1856"/>
              <a:gd name="T9" fmla="*/ 2147483647 h 3480"/>
              <a:gd name="T10" fmla="*/ 2147483647 w 1856"/>
              <a:gd name="T11" fmla="*/ 2147483647 h 3480"/>
              <a:gd name="T12" fmla="*/ 2147483647 w 1856"/>
              <a:gd name="T13" fmla="*/ 2147483647 h 3480"/>
              <a:gd name="T14" fmla="*/ 2147483647 w 1856"/>
              <a:gd name="T15" fmla="*/ 2147483647 h 3480"/>
              <a:gd name="T16" fmla="*/ 2147483647 w 1856"/>
              <a:gd name="T17" fmla="*/ 2147483647 h 3480"/>
              <a:gd name="T18" fmla="*/ 2147483647 w 1856"/>
              <a:gd name="T19" fmla="*/ 2147483647 h 3480"/>
              <a:gd name="T20" fmla="*/ 2147483647 w 1856"/>
              <a:gd name="T21" fmla="*/ 2147483647 h 3480"/>
              <a:gd name="T22" fmla="*/ 2147483647 w 1856"/>
              <a:gd name="T23" fmla="*/ 2147483647 h 3480"/>
              <a:gd name="T24" fmla="*/ 2147483647 w 1856"/>
              <a:gd name="T25" fmla="*/ 2147483647 h 3480"/>
              <a:gd name="T26" fmla="*/ 2147483647 w 1856"/>
              <a:gd name="T27" fmla="*/ 2147483647 h 3480"/>
              <a:gd name="T28" fmla="*/ 2147483647 w 1856"/>
              <a:gd name="T29" fmla="*/ 2147483647 h 3480"/>
              <a:gd name="T30" fmla="*/ 2147483647 w 1856"/>
              <a:gd name="T31" fmla="*/ 2147483647 h 3480"/>
              <a:gd name="T32" fmla="*/ 2147483647 w 1856"/>
              <a:gd name="T33" fmla="*/ 2147483647 h 3480"/>
              <a:gd name="T34" fmla="*/ 2147483647 w 1856"/>
              <a:gd name="T35" fmla="*/ 2147483647 h 3480"/>
              <a:gd name="T36" fmla="*/ 2147483647 w 1856"/>
              <a:gd name="T37" fmla="*/ 2147483647 h 3480"/>
              <a:gd name="T38" fmla="*/ 2147483647 w 1856"/>
              <a:gd name="T39" fmla="*/ 2147483647 h 3480"/>
              <a:gd name="T40" fmla="*/ 2147483647 w 1856"/>
              <a:gd name="T41" fmla="*/ 2147483647 h 3480"/>
              <a:gd name="T42" fmla="*/ 2147483647 w 1856"/>
              <a:gd name="T43" fmla="*/ 2147483647 h 3480"/>
              <a:gd name="T44" fmla="*/ 2147483647 w 1856"/>
              <a:gd name="T45" fmla="*/ 2147483647 h 3480"/>
              <a:gd name="T46" fmla="*/ 2147483647 w 1856"/>
              <a:gd name="T47" fmla="*/ 2147483647 h 3480"/>
              <a:gd name="T48" fmla="*/ 2147483647 w 1856"/>
              <a:gd name="T49" fmla="*/ 2147483647 h 3480"/>
              <a:gd name="T50" fmla="*/ 2147483647 w 1856"/>
              <a:gd name="T51" fmla="*/ 2147483647 h 3480"/>
              <a:gd name="T52" fmla="*/ 2147483647 w 1856"/>
              <a:gd name="T53" fmla="*/ 2147483647 h 3480"/>
              <a:gd name="T54" fmla="*/ 2147483647 w 1856"/>
              <a:gd name="T55" fmla="*/ 2147483647 h 3480"/>
              <a:gd name="T56" fmla="*/ 2147483647 w 1856"/>
              <a:gd name="T57" fmla="*/ 2147483647 h 3480"/>
              <a:gd name="T58" fmla="*/ 2147483647 w 1856"/>
              <a:gd name="T59" fmla="*/ 2147483647 h 3480"/>
              <a:gd name="T60" fmla="*/ 2147483647 w 1856"/>
              <a:gd name="T61" fmla="*/ 2147483647 h 3480"/>
              <a:gd name="T62" fmla="*/ 2147483647 w 1856"/>
              <a:gd name="T63" fmla="*/ 2147483647 h 3480"/>
              <a:gd name="T64" fmla="*/ 2147483647 w 1856"/>
              <a:gd name="T65" fmla="*/ 2147483647 h 3480"/>
              <a:gd name="T66" fmla="*/ 2147483647 w 1856"/>
              <a:gd name="T67" fmla="*/ 2147483647 h 3480"/>
              <a:gd name="T68" fmla="*/ 2147483647 w 1856"/>
              <a:gd name="T69" fmla="*/ 2147483647 h 3480"/>
              <a:gd name="T70" fmla="*/ 2147483647 w 1856"/>
              <a:gd name="T71" fmla="*/ 2147483647 h 3480"/>
              <a:gd name="T72" fmla="*/ 2147483647 w 1856"/>
              <a:gd name="T73" fmla="*/ 2147483647 h 3480"/>
              <a:gd name="T74" fmla="*/ 2147483647 w 1856"/>
              <a:gd name="T75" fmla="*/ 2147483647 h 3480"/>
              <a:gd name="T76" fmla="*/ 2147483647 w 1856"/>
              <a:gd name="T77" fmla="*/ 2147483647 h 3480"/>
              <a:gd name="T78" fmla="*/ 2147483647 w 1856"/>
              <a:gd name="T79" fmla="*/ 2147483647 h 3480"/>
              <a:gd name="T80" fmla="*/ 2147483647 w 1856"/>
              <a:gd name="T81" fmla="*/ 2147483647 h 3480"/>
              <a:gd name="T82" fmla="*/ 2147483647 w 1856"/>
              <a:gd name="T83" fmla="*/ 2147483647 h 3480"/>
              <a:gd name="T84" fmla="*/ 2147483647 w 1856"/>
              <a:gd name="T85" fmla="*/ 2147483647 h 3480"/>
              <a:gd name="T86" fmla="*/ 2147483647 w 1856"/>
              <a:gd name="T87" fmla="*/ 2147483647 h 3480"/>
              <a:gd name="T88" fmla="*/ 2147483647 w 1856"/>
              <a:gd name="T89" fmla="*/ 2147483647 h 3480"/>
              <a:gd name="T90" fmla="*/ 2147483647 w 1856"/>
              <a:gd name="T91" fmla="*/ 2147483647 h 3480"/>
              <a:gd name="T92" fmla="*/ 2147483647 w 1856"/>
              <a:gd name="T93" fmla="*/ 2147483647 h 3480"/>
              <a:gd name="T94" fmla="*/ 2147483647 w 1856"/>
              <a:gd name="T95" fmla="*/ 2147483647 h 3480"/>
              <a:gd name="T96" fmla="*/ 2147483647 w 1856"/>
              <a:gd name="T97" fmla="*/ 2147483647 h 3480"/>
              <a:gd name="T98" fmla="*/ 2147483647 w 1856"/>
              <a:gd name="T99" fmla="*/ 2147483647 h 3480"/>
              <a:gd name="T100" fmla="*/ 2147483647 w 1856"/>
              <a:gd name="T101" fmla="*/ 2147483647 h 3480"/>
              <a:gd name="T102" fmla="*/ 2147483647 w 1856"/>
              <a:gd name="T103" fmla="*/ 2147483647 h 3480"/>
              <a:gd name="T104" fmla="*/ 2147483647 w 1856"/>
              <a:gd name="T105" fmla="*/ 2147483647 h 3480"/>
              <a:gd name="T106" fmla="*/ 2147483647 w 1856"/>
              <a:gd name="T107" fmla="*/ 2147483647 h 3480"/>
              <a:gd name="T108" fmla="*/ 2147483647 w 1856"/>
              <a:gd name="T109" fmla="*/ 2147483647 h 3480"/>
              <a:gd name="T110" fmla="*/ 2147483647 w 1856"/>
              <a:gd name="T111" fmla="*/ 2147483647 h 3480"/>
              <a:gd name="T112" fmla="*/ 2147483647 w 1856"/>
              <a:gd name="T113" fmla="*/ 2147483647 h 3480"/>
              <a:gd name="T114" fmla="*/ 2147483647 w 1856"/>
              <a:gd name="T115" fmla="*/ 2147483647 h 348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856"/>
              <a:gd name="T175" fmla="*/ 0 h 3480"/>
              <a:gd name="T176" fmla="*/ 1856 w 1856"/>
              <a:gd name="T177" fmla="*/ 3480 h 348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856" h="3480">
                <a:moveTo>
                  <a:pt x="1544" y="528"/>
                </a:moveTo>
                <a:cubicBezTo>
                  <a:pt x="1552" y="520"/>
                  <a:pt x="1464" y="496"/>
                  <a:pt x="1448" y="480"/>
                </a:cubicBezTo>
                <a:cubicBezTo>
                  <a:pt x="1432" y="464"/>
                  <a:pt x="1456" y="448"/>
                  <a:pt x="1448" y="432"/>
                </a:cubicBezTo>
                <a:cubicBezTo>
                  <a:pt x="1440" y="416"/>
                  <a:pt x="1416" y="376"/>
                  <a:pt x="1400" y="384"/>
                </a:cubicBezTo>
                <a:cubicBezTo>
                  <a:pt x="1384" y="392"/>
                  <a:pt x="1368" y="472"/>
                  <a:pt x="1352" y="480"/>
                </a:cubicBezTo>
                <a:cubicBezTo>
                  <a:pt x="1336" y="488"/>
                  <a:pt x="1320" y="440"/>
                  <a:pt x="1304" y="432"/>
                </a:cubicBezTo>
                <a:cubicBezTo>
                  <a:pt x="1288" y="424"/>
                  <a:pt x="1264" y="440"/>
                  <a:pt x="1256" y="432"/>
                </a:cubicBezTo>
                <a:cubicBezTo>
                  <a:pt x="1248" y="424"/>
                  <a:pt x="1264" y="392"/>
                  <a:pt x="1256" y="384"/>
                </a:cubicBezTo>
                <a:cubicBezTo>
                  <a:pt x="1248" y="376"/>
                  <a:pt x="1224" y="384"/>
                  <a:pt x="1208" y="384"/>
                </a:cubicBezTo>
                <a:cubicBezTo>
                  <a:pt x="1192" y="384"/>
                  <a:pt x="1168" y="392"/>
                  <a:pt x="1160" y="384"/>
                </a:cubicBezTo>
                <a:cubicBezTo>
                  <a:pt x="1152" y="376"/>
                  <a:pt x="1152" y="344"/>
                  <a:pt x="1160" y="336"/>
                </a:cubicBezTo>
                <a:cubicBezTo>
                  <a:pt x="1168" y="328"/>
                  <a:pt x="1208" y="344"/>
                  <a:pt x="1208" y="336"/>
                </a:cubicBezTo>
                <a:cubicBezTo>
                  <a:pt x="1208" y="328"/>
                  <a:pt x="1168" y="304"/>
                  <a:pt x="1160" y="288"/>
                </a:cubicBezTo>
                <a:cubicBezTo>
                  <a:pt x="1152" y="272"/>
                  <a:pt x="1152" y="256"/>
                  <a:pt x="1160" y="240"/>
                </a:cubicBezTo>
                <a:cubicBezTo>
                  <a:pt x="1168" y="224"/>
                  <a:pt x="1200" y="208"/>
                  <a:pt x="1208" y="192"/>
                </a:cubicBezTo>
                <a:cubicBezTo>
                  <a:pt x="1216" y="176"/>
                  <a:pt x="1224" y="160"/>
                  <a:pt x="1208" y="144"/>
                </a:cubicBezTo>
                <a:cubicBezTo>
                  <a:pt x="1192" y="128"/>
                  <a:pt x="1136" y="96"/>
                  <a:pt x="1112" y="96"/>
                </a:cubicBezTo>
                <a:cubicBezTo>
                  <a:pt x="1088" y="96"/>
                  <a:pt x="1080" y="144"/>
                  <a:pt x="1064" y="144"/>
                </a:cubicBezTo>
                <a:cubicBezTo>
                  <a:pt x="1048" y="144"/>
                  <a:pt x="1032" y="104"/>
                  <a:pt x="1016" y="96"/>
                </a:cubicBezTo>
                <a:cubicBezTo>
                  <a:pt x="1000" y="88"/>
                  <a:pt x="984" y="104"/>
                  <a:pt x="968" y="96"/>
                </a:cubicBezTo>
                <a:cubicBezTo>
                  <a:pt x="952" y="88"/>
                  <a:pt x="936" y="56"/>
                  <a:pt x="920" y="48"/>
                </a:cubicBezTo>
                <a:cubicBezTo>
                  <a:pt x="904" y="40"/>
                  <a:pt x="888" y="56"/>
                  <a:pt x="872" y="48"/>
                </a:cubicBezTo>
                <a:cubicBezTo>
                  <a:pt x="856" y="40"/>
                  <a:pt x="848" y="0"/>
                  <a:pt x="824" y="0"/>
                </a:cubicBezTo>
                <a:cubicBezTo>
                  <a:pt x="800" y="0"/>
                  <a:pt x="752" y="40"/>
                  <a:pt x="728" y="48"/>
                </a:cubicBezTo>
                <a:cubicBezTo>
                  <a:pt x="704" y="56"/>
                  <a:pt x="688" y="40"/>
                  <a:pt x="680" y="48"/>
                </a:cubicBezTo>
                <a:cubicBezTo>
                  <a:pt x="672" y="56"/>
                  <a:pt x="680" y="80"/>
                  <a:pt x="680" y="96"/>
                </a:cubicBezTo>
                <a:cubicBezTo>
                  <a:pt x="680" y="112"/>
                  <a:pt x="688" y="144"/>
                  <a:pt x="680" y="144"/>
                </a:cubicBezTo>
                <a:cubicBezTo>
                  <a:pt x="672" y="144"/>
                  <a:pt x="648" y="88"/>
                  <a:pt x="632" y="96"/>
                </a:cubicBezTo>
                <a:cubicBezTo>
                  <a:pt x="616" y="104"/>
                  <a:pt x="600" y="184"/>
                  <a:pt x="584" y="192"/>
                </a:cubicBezTo>
                <a:cubicBezTo>
                  <a:pt x="568" y="200"/>
                  <a:pt x="552" y="144"/>
                  <a:pt x="536" y="144"/>
                </a:cubicBezTo>
                <a:cubicBezTo>
                  <a:pt x="520" y="144"/>
                  <a:pt x="496" y="176"/>
                  <a:pt x="488" y="192"/>
                </a:cubicBezTo>
                <a:cubicBezTo>
                  <a:pt x="480" y="208"/>
                  <a:pt x="504" y="248"/>
                  <a:pt x="488" y="240"/>
                </a:cubicBezTo>
                <a:cubicBezTo>
                  <a:pt x="472" y="232"/>
                  <a:pt x="416" y="160"/>
                  <a:pt x="392" y="144"/>
                </a:cubicBezTo>
                <a:cubicBezTo>
                  <a:pt x="368" y="128"/>
                  <a:pt x="352" y="136"/>
                  <a:pt x="344" y="144"/>
                </a:cubicBezTo>
                <a:cubicBezTo>
                  <a:pt x="336" y="152"/>
                  <a:pt x="352" y="192"/>
                  <a:pt x="344" y="192"/>
                </a:cubicBezTo>
                <a:cubicBezTo>
                  <a:pt x="336" y="192"/>
                  <a:pt x="312" y="136"/>
                  <a:pt x="296" y="144"/>
                </a:cubicBezTo>
                <a:cubicBezTo>
                  <a:pt x="280" y="152"/>
                  <a:pt x="264" y="224"/>
                  <a:pt x="248" y="240"/>
                </a:cubicBezTo>
                <a:cubicBezTo>
                  <a:pt x="232" y="256"/>
                  <a:pt x="216" y="256"/>
                  <a:pt x="200" y="240"/>
                </a:cubicBezTo>
                <a:cubicBezTo>
                  <a:pt x="184" y="224"/>
                  <a:pt x="168" y="160"/>
                  <a:pt x="152" y="144"/>
                </a:cubicBezTo>
                <a:cubicBezTo>
                  <a:pt x="136" y="128"/>
                  <a:pt x="120" y="136"/>
                  <a:pt x="104" y="144"/>
                </a:cubicBezTo>
                <a:cubicBezTo>
                  <a:pt x="88" y="152"/>
                  <a:pt x="72" y="176"/>
                  <a:pt x="56" y="192"/>
                </a:cubicBezTo>
                <a:cubicBezTo>
                  <a:pt x="40" y="208"/>
                  <a:pt x="0" y="216"/>
                  <a:pt x="8" y="240"/>
                </a:cubicBezTo>
                <a:cubicBezTo>
                  <a:pt x="16" y="264"/>
                  <a:pt x="80" y="304"/>
                  <a:pt x="104" y="336"/>
                </a:cubicBezTo>
                <a:cubicBezTo>
                  <a:pt x="128" y="368"/>
                  <a:pt x="152" y="416"/>
                  <a:pt x="152" y="432"/>
                </a:cubicBezTo>
                <a:cubicBezTo>
                  <a:pt x="152" y="448"/>
                  <a:pt x="96" y="432"/>
                  <a:pt x="104" y="432"/>
                </a:cubicBezTo>
                <a:cubicBezTo>
                  <a:pt x="112" y="432"/>
                  <a:pt x="184" y="424"/>
                  <a:pt x="200" y="432"/>
                </a:cubicBezTo>
                <a:cubicBezTo>
                  <a:pt x="216" y="440"/>
                  <a:pt x="208" y="464"/>
                  <a:pt x="200" y="480"/>
                </a:cubicBezTo>
                <a:cubicBezTo>
                  <a:pt x="192" y="496"/>
                  <a:pt x="136" y="488"/>
                  <a:pt x="152" y="528"/>
                </a:cubicBezTo>
                <a:cubicBezTo>
                  <a:pt x="168" y="568"/>
                  <a:pt x="272" y="696"/>
                  <a:pt x="296" y="720"/>
                </a:cubicBezTo>
                <a:cubicBezTo>
                  <a:pt x="320" y="744"/>
                  <a:pt x="280" y="672"/>
                  <a:pt x="296" y="672"/>
                </a:cubicBezTo>
                <a:cubicBezTo>
                  <a:pt x="312" y="672"/>
                  <a:pt x="368" y="720"/>
                  <a:pt x="392" y="720"/>
                </a:cubicBezTo>
                <a:cubicBezTo>
                  <a:pt x="416" y="720"/>
                  <a:pt x="416" y="680"/>
                  <a:pt x="440" y="672"/>
                </a:cubicBezTo>
                <a:cubicBezTo>
                  <a:pt x="464" y="664"/>
                  <a:pt x="504" y="664"/>
                  <a:pt x="536" y="672"/>
                </a:cubicBezTo>
                <a:cubicBezTo>
                  <a:pt x="568" y="680"/>
                  <a:pt x="624" y="704"/>
                  <a:pt x="632" y="720"/>
                </a:cubicBezTo>
                <a:cubicBezTo>
                  <a:pt x="640" y="736"/>
                  <a:pt x="592" y="752"/>
                  <a:pt x="584" y="768"/>
                </a:cubicBezTo>
                <a:cubicBezTo>
                  <a:pt x="576" y="784"/>
                  <a:pt x="576" y="816"/>
                  <a:pt x="584" y="816"/>
                </a:cubicBezTo>
                <a:cubicBezTo>
                  <a:pt x="592" y="816"/>
                  <a:pt x="624" y="768"/>
                  <a:pt x="632" y="768"/>
                </a:cubicBezTo>
                <a:cubicBezTo>
                  <a:pt x="640" y="768"/>
                  <a:pt x="616" y="800"/>
                  <a:pt x="632" y="816"/>
                </a:cubicBezTo>
                <a:cubicBezTo>
                  <a:pt x="648" y="832"/>
                  <a:pt x="720" y="848"/>
                  <a:pt x="728" y="864"/>
                </a:cubicBezTo>
                <a:cubicBezTo>
                  <a:pt x="736" y="880"/>
                  <a:pt x="696" y="888"/>
                  <a:pt x="680" y="912"/>
                </a:cubicBezTo>
                <a:cubicBezTo>
                  <a:pt x="664" y="936"/>
                  <a:pt x="648" y="992"/>
                  <a:pt x="632" y="1008"/>
                </a:cubicBezTo>
                <a:cubicBezTo>
                  <a:pt x="616" y="1024"/>
                  <a:pt x="608" y="1016"/>
                  <a:pt x="584" y="1008"/>
                </a:cubicBezTo>
                <a:cubicBezTo>
                  <a:pt x="560" y="1000"/>
                  <a:pt x="504" y="960"/>
                  <a:pt x="488" y="960"/>
                </a:cubicBezTo>
                <a:cubicBezTo>
                  <a:pt x="472" y="960"/>
                  <a:pt x="496" y="992"/>
                  <a:pt x="488" y="1008"/>
                </a:cubicBezTo>
                <a:cubicBezTo>
                  <a:pt x="480" y="1024"/>
                  <a:pt x="448" y="1032"/>
                  <a:pt x="440" y="1056"/>
                </a:cubicBezTo>
                <a:cubicBezTo>
                  <a:pt x="432" y="1080"/>
                  <a:pt x="408" y="1128"/>
                  <a:pt x="440" y="1152"/>
                </a:cubicBezTo>
                <a:cubicBezTo>
                  <a:pt x="472" y="1176"/>
                  <a:pt x="576" y="1176"/>
                  <a:pt x="632" y="1200"/>
                </a:cubicBezTo>
                <a:cubicBezTo>
                  <a:pt x="688" y="1224"/>
                  <a:pt x="752" y="1272"/>
                  <a:pt x="776" y="1296"/>
                </a:cubicBezTo>
                <a:cubicBezTo>
                  <a:pt x="800" y="1320"/>
                  <a:pt x="768" y="1320"/>
                  <a:pt x="776" y="1344"/>
                </a:cubicBezTo>
                <a:cubicBezTo>
                  <a:pt x="784" y="1368"/>
                  <a:pt x="800" y="1424"/>
                  <a:pt x="824" y="1440"/>
                </a:cubicBezTo>
                <a:cubicBezTo>
                  <a:pt x="848" y="1456"/>
                  <a:pt x="912" y="1432"/>
                  <a:pt x="920" y="1440"/>
                </a:cubicBezTo>
                <a:cubicBezTo>
                  <a:pt x="928" y="1448"/>
                  <a:pt x="848" y="1440"/>
                  <a:pt x="872" y="1488"/>
                </a:cubicBezTo>
                <a:cubicBezTo>
                  <a:pt x="896" y="1536"/>
                  <a:pt x="1024" y="1688"/>
                  <a:pt x="1064" y="1728"/>
                </a:cubicBezTo>
                <a:cubicBezTo>
                  <a:pt x="1104" y="1768"/>
                  <a:pt x="1096" y="1720"/>
                  <a:pt x="1112" y="1728"/>
                </a:cubicBezTo>
                <a:cubicBezTo>
                  <a:pt x="1128" y="1736"/>
                  <a:pt x="1160" y="1768"/>
                  <a:pt x="1160" y="1776"/>
                </a:cubicBezTo>
                <a:cubicBezTo>
                  <a:pt x="1160" y="1784"/>
                  <a:pt x="1104" y="1752"/>
                  <a:pt x="1112" y="1776"/>
                </a:cubicBezTo>
                <a:cubicBezTo>
                  <a:pt x="1120" y="1800"/>
                  <a:pt x="1184" y="1888"/>
                  <a:pt x="1208" y="1920"/>
                </a:cubicBezTo>
                <a:cubicBezTo>
                  <a:pt x="1232" y="1952"/>
                  <a:pt x="1232" y="1952"/>
                  <a:pt x="1256" y="1968"/>
                </a:cubicBezTo>
                <a:cubicBezTo>
                  <a:pt x="1280" y="1984"/>
                  <a:pt x="1352" y="2000"/>
                  <a:pt x="1352" y="2016"/>
                </a:cubicBezTo>
                <a:cubicBezTo>
                  <a:pt x="1352" y="2032"/>
                  <a:pt x="1256" y="2040"/>
                  <a:pt x="1256" y="2064"/>
                </a:cubicBezTo>
                <a:cubicBezTo>
                  <a:pt x="1256" y="2088"/>
                  <a:pt x="1328" y="2144"/>
                  <a:pt x="1352" y="2160"/>
                </a:cubicBezTo>
                <a:cubicBezTo>
                  <a:pt x="1376" y="2176"/>
                  <a:pt x="1392" y="2152"/>
                  <a:pt x="1400" y="2160"/>
                </a:cubicBezTo>
                <a:cubicBezTo>
                  <a:pt x="1408" y="2168"/>
                  <a:pt x="1408" y="2192"/>
                  <a:pt x="1400" y="2208"/>
                </a:cubicBezTo>
                <a:cubicBezTo>
                  <a:pt x="1392" y="2224"/>
                  <a:pt x="1360" y="2240"/>
                  <a:pt x="1352" y="2256"/>
                </a:cubicBezTo>
                <a:cubicBezTo>
                  <a:pt x="1344" y="2272"/>
                  <a:pt x="1344" y="2288"/>
                  <a:pt x="1352" y="2304"/>
                </a:cubicBezTo>
                <a:cubicBezTo>
                  <a:pt x="1360" y="2320"/>
                  <a:pt x="1400" y="2336"/>
                  <a:pt x="1400" y="2352"/>
                </a:cubicBezTo>
                <a:cubicBezTo>
                  <a:pt x="1400" y="2368"/>
                  <a:pt x="1360" y="2376"/>
                  <a:pt x="1352" y="2400"/>
                </a:cubicBezTo>
                <a:cubicBezTo>
                  <a:pt x="1344" y="2424"/>
                  <a:pt x="1360" y="2480"/>
                  <a:pt x="1352" y="2496"/>
                </a:cubicBezTo>
                <a:cubicBezTo>
                  <a:pt x="1344" y="2512"/>
                  <a:pt x="1312" y="2480"/>
                  <a:pt x="1304" y="2496"/>
                </a:cubicBezTo>
                <a:cubicBezTo>
                  <a:pt x="1296" y="2512"/>
                  <a:pt x="1288" y="2568"/>
                  <a:pt x="1304" y="2592"/>
                </a:cubicBezTo>
                <a:cubicBezTo>
                  <a:pt x="1320" y="2616"/>
                  <a:pt x="1392" y="2608"/>
                  <a:pt x="1400" y="2640"/>
                </a:cubicBezTo>
                <a:cubicBezTo>
                  <a:pt x="1408" y="2672"/>
                  <a:pt x="1360" y="2752"/>
                  <a:pt x="1352" y="2784"/>
                </a:cubicBezTo>
                <a:cubicBezTo>
                  <a:pt x="1344" y="2816"/>
                  <a:pt x="1344" y="2816"/>
                  <a:pt x="1352" y="2832"/>
                </a:cubicBezTo>
                <a:cubicBezTo>
                  <a:pt x="1360" y="2848"/>
                  <a:pt x="1400" y="2864"/>
                  <a:pt x="1400" y="2880"/>
                </a:cubicBezTo>
                <a:cubicBezTo>
                  <a:pt x="1400" y="2896"/>
                  <a:pt x="1360" y="2912"/>
                  <a:pt x="1352" y="2928"/>
                </a:cubicBezTo>
                <a:cubicBezTo>
                  <a:pt x="1344" y="2944"/>
                  <a:pt x="1376" y="2960"/>
                  <a:pt x="1352" y="2976"/>
                </a:cubicBezTo>
                <a:cubicBezTo>
                  <a:pt x="1328" y="2992"/>
                  <a:pt x="1232" y="3008"/>
                  <a:pt x="1208" y="3024"/>
                </a:cubicBezTo>
                <a:cubicBezTo>
                  <a:pt x="1184" y="3040"/>
                  <a:pt x="1224" y="3064"/>
                  <a:pt x="1208" y="3072"/>
                </a:cubicBezTo>
                <a:cubicBezTo>
                  <a:pt x="1192" y="3080"/>
                  <a:pt x="1136" y="3072"/>
                  <a:pt x="1112" y="3072"/>
                </a:cubicBezTo>
                <a:cubicBezTo>
                  <a:pt x="1088" y="3072"/>
                  <a:pt x="1072" y="3064"/>
                  <a:pt x="1064" y="3072"/>
                </a:cubicBezTo>
                <a:cubicBezTo>
                  <a:pt x="1056" y="3080"/>
                  <a:pt x="1064" y="3104"/>
                  <a:pt x="1064" y="3120"/>
                </a:cubicBezTo>
                <a:cubicBezTo>
                  <a:pt x="1064" y="3136"/>
                  <a:pt x="1072" y="3160"/>
                  <a:pt x="1064" y="3168"/>
                </a:cubicBezTo>
                <a:cubicBezTo>
                  <a:pt x="1056" y="3176"/>
                  <a:pt x="1016" y="3152"/>
                  <a:pt x="1016" y="3168"/>
                </a:cubicBezTo>
                <a:cubicBezTo>
                  <a:pt x="1016" y="3184"/>
                  <a:pt x="1024" y="3248"/>
                  <a:pt x="1064" y="3264"/>
                </a:cubicBezTo>
                <a:cubicBezTo>
                  <a:pt x="1104" y="3280"/>
                  <a:pt x="1216" y="3264"/>
                  <a:pt x="1256" y="3264"/>
                </a:cubicBezTo>
                <a:cubicBezTo>
                  <a:pt x="1296" y="3264"/>
                  <a:pt x="1296" y="3256"/>
                  <a:pt x="1304" y="3264"/>
                </a:cubicBezTo>
                <a:cubicBezTo>
                  <a:pt x="1312" y="3272"/>
                  <a:pt x="1312" y="3296"/>
                  <a:pt x="1304" y="3312"/>
                </a:cubicBezTo>
                <a:cubicBezTo>
                  <a:pt x="1296" y="3328"/>
                  <a:pt x="1272" y="3336"/>
                  <a:pt x="1256" y="3360"/>
                </a:cubicBezTo>
                <a:cubicBezTo>
                  <a:pt x="1240" y="3384"/>
                  <a:pt x="1200" y="3440"/>
                  <a:pt x="1208" y="3456"/>
                </a:cubicBezTo>
                <a:cubicBezTo>
                  <a:pt x="1216" y="3472"/>
                  <a:pt x="1272" y="3456"/>
                  <a:pt x="1304" y="3456"/>
                </a:cubicBezTo>
                <a:cubicBezTo>
                  <a:pt x="1336" y="3456"/>
                  <a:pt x="1368" y="3480"/>
                  <a:pt x="1400" y="3456"/>
                </a:cubicBezTo>
                <a:cubicBezTo>
                  <a:pt x="1432" y="3432"/>
                  <a:pt x="1472" y="3344"/>
                  <a:pt x="1496" y="3312"/>
                </a:cubicBezTo>
                <a:cubicBezTo>
                  <a:pt x="1520" y="3280"/>
                  <a:pt x="1528" y="3272"/>
                  <a:pt x="1544" y="3264"/>
                </a:cubicBezTo>
                <a:cubicBezTo>
                  <a:pt x="1560" y="3256"/>
                  <a:pt x="1560" y="3272"/>
                  <a:pt x="1592" y="3264"/>
                </a:cubicBezTo>
                <a:cubicBezTo>
                  <a:pt x="1624" y="3256"/>
                  <a:pt x="1704" y="3256"/>
                  <a:pt x="1736" y="3216"/>
                </a:cubicBezTo>
                <a:cubicBezTo>
                  <a:pt x="1768" y="3176"/>
                  <a:pt x="1792" y="3064"/>
                  <a:pt x="1784" y="3024"/>
                </a:cubicBezTo>
                <a:cubicBezTo>
                  <a:pt x="1776" y="2984"/>
                  <a:pt x="1704" y="2992"/>
                  <a:pt x="1688" y="2976"/>
                </a:cubicBezTo>
                <a:cubicBezTo>
                  <a:pt x="1672" y="2960"/>
                  <a:pt x="1664" y="2936"/>
                  <a:pt x="1688" y="2928"/>
                </a:cubicBezTo>
                <a:cubicBezTo>
                  <a:pt x="1712" y="2920"/>
                  <a:pt x="1808" y="2944"/>
                  <a:pt x="1832" y="2928"/>
                </a:cubicBezTo>
                <a:cubicBezTo>
                  <a:pt x="1856" y="2912"/>
                  <a:pt x="1832" y="2864"/>
                  <a:pt x="1832" y="2832"/>
                </a:cubicBezTo>
                <a:cubicBezTo>
                  <a:pt x="1832" y="2800"/>
                  <a:pt x="1840" y="2752"/>
                  <a:pt x="1832" y="2736"/>
                </a:cubicBezTo>
                <a:cubicBezTo>
                  <a:pt x="1824" y="2720"/>
                  <a:pt x="1792" y="2752"/>
                  <a:pt x="1784" y="2736"/>
                </a:cubicBezTo>
                <a:cubicBezTo>
                  <a:pt x="1776" y="2720"/>
                  <a:pt x="1792" y="2664"/>
                  <a:pt x="1784" y="2640"/>
                </a:cubicBezTo>
                <a:cubicBezTo>
                  <a:pt x="1776" y="2616"/>
                  <a:pt x="1744" y="2616"/>
                  <a:pt x="1736" y="2592"/>
                </a:cubicBezTo>
                <a:cubicBezTo>
                  <a:pt x="1728" y="2568"/>
                  <a:pt x="1728" y="2520"/>
                  <a:pt x="1736" y="2496"/>
                </a:cubicBezTo>
                <a:cubicBezTo>
                  <a:pt x="1744" y="2472"/>
                  <a:pt x="1784" y="2472"/>
                  <a:pt x="1784" y="2448"/>
                </a:cubicBezTo>
                <a:cubicBezTo>
                  <a:pt x="1784" y="2424"/>
                  <a:pt x="1744" y="2384"/>
                  <a:pt x="1736" y="2352"/>
                </a:cubicBezTo>
                <a:cubicBezTo>
                  <a:pt x="1728" y="2320"/>
                  <a:pt x="1760" y="2288"/>
                  <a:pt x="1736" y="2256"/>
                </a:cubicBezTo>
                <a:cubicBezTo>
                  <a:pt x="1712" y="2224"/>
                  <a:pt x="1616" y="2192"/>
                  <a:pt x="1592" y="2160"/>
                </a:cubicBezTo>
                <a:cubicBezTo>
                  <a:pt x="1568" y="2128"/>
                  <a:pt x="1608" y="2088"/>
                  <a:pt x="1592" y="2064"/>
                </a:cubicBezTo>
                <a:cubicBezTo>
                  <a:pt x="1576" y="2040"/>
                  <a:pt x="1512" y="2032"/>
                  <a:pt x="1496" y="2016"/>
                </a:cubicBezTo>
                <a:cubicBezTo>
                  <a:pt x="1480" y="2000"/>
                  <a:pt x="1496" y="1984"/>
                  <a:pt x="1496" y="1968"/>
                </a:cubicBezTo>
                <a:cubicBezTo>
                  <a:pt x="1496" y="1952"/>
                  <a:pt x="1512" y="1928"/>
                  <a:pt x="1496" y="1920"/>
                </a:cubicBezTo>
                <a:cubicBezTo>
                  <a:pt x="1480" y="1912"/>
                  <a:pt x="1424" y="1920"/>
                  <a:pt x="1400" y="1920"/>
                </a:cubicBezTo>
                <a:cubicBezTo>
                  <a:pt x="1376" y="1920"/>
                  <a:pt x="1368" y="1928"/>
                  <a:pt x="1352" y="1920"/>
                </a:cubicBezTo>
                <a:cubicBezTo>
                  <a:pt x="1336" y="1912"/>
                  <a:pt x="1328" y="1904"/>
                  <a:pt x="1304" y="1872"/>
                </a:cubicBezTo>
                <a:cubicBezTo>
                  <a:pt x="1280" y="1840"/>
                  <a:pt x="1240" y="1768"/>
                  <a:pt x="1208" y="1728"/>
                </a:cubicBezTo>
                <a:cubicBezTo>
                  <a:pt x="1176" y="1688"/>
                  <a:pt x="1136" y="1656"/>
                  <a:pt x="1112" y="1632"/>
                </a:cubicBezTo>
                <a:cubicBezTo>
                  <a:pt x="1088" y="1608"/>
                  <a:pt x="1072" y="1608"/>
                  <a:pt x="1064" y="1584"/>
                </a:cubicBezTo>
                <a:cubicBezTo>
                  <a:pt x="1056" y="1560"/>
                  <a:pt x="1080" y="1520"/>
                  <a:pt x="1064" y="1488"/>
                </a:cubicBezTo>
                <a:cubicBezTo>
                  <a:pt x="1048" y="1456"/>
                  <a:pt x="1000" y="1416"/>
                  <a:pt x="968" y="1392"/>
                </a:cubicBezTo>
                <a:cubicBezTo>
                  <a:pt x="936" y="1368"/>
                  <a:pt x="896" y="1368"/>
                  <a:pt x="872" y="1344"/>
                </a:cubicBezTo>
                <a:cubicBezTo>
                  <a:pt x="848" y="1320"/>
                  <a:pt x="832" y="1280"/>
                  <a:pt x="824" y="1248"/>
                </a:cubicBezTo>
                <a:cubicBezTo>
                  <a:pt x="816" y="1216"/>
                  <a:pt x="840" y="1184"/>
                  <a:pt x="824" y="1152"/>
                </a:cubicBezTo>
                <a:cubicBezTo>
                  <a:pt x="808" y="1120"/>
                  <a:pt x="736" y="1080"/>
                  <a:pt x="728" y="1056"/>
                </a:cubicBezTo>
                <a:cubicBezTo>
                  <a:pt x="720" y="1032"/>
                  <a:pt x="752" y="1008"/>
                  <a:pt x="776" y="1008"/>
                </a:cubicBezTo>
                <a:cubicBezTo>
                  <a:pt x="800" y="1008"/>
                  <a:pt x="848" y="1056"/>
                  <a:pt x="872" y="1056"/>
                </a:cubicBezTo>
                <a:cubicBezTo>
                  <a:pt x="896" y="1056"/>
                  <a:pt x="928" y="1032"/>
                  <a:pt x="920" y="1008"/>
                </a:cubicBezTo>
                <a:cubicBezTo>
                  <a:pt x="912" y="984"/>
                  <a:pt x="832" y="936"/>
                  <a:pt x="824" y="912"/>
                </a:cubicBezTo>
                <a:cubicBezTo>
                  <a:pt x="816" y="888"/>
                  <a:pt x="848" y="864"/>
                  <a:pt x="872" y="864"/>
                </a:cubicBezTo>
                <a:cubicBezTo>
                  <a:pt x="896" y="864"/>
                  <a:pt x="952" y="912"/>
                  <a:pt x="968" y="912"/>
                </a:cubicBezTo>
                <a:cubicBezTo>
                  <a:pt x="984" y="912"/>
                  <a:pt x="984" y="888"/>
                  <a:pt x="968" y="864"/>
                </a:cubicBezTo>
                <a:cubicBezTo>
                  <a:pt x="952" y="840"/>
                  <a:pt x="888" y="792"/>
                  <a:pt x="872" y="768"/>
                </a:cubicBezTo>
                <a:cubicBezTo>
                  <a:pt x="856" y="744"/>
                  <a:pt x="864" y="728"/>
                  <a:pt x="872" y="720"/>
                </a:cubicBezTo>
                <a:cubicBezTo>
                  <a:pt x="880" y="712"/>
                  <a:pt x="928" y="736"/>
                  <a:pt x="920" y="720"/>
                </a:cubicBezTo>
                <a:cubicBezTo>
                  <a:pt x="912" y="704"/>
                  <a:pt x="848" y="640"/>
                  <a:pt x="824" y="624"/>
                </a:cubicBezTo>
                <a:cubicBezTo>
                  <a:pt x="800" y="608"/>
                  <a:pt x="784" y="640"/>
                  <a:pt x="776" y="624"/>
                </a:cubicBezTo>
                <a:cubicBezTo>
                  <a:pt x="768" y="608"/>
                  <a:pt x="776" y="560"/>
                  <a:pt x="776" y="528"/>
                </a:cubicBezTo>
                <a:cubicBezTo>
                  <a:pt x="776" y="496"/>
                  <a:pt x="768" y="448"/>
                  <a:pt x="776" y="432"/>
                </a:cubicBezTo>
                <a:cubicBezTo>
                  <a:pt x="784" y="416"/>
                  <a:pt x="808" y="416"/>
                  <a:pt x="824" y="432"/>
                </a:cubicBezTo>
                <a:cubicBezTo>
                  <a:pt x="840" y="448"/>
                  <a:pt x="856" y="504"/>
                  <a:pt x="872" y="528"/>
                </a:cubicBezTo>
                <a:cubicBezTo>
                  <a:pt x="888" y="552"/>
                  <a:pt x="904" y="568"/>
                  <a:pt x="920" y="576"/>
                </a:cubicBezTo>
                <a:cubicBezTo>
                  <a:pt x="936" y="584"/>
                  <a:pt x="968" y="592"/>
                  <a:pt x="968" y="576"/>
                </a:cubicBezTo>
                <a:cubicBezTo>
                  <a:pt x="968" y="560"/>
                  <a:pt x="920" y="496"/>
                  <a:pt x="920" y="480"/>
                </a:cubicBezTo>
                <a:cubicBezTo>
                  <a:pt x="920" y="464"/>
                  <a:pt x="944" y="472"/>
                  <a:pt x="968" y="480"/>
                </a:cubicBezTo>
                <a:cubicBezTo>
                  <a:pt x="992" y="488"/>
                  <a:pt x="1040" y="528"/>
                  <a:pt x="1064" y="528"/>
                </a:cubicBezTo>
                <a:cubicBezTo>
                  <a:pt x="1088" y="528"/>
                  <a:pt x="1112" y="472"/>
                  <a:pt x="1112" y="480"/>
                </a:cubicBezTo>
                <a:cubicBezTo>
                  <a:pt x="1112" y="488"/>
                  <a:pt x="1048" y="552"/>
                  <a:pt x="1064" y="576"/>
                </a:cubicBezTo>
                <a:cubicBezTo>
                  <a:pt x="1080" y="600"/>
                  <a:pt x="1160" y="616"/>
                  <a:pt x="1208" y="624"/>
                </a:cubicBezTo>
                <a:cubicBezTo>
                  <a:pt x="1256" y="632"/>
                  <a:pt x="1328" y="640"/>
                  <a:pt x="1352" y="624"/>
                </a:cubicBezTo>
                <a:cubicBezTo>
                  <a:pt x="1376" y="608"/>
                  <a:pt x="1344" y="552"/>
                  <a:pt x="1352" y="528"/>
                </a:cubicBezTo>
                <a:cubicBezTo>
                  <a:pt x="1360" y="504"/>
                  <a:pt x="1392" y="480"/>
                  <a:pt x="1400" y="480"/>
                </a:cubicBezTo>
                <a:cubicBezTo>
                  <a:pt x="1408" y="480"/>
                  <a:pt x="1376" y="520"/>
                  <a:pt x="1400" y="528"/>
                </a:cubicBezTo>
                <a:cubicBezTo>
                  <a:pt x="1424" y="536"/>
                  <a:pt x="1536" y="536"/>
                  <a:pt x="1544" y="528"/>
                </a:cubicBez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048500" y="6019800"/>
            <a:ext cx="2952750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Vùng đồi núi</a:t>
            </a:r>
          </a:p>
        </p:txBody>
      </p:sp>
      <p:sp>
        <p:nvSpPr>
          <p:cNvPr id="7181" name="Freeform 13"/>
          <p:cNvSpPr>
            <a:spLocks/>
          </p:cNvSpPr>
          <p:nvPr/>
        </p:nvSpPr>
        <p:spPr bwMode="auto">
          <a:xfrm>
            <a:off x="1603375" y="635000"/>
            <a:ext cx="1539875" cy="1130300"/>
          </a:xfrm>
          <a:custGeom>
            <a:avLst/>
            <a:gdLst>
              <a:gd name="T0" fmla="*/ 2147483647 w 776"/>
              <a:gd name="T1" fmla="*/ 2147483647 h 712"/>
              <a:gd name="T2" fmla="*/ 2147483647 w 776"/>
              <a:gd name="T3" fmla="*/ 2147483647 h 712"/>
              <a:gd name="T4" fmla="*/ 2147483647 w 776"/>
              <a:gd name="T5" fmla="*/ 2147483647 h 712"/>
              <a:gd name="T6" fmla="*/ 2147483647 w 776"/>
              <a:gd name="T7" fmla="*/ 2147483647 h 712"/>
              <a:gd name="T8" fmla="*/ 2147483647 w 776"/>
              <a:gd name="T9" fmla="*/ 2147483647 h 712"/>
              <a:gd name="T10" fmla="*/ 2147483647 w 776"/>
              <a:gd name="T11" fmla="*/ 2147483647 h 712"/>
              <a:gd name="T12" fmla="*/ 2147483647 w 776"/>
              <a:gd name="T13" fmla="*/ 2147483647 h 712"/>
              <a:gd name="T14" fmla="*/ 2147483647 w 776"/>
              <a:gd name="T15" fmla="*/ 2147483647 h 712"/>
              <a:gd name="T16" fmla="*/ 2147483647 w 776"/>
              <a:gd name="T17" fmla="*/ 2147483647 h 712"/>
              <a:gd name="T18" fmla="*/ 2147483647 w 776"/>
              <a:gd name="T19" fmla="*/ 2147483647 h 712"/>
              <a:gd name="T20" fmla="*/ 2147483647 w 776"/>
              <a:gd name="T21" fmla="*/ 2147483647 h 712"/>
              <a:gd name="T22" fmla="*/ 2147483647 w 776"/>
              <a:gd name="T23" fmla="*/ 2147483647 h 712"/>
              <a:gd name="T24" fmla="*/ 2147483647 w 776"/>
              <a:gd name="T25" fmla="*/ 2147483647 h 712"/>
              <a:gd name="T26" fmla="*/ 2147483647 w 776"/>
              <a:gd name="T27" fmla="*/ 2147483647 h 712"/>
              <a:gd name="T28" fmla="*/ 2147483647 w 776"/>
              <a:gd name="T29" fmla="*/ 2147483647 h 712"/>
              <a:gd name="T30" fmla="*/ 2147483647 w 776"/>
              <a:gd name="T31" fmla="*/ 2147483647 h 712"/>
              <a:gd name="T32" fmla="*/ 2147483647 w 776"/>
              <a:gd name="T33" fmla="*/ 2147483647 h 712"/>
              <a:gd name="T34" fmla="*/ 2147483647 w 776"/>
              <a:gd name="T35" fmla="*/ 2147483647 h 712"/>
              <a:gd name="T36" fmla="*/ 2147483647 w 776"/>
              <a:gd name="T37" fmla="*/ 2147483647 h 712"/>
              <a:gd name="T38" fmla="*/ 2147483647 w 776"/>
              <a:gd name="T39" fmla="*/ 2147483647 h 712"/>
              <a:gd name="T40" fmla="*/ 2147483647 w 776"/>
              <a:gd name="T41" fmla="*/ 2147483647 h 712"/>
              <a:gd name="T42" fmla="*/ 2147483647 w 776"/>
              <a:gd name="T43" fmla="*/ 2147483647 h 712"/>
              <a:gd name="T44" fmla="*/ 2147483647 w 776"/>
              <a:gd name="T45" fmla="*/ 2147483647 h 712"/>
              <a:gd name="T46" fmla="*/ 2147483647 w 776"/>
              <a:gd name="T47" fmla="*/ 2147483647 h 712"/>
              <a:gd name="T48" fmla="*/ 2147483647 w 776"/>
              <a:gd name="T49" fmla="*/ 2147483647 h 712"/>
              <a:gd name="T50" fmla="*/ 2147483647 w 776"/>
              <a:gd name="T51" fmla="*/ 2147483647 h 712"/>
              <a:gd name="T52" fmla="*/ 2147483647 w 776"/>
              <a:gd name="T53" fmla="*/ 2147483647 h 712"/>
              <a:gd name="T54" fmla="*/ 2147483647 w 776"/>
              <a:gd name="T55" fmla="*/ 2147483647 h 712"/>
              <a:gd name="T56" fmla="*/ 2147483647 w 776"/>
              <a:gd name="T57" fmla="*/ 2147483647 h 712"/>
              <a:gd name="T58" fmla="*/ 2147483647 w 776"/>
              <a:gd name="T59" fmla="*/ 2147483647 h 712"/>
              <a:gd name="T60" fmla="*/ 2147483647 w 776"/>
              <a:gd name="T61" fmla="*/ 2147483647 h 712"/>
              <a:gd name="T62" fmla="*/ 2147483647 w 776"/>
              <a:gd name="T63" fmla="*/ 2147483647 h 712"/>
              <a:gd name="T64" fmla="*/ 2147483647 w 776"/>
              <a:gd name="T65" fmla="*/ 2147483647 h 712"/>
              <a:gd name="T66" fmla="*/ 2147483647 w 776"/>
              <a:gd name="T67" fmla="*/ 2147483647 h 712"/>
              <a:gd name="T68" fmla="*/ 2147483647 w 776"/>
              <a:gd name="T69" fmla="*/ 2147483647 h 712"/>
              <a:gd name="T70" fmla="*/ 2147483647 w 776"/>
              <a:gd name="T71" fmla="*/ 2147483647 h 712"/>
              <a:gd name="T72" fmla="*/ 2147483647 w 776"/>
              <a:gd name="T73" fmla="*/ 2147483647 h 712"/>
              <a:gd name="T74" fmla="*/ 2147483647 w 776"/>
              <a:gd name="T75" fmla="*/ 2147483647 h 712"/>
              <a:gd name="T76" fmla="*/ 2147483647 w 776"/>
              <a:gd name="T77" fmla="*/ 2147483647 h 712"/>
              <a:gd name="T78" fmla="*/ 2147483647 w 776"/>
              <a:gd name="T79" fmla="*/ 2147483647 h 712"/>
              <a:gd name="T80" fmla="*/ 2147483647 w 776"/>
              <a:gd name="T81" fmla="*/ 2147483647 h 712"/>
              <a:gd name="T82" fmla="*/ 2147483647 w 776"/>
              <a:gd name="T83" fmla="*/ 2147483647 h 712"/>
              <a:gd name="T84" fmla="*/ 2147483647 w 776"/>
              <a:gd name="T85" fmla="*/ 2147483647 h 712"/>
              <a:gd name="T86" fmla="*/ 2147483647 w 776"/>
              <a:gd name="T87" fmla="*/ 2147483647 h 712"/>
              <a:gd name="T88" fmla="*/ 2147483647 w 776"/>
              <a:gd name="T89" fmla="*/ 2147483647 h 712"/>
              <a:gd name="T90" fmla="*/ 2147483647 w 776"/>
              <a:gd name="T91" fmla="*/ 2147483647 h 712"/>
              <a:gd name="T92" fmla="*/ 2147483647 w 776"/>
              <a:gd name="T93" fmla="*/ 2147483647 h 71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76"/>
              <a:gd name="T142" fmla="*/ 0 h 712"/>
              <a:gd name="T143" fmla="*/ 776 w 776"/>
              <a:gd name="T144" fmla="*/ 712 h 71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76" h="712">
                <a:moveTo>
                  <a:pt x="776" y="176"/>
                </a:moveTo>
                <a:cubicBezTo>
                  <a:pt x="776" y="184"/>
                  <a:pt x="744" y="216"/>
                  <a:pt x="728" y="224"/>
                </a:cubicBezTo>
                <a:cubicBezTo>
                  <a:pt x="712" y="232"/>
                  <a:pt x="696" y="216"/>
                  <a:pt x="680" y="224"/>
                </a:cubicBezTo>
                <a:cubicBezTo>
                  <a:pt x="664" y="232"/>
                  <a:pt x="640" y="256"/>
                  <a:pt x="632" y="272"/>
                </a:cubicBezTo>
                <a:cubicBezTo>
                  <a:pt x="624" y="288"/>
                  <a:pt x="640" y="304"/>
                  <a:pt x="632" y="320"/>
                </a:cubicBezTo>
                <a:cubicBezTo>
                  <a:pt x="624" y="336"/>
                  <a:pt x="600" y="368"/>
                  <a:pt x="584" y="368"/>
                </a:cubicBezTo>
                <a:cubicBezTo>
                  <a:pt x="568" y="368"/>
                  <a:pt x="552" y="328"/>
                  <a:pt x="536" y="320"/>
                </a:cubicBezTo>
                <a:cubicBezTo>
                  <a:pt x="520" y="312"/>
                  <a:pt x="496" y="312"/>
                  <a:pt x="488" y="320"/>
                </a:cubicBezTo>
                <a:cubicBezTo>
                  <a:pt x="480" y="328"/>
                  <a:pt x="496" y="360"/>
                  <a:pt x="488" y="368"/>
                </a:cubicBezTo>
                <a:cubicBezTo>
                  <a:pt x="480" y="376"/>
                  <a:pt x="456" y="376"/>
                  <a:pt x="440" y="368"/>
                </a:cubicBezTo>
                <a:cubicBezTo>
                  <a:pt x="424" y="360"/>
                  <a:pt x="408" y="312"/>
                  <a:pt x="392" y="320"/>
                </a:cubicBezTo>
                <a:cubicBezTo>
                  <a:pt x="376" y="328"/>
                  <a:pt x="344" y="392"/>
                  <a:pt x="344" y="416"/>
                </a:cubicBezTo>
                <a:cubicBezTo>
                  <a:pt x="344" y="440"/>
                  <a:pt x="392" y="448"/>
                  <a:pt x="392" y="464"/>
                </a:cubicBezTo>
                <a:cubicBezTo>
                  <a:pt x="392" y="480"/>
                  <a:pt x="360" y="504"/>
                  <a:pt x="344" y="512"/>
                </a:cubicBezTo>
                <a:cubicBezTo>
                  <a:pt x="328" y="520"/>
                  <a:pt x="312" y="504"/>
                  <a:pt x="296" y="512"/>
                </a:cubicBezTo>
                <a:cubicBezTo>
                  <a:pt x="280" y="520"/>
                  <a:pt x="256" y="544"/>
                  <a:pt x="248" y="560"/>
                </a:cubicBezTo>
                <a:cubicBezTo>
                  <a:pt x="240" y="576"/>
                  <a:pt x="256" y="600"/>
                  <a:pt x="248" y="608"/>
                </a:cubicBezTo>
                <a:cubicBezTo>
                  <a:pt x="240" y="616"/>
                  <a:pt x="208" y="592"/>
                  <a:pt x="200" y="608"/>
                </a:cubicBezTo>
                <a:cubicBezTo>
                  <a:pt x="192" y="624"/>
                  <a:pt x="208" y="696"/>
                  <a:pt x="200" y="704"/>
                </a:cubicBezTo>
                <a:cubicBezTo>
                  <a:pt x="192" y="712"/>
                  <a:pt x="176" y="680"/>
                  <a:pt x="152" y="656"/>
                </a:cubicBezTo>
                <a:cubicBezTo>
                  <a:pt x="128" y="632"/>
                  <a:pt x="72" y="584"/>
                  <a:pt x="56" y="560"/>
                </a:cubicBezTo>
                <a:cubicBezTo>
                  <a:pt x="40" y="536"/>
                  <a:pt x="40" y="520"/>
                  <a:pt x="56" y="512"/>
                </a:cubicBezTo>
                <a:cubicBezTo>
                  <a:pt x="72" y="504"/>
                  <a:pt x="128" y="504"/>
                  <a:pt x="152" y="512"/>
                </a:cubicBezTo>
                <a:cubicBezTo>
                  <a:pt x="176" y="520"/>
                  <a:pt x="192" y="568"/>
                  <a:pt x="200" y="560"/>
                </a:cubicBezTo>
                <a:cubicBezTo>
                  <a:pt x="208" y="552"/>
                  <a:pt x="224" y="488"/>
                  <a:pt x="200" y="464"/>
                </a:cubicBezTo>
                <a:cubicBezTo>
                  <a:pt x="176" y="440"/>
                  <a:pt x="72" y="432"/>
                  <a:pt x="56" y="416"/>
                </a:cubicBezTo>
                <a:cubicBezTo>
                  <a:pt x="40" y="400"/>
                  <a:pt x="88" y="376"/>
                  <a:pt x="104" y="368"/>
                </a:cubicBezTo>
                <a:cubicBezTo>
                  <a:pt x="120" y="360"/>
                  <a:pt x="160" y="384"/>
                  <a:pt x="152" y="368"/>
                </a:cubicBezTo>
                <a:cubicBezTo>
                  <a:pt x="144" y="352"/>
                  <a:pt x="80" y="288"/>
                  <a:pt x="56" y="272"/>
                </a:cubicBezTo>
                <a:cubicBezTo>
                  <a:pt x="32" y="256"/>
                  <a:pt x="16" y="312"/>
                  <a:pt x="8" y="272"/>
                </a:cubicBezTo>
                <a:cubicBezTo>
                  <a:pt x="0" y="232"/>
                  <a:pt x="0" y="64"/>
                  <a:pt x="8" y="32"/>
                </a:cubicBezTo>
                <a:cubicBezTo>
                  <a:pt x="16" y="0"/>
                  <a:pt x="40" y="56"/>
                  <a:pt x="56" y="80"/>
                </a:cubicBezTo>
                <a:cubicBezTo>
                  <a:pt x="72" y="104"/>
                  <a:pt x="88" y="152"/>
                  <a:pt x="104" y="176"/>
                </a:cubicBezTo>
                <a:cubicBezTo>
                  <a:pt x="120" y="200"/>
                  <a:pt x="136" y="216"/>
                  <a:pt x="152" y="224"/>
                </a:cubicBezTo>
                <a:cubicBezTo>
                  <a:pt x="168" y="232"/>
                  <a:pt x="200" y="240"/>
                  <a:pt x="200" y="224"/>
                </a:cubicBezTo>
                <a:cubicBezTo>
                  <a:pt x="200" y="208"/>
                  <a:pt x="144" y="144"/>
                  <a:pt x="152" y="128"/>
                </a:cubicBezTo>
                <a:cubicBezTo>
                  <a:pt x="160" y="112"/>
                  <a:pt x="224" y="120"/>
                  <a:pt x="248" y="128"/>
                </a:cubicBezTo>
                <a:cubicBezTo>
                  <a:pt x="272" y="136"/>
                  <a:pt x="280" y="168"/>
                  <a:pt x="296" y="176"/>
                </a:cubicBezTo>
                <a:cubicBezTo>
                  <a:pt x="312" y="184"/>
                  <a:pt x="344" y="168"/>
                  <a:pt x="344" y="176"/>
                </a:cubicBezTo>
                <a:cubicBezTo>
                  <a:pt x="344" y="184"/>
                  <a:pt x="272" y="208"/>
                  <a:pt x="296" y="224"/>
                </a:cubicBezTo>
                <a:cubicBezTo>
                  <a:pt x="320" y="240"/>
                  <a:pt x="440" y="264"/>
                  <a:pt x="488" y="272"/>
                </a:cubicBezTo>
                <a:cubicBezTo>
                  <a:pt x="536" y="280"/>
                  <a:pt x="568" y="288"/>
                  <a:pt x="584" y="272"/>
                </a:cubicBezTo>
                <a:cubicBezTo>
                  <a:pt x="600" y="256"/>
                  <a:pt x="576" y="200"/>
                  <a:pt x="584" y="176"/>
                </a:cubicBezTo>
                <a:cubicBezTo>
                  <a:pt x="592" y="152"/>
                  <a:pt x="624" y="128"/>
                  <a:pt x="632" y="128"/>
                </a:cubicBezTo>
                <a:cubicBezTo>
                  <a:pt x="640" y="128"/>
                  <a:pt x="616" y="168"/>
                  <a:pt x="632" y="176"/>
                </a:cubicBezTo>
                <a:cubicBezTo>
                  <a:pt x="648" y="184"/>
                  <a:pt x="704" y="176"/>
                  <a:pt x="728" y="176"/>
                </a:cubicBezTo>
                <a:cubicBezTo>
                  <a:pt x="752" y="176"/>
                  <a:pt x="776" y="168"/>
                  <a:pt x="776" y="176"/>
                </a:cubicBez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7182" name="Freeform 14"/>
          <p:cNvSpPr>
            <a:spLocks/>
          </p:cNvSpPr>
          <p:nvPr/>
        </p:nvSpPr>
        <p:spPr bwMode="auto">
          <a:xfrm>
            <a:off x="1143000" y="5080000"/>
            <a:ext cx="1762125" cy="1473200"/>
          </a:xfrm>
          <a:custGeom>
            <a:avLst/>
            <a:gdLst>
              <a:gd name="T0" fmla="*/ 2147483647 w 888"/>
              <a:gd name="T1" fmla="*/ 2147483647 h 928"/>
              <a:gd name="T2" fmla="*/ 2147483647 w 888"/>
              <a:gd name="T3" fmla="*/ 2147483647 h 928"/>
              <a:gd name="T4" fmla="*/ 2147483647 w 888"/>
              <a:gd name="T5" fmla="*/ 2147483647 h 928"/>
              <a:gd name="T6" fmla="*/ 2147483647 w 888"/>
              <a:gd name="T7" fmla="*/ 2147483647 h 928"/>
              <a:gd name="T8" fmla="*/ 2147483647 w 888"/>
              <a:gd name="T9" fmla="*/ 2147483647 h 928"/>
              <a:gd name="T10" fmla="*/ 2147483647 w 888"/>
              <a:gd name="T11" fmla="*/ 2147483647 h 928"/>
              <a:gd name="T12" fmla="*/ 2147483647 w 888"/>
              <a:gd name="T13" fmla="*/ 2147483647 h 928"/>
              <a:gd name="T14" fmla="*/ 2147483647 w 888"/>
              <a:gd name="T15" fmla="*/ 2147483647 h 928"/>
              <a:gd name="T16" fmla="*/ 2147483647 w 888"/>
              <a:gd name="T17" fmla="*/ 2147483647 h 928"/>
              <a:gd name="T18" fmla="*/ 2147483647 w 888"/>
              <a:gd name="T19" fmla="*/ 2147483647 h 928"/>
              <a:gd name="T20" fmla="*/ 2147483647 w 888"/>
              <a:gd name="T21" fmla="*/ 2147483647 h 928"/>
              <a:gd name="T22" fmla="*/ 2147483647 w 888"/>
              <a:gd name="T23" fmla="*/ 2147483647 h 928"/>
              <a:gd name="T24" fmla="*/ 2147483647 w 888"/>
              <a:gd name="T25" fmla="*/ 2147483647 h 928"/>
              <a:gd name="T26" fmla="*/ 2147483647 w 888"/>
              <a:gd name="T27" fmla="*/ 2147483647 h 928"/>
              <a:gd name="T28" fmla="*/ 2147483647 w 888"/>
              <a:gd name="T29" fmla="*/ 2147483647 h 928"/>
              <a:gd name="T30" fmla="*/ 2147483647 w 888"/>
              <a:gd name="T31" fmla="*/ 2147483647 h 928"/>
              <a:gd name="T32" fmla="*/ 2147483647 w 888"/>
              <a:gd name="T33" fmla="*/ 2147483647 h 928"/>
              <a:gd name="T34" fmla="*/ 2147483647 w 888"/>
              <a:gd name="T35" fmla="*/ 2147483647 h 928"/>
              <a:gd name="T36" fmla="*/ 2147483647 w 888"/>
              <a:gd name="T37" fmla="*/ 2147483647 h 928"/>
              <a:gd name="T38" fmla="*/ 2147483647 w 888"/>
              <a:gd name="T39" fmla="*/ 2147483647 h 928"/>
              <a:gd name="T40" fmla="*/ 2147483647 w 888"/>
              <a:gd name="T41" fmla="*/ 2147483647 h 928"/>
              <a:gd name="T42" fmla="*/ 2147483647 w 888"/>
              <a:gd name="T43" fmla="*/ 2147483647 h 928"/>
              <a:gd name="T44" fmla="*/ 2147483647 w 888"/>
              <a:gd name="T45" fmla="*/ 2147483647 h 928"/>
              <a:gd name="T46" fmla="*/ 0 w 888"/>
              <a:gd name="T47" fmla="*/ 2147483647 h 928"/>
              <a:gd name="T48" fmla="*/ 2147483647 w 888"/>
              <a:gd name="T49" fmla="*/ 2147483647 h 928"/>
              <a:gd name="T50" fmla="*/ 2147483647 w 888"/>
              <a:gd name="T51" fmla="*/ 2147483647 h 928"/>
              <a:gd name="T52" fmla="*/ 2147483647 w 888"/>
              <a:gd name="T53" fmla="*/ 2147483647 h 928"/>
              <a:gd name="T54" fmla="*/ 2147483647 w 888"/>
              <a:gd name="T55" fmla="*/ 2147483647 h 928"/>
              <a:gd name="T56" fmla="*/ 2147483647 w 888"/>
              <a:gd name="T57" fmla="*/ 2147483647 h 928"/>
              <a:gd name="T58" fmla="*/ 2147483647 w 888"/>
              <a:gd name="T59" fmla="*/ 2147483647 h 928"/>
              <a:gd name="T60" fmla="*/ 2147483647 w 888"/>
              <a:gd name="T61" fmla="*/ 2147483647 h 928"/>
              <a:gd name="T62" fmla="*/ 2147483647 w 888"/>
              <a:gd name="T63" fmla="*/ 2147483647 h 928"/>
              <a:gd name="T64" fmla="*/ 2147483647 w 888"/>
              <a:gd name="T65" fmla="*/ 2147483647 h 928"/>
              <a:gd name="T66" fmla="*/ 2147483647 w 888"/>
              <a:gd name="T67" fmla="*/ 2147483647 h 928"/>
              <a:gd name="T68" fmla="*/ 2147483647 w 888"/>
              <a:gd name="T69" fmla="*/ 2147483647 h 928"/>
              <a:gd name="T70" fmla="*/ 2147483647 w 888"/>
              <a:gd name="T71" fmla="*/ 2147483647 h 928"/>
              <a:gd name="T72" fmla="*/ 2147483647 w 888"/>
              <a:gd name="T73" fmla="*/ 2147483647 h 928"/>
              <a:gd name="T74" fmla="*/ 2147483647 w 888"/>
              <a:gd name="T75" fmla="*/ 2147483647 h 928"/>
              <a:gd name="T76" fmla="*/ 2147483647 w 888"/>
              <a:gd name="T77" fmla="*/ 2147483647 h 928"/>
              <a:gd name="T78" fmla="*/ 2147483647 w 888"/>
              <a:gd name="T79" fmla="*/ 2147483647 h 928"/>
              <a:gd name="T80" fmla="*/ 2147483647 w 888"/>
              <a:gd name="T81" fmla="*/ 2147483647 h 928"/>
              <a:gd name="T82" fmla="*/ 2147483647 w 888"/>
              <a:gd name="T83" fmla="*/ 2147483647 h 928"/>
              <a:gd name="T84" fmla="*/ 2147483647 w 888"/>
              <a:gd name="T85" fmla="*/ 2147483647 h 928"/>
              <a:gd name="T86" fmla="*/ 2147483647 w 888"/>
              <a:gd name="T87" fmla="*/ 2147483647 h 928"/>
              <a:gd name="T88" fmla="*/ 2147483647 w 888"/>
              <a:gd name="T89" fmla="*/ 2147483647 h 928"/>
              <a:gd name="T90" fmla="*/ 2147483647 w 888"/>
              <a:gd name="T91" fmla="*/ 2147483647 h 928"/>
              <a:gd name="T92" fmla="*/ 2147483647 w 888"/>
              <a:gd name="T93" fmla="*/ 2147483647 h 928"/>
              <a:gd name="T94" fmla="*/ 2147483647 w 888"/>
              <a:gd name="T95" fmla="*/ 2147483647 h 928"/>
              <a:gd name="T96" fmla="*/ 2147483647 w 888"/>
              <a:gd name="T97" fmla="*/ 2147483647 h 928"/>
              <a:gd name="T98" fmla="*/ 2147483647 w 888"/>
              <a:gd name="T99" fmla="*/ 2147483647 h 92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88"/>
              <a:gd name="T151" fmla="*/ 0 h 928"/>
              <a:gd name="T152" fmla="*/ 888 w 888"/>
              <a:gd name="T153" fmla="*/ 928 h 92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88" h="928">
                <a:moveTo>
                  <a:pt x="864" y="304"/>
                </a:moveTo>
                <a:cubicBezTo>
                  <a:pt x="840" y="296"/>
                  <a:pt x="752" y="312"/>
                  <a:pt x="720" y="304"/>
                </a:cubicBezTo>
                <a:cubicBezTo>
                  <a:pt x="688" y="296"/>
                  <a:pt x="664" y="280"/>
                  <a:pt x="672" y="256"/>
                </a:cubicBezTo>
                <a:cubicBezTo>
                  <a:pt x="680" y="232"/>
                  <a:pt x="752" y="184"/>
                  <a:pt x="768" y="160"/>
                </a:cubicBezTo>
                <a:cubicBezTo>
                  <a:pt x="784" y="136"/>
                  <a:pt x="808" y="120"/>
                  <a:pt x="768" y="112"/>
                </a:cubicBezTo>
                <a:cubicBezTo>
                  <a:pt x="728" y="104"/>
                  <a:pt x="576" y="128"/>
                  <a:pt x="528" y="112"/>
                </a:cubicBezTo>
                <a:cubicBezTo>
                  <a:pt x="480" y="96"/>
                  <a:pt x="504" y="32"/>
                  <a:pt x="480" y="16"/>
                </a:cubicBezTo>
                <a:cubicBezTo>
                  <a:pt x="456" y="0"/>
                  <a:pt x="400" y="0"/>
                  <a:pt x="384" y="16"/>
                </a:cubicBezTo>
                <a:cubicBezTo>
                  <a:pt x="368" y="32"/>
                  <a:pt x="384" y="88"/>
                  <a:pt x="384" y="112"/>
                </a:cubicBezTo>
                <a:cubicBezTo>
                  <a:pt x="384" y="136"/>
                  <a:pt x="368" y="144"/>
                  <a:pt x="384" y="160"/>
                </a:cubicBezTo>
                <a:cubicBezTo>
                  <a:pt x="400" y="176"/>
                  <a:pt x="464" y="192"/>
                  <a:pt x="480" y="208"/>
                </a:cubicBezTo>
                <a:cubicBezTo>
                  <a:pt x="496" y="224"/>
                  <a:pt x="488" y="256"/>
                  <a:pt x="480" y="256"/>
                </a:cubicBezTo>
                <a:cubicBezTo>
                  <a:pt x="472" y="256"/>
                  <a:pt x="448" y="216"/>
                  <a:pt x="432" y="208"/>
                </a:cubicBezTo>
                <a:cubicBezTo>
                  <a:pt x="416" y="200"/>
                  <a:pt x="400" y="216"/>
                  <a:pt x="384" y="208"/>
                </a:cubicBezTo>
                <a:cubicBezTo>
                  <a:pt x="368" y="200"/>
                  <a:pt x="352" y="160"/>
                  <a:pt x="336" y="160"/>
                </a:cubicBezTo>
                <a:cubicBezTo>
                  <a:pt x="320" y="160"/>
                  <a:pt x="304" y="200"/>
                  <a:pt x="288" y="208"/>
                </a:cubicBezTo>
                <a:cubicBezTo>
                  <a:pt x="272" y="216"/>
                  <a:pt x="248" y="192"/>
                  <a:pt x="240" y="208"/>
                </a:cubicBezTo>
                <a:cubicBezTo>
                  <a:pt x="232" y="224"/>
                  <a:pt x="248" y="304"/>
                  <a:pt x="240" y="304"/>
                </a:cubicBezTo>
                <a:cubicBezTo>
                  <a:pt x="232" y="304"/>
                  <a:pt x="208" y="224"/>
                  <a:pt x="192" y="208"/>
                </a:cubicBezTo>
                <a:cubicBezTo>
                  <a:pt x="176" y="192"/>
                  <a:pt x="152" y="200"/>
                  <a:pt x="144" y="208"/>
                </a:cubicBezTo>
                <a:cubicBezTo>
                  <a:pt x="136" y="216"/>
                  <a:pt x="152" y="240"/>
                  <a:pt x="144" y="256"/>
                </a:cubicBezTo>
                <a:cubicBezTo>
                  <a:pt x="136" y="272"/>
                  <a:pt x="112" y="296"/>
                  <a:pt x="96" y="304"/>
                </a:cubicBezTo>
                <a:cubicBezTo>
                  <a:pt x="80" y="312"/>
                  <a:pt x="64" y="296"/>
                  <a:pt x="48" y="304"/>
                </a:cubicBezTo>
                <a:cubicBezTo>
                  <a:pt x="32" y="312"/>
                  <a:pt x="0" y="328"/>
                  <a:pt x="0" y="352"/>
                </a:cubicBezTo>
                <a:cubicBezTo>
                  <a:pt x="0" y="376"/>
                  <a:pt x="24" y="440"/>
                  <a:pt x="48" y="448"/>
                </a:cubicBezTo>
                <a:cubicBezTo>
                  <a:pt x="72" y="456"/>
                  <a:pt x="136" y="392"/>
                  <a:pt x="144" y="400"/>
                </a:cubicBezTo>
                <a:cubicBezTo>
                  <a:pt x="152" y="408"/>
                  <a:pt x="104" y="472"/>
                  <a:pt x="96" y="496"/>
                </a:cubicBezTo>
                <a:cubicBezTo>
                  <a:pt x="88" y="520"/>
                  <a:pt x="96" y="528"/>
                  <a:pt x="96" y="544"/>
                </a:cubicBezTo>
                <a:cubicBezTo>
                  <a:pt x="96" y="560"/>
                  <a:pt x="104" y="568"/>
                  <a:pt x="96" y="592"/>
                </a:cubicBezTo>
                <a:cubicBezTo>
                  <a:pt x="88" y="616"/>
                  <a:pt x="48" y="656"/>
                  <a:pt x="48" y="688"/>
                </a:cubicBezTo>
                <a:cubicBezTo>
                  <a:pt x="48" y="720"/>
                  <a:pt x="88" y="760"/>
                  <a:pt x="96" y="784"/>
                </a:cubicBezTo>
                <a:cubicBezTo>
                  <a:pt x="104" y="808"/>
                  <a:pt x="104" y="824"/>
                  <a:pt x="96" y="832"/>
                </a:cubicBezTo>
                <a:cubicBezTo>
                  <a:pt x="88" y="840"/>
                  <a:pt x="56" y="824"/>
                  <a:pt x="48" y="832"/>
                </a:cubicBezTo>
                <a:cubicBezTo>
                  <a:pt x="40" y="840"/>
                  <a:pt x="48" y="864"/>
                  <a:pt x="48" y="880"/>
                </a:cubicBezTo>
                <a:cubicBezTo>
                  <a:pt x="48" y="896"/>
                  <a:pt x="32" y="928"/>
                  <a:pt x="48" y="928"/>
                </a:cubicBezTo>
                <a:cubicBezTo>
                  <a:pt x="64" y="928"/>
                  <a:pt x="128" y="904"/>
                  <a:pt x="144" y="880"/>
                </a:cubicBezTo>
                <a:cubicBezTo>
                  <a:pt x="160" y="856"/>
                  <a:pt x="128" y="800"/>
                  <a:pt x="144" y="784"/>
                </a:cubicBezTo>
                <a:cubicBezTo>
                  <a:pt x="160" y="768"/>
                  <a:pt x="216" y="800"/>
                  <a:pt x="240" y="784"/>
                </a:cubicBezTo>
                <a:cubicBezTo>
                  <a:pt x="264" y="768"/>
                  <a:pt x="264" y="704"/>
                  <a:pt x="288" y="688"/>
                </a:cubicBezTo>
                <a:cubicBezTo>
                  <a:pt x="312" y="672"/>
                  <a:pt x="352" y="696"/>
                  <a:pt x="384" y="688"/>
                </a:cubicBezTo>
                <a:cubicBezTo>
                  <a:pt x="416" y="680"/>
                  <a:pt x="456" y="656"/>
                  <a:pt x="480" y="640"/>
                </a:cubicBezTo>
                <a:cubicBezTo>
                  <a:pt x="504" y="624"/>
                  <a:pt x="512" y="616"/>
                  <a:pt x="528" y="592"/>
                </a:cubicBezTo>
                <a:cubicBezTo>
                  <a:pt x="544" y="568"/>
                  <a:pt x="568" y="520"/>
                  <a:pt x="576" y="496"/>
                </a:cubicBezTo>
                <a:cubicBezTo>
                  <a:pt x="584" y="472"/>
                  <a:pt x="568" y="456"/>
                  <a:pt x="576" y="448"/>
                </a:cubicBezTo>
                <a:cubicBezTo>
                  <a:pt x="584" y="440"/>
                  <a:pt x="616" y="456"/>
                  <a:pt x="624" y="448"/>
                </a:cubicBezTo>
                <a:cubicBezTo>
                  <a:pt x="632" y="440"/>
                  <a:pt x="616" y="416"/>
                  <a:pt x="624" y="400"/>
                </a:cubicBezTo>
                <a:cubicBezTo>
                  <a:pt x="632" y="384"/>
                  <a:pt x="656" y="352"/>
                  <a:pt x="672" y="352"/>
                </a:cubicBezTo>
                <a:cubicBezTo>
                  <a:pt x="688" y="352"/>
                  <a:pt x="688" y="400"/>
                  <a:pt x="720" y="400"/>
                </a:cubicBezTo>
                <a:cubicBezTo>
                  <a:pt x="752" y="400"/>
                  <a:pt x="840" y="368"/>
                  <a:pt x="864" y="352"/>
                </a:cubicBezTo>
                <a:cubicBezTo>
                  <a:pt x="888" y="336"/>
                  <a:pt x="888" y="312"/>
                  <a:pt x="864" y="304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7183" name="Freeform 15"/>
          <p:cNvSpPr>
            <a:spLocks/>
          </p:cNvSpPr>
          <p:nvPr/>
        </p:nvSpPr>
        <p:spPr bwMode="auto">
          <a:xfrm>
            <a:off x="1492250" y="1663700"/>
            <a:ext cx="2349500" cy="3987800"/>
          </a:xfrm>
          <a:custGeom>
            <a:avLst/>
            <a:gdLst>
              <a:gd name="T0" fmla="*/ 2147483647 w 1184"/>
              <a:gd name="T1" fmla="*/ 2147483647 h 2512"/>
              <a:gd name="T2" fmla="*/ 2147483647 w 1184"/>
              <a:gd name="T3" fmla="*/ 2147483647 h 2512"/>
              <a:gd name="T4" fmla="*/ 2147483647 w 1184"/>
              <a:gd name="T5" fmla="*/ 2147483647 h 2512"/>
              <a:gd name="T6" fmla="*/ 2147483647 w 1184"/>
              <a:gd name="T7" fmla="*/ 2147483647 h 2512"/>
              <a:gd name="T8" fmla="*/ 2147483647 w 1184"/>
              <a:gd name="T9" fmla="*/ 2147483647 h 2512"/>
              <a:gd name="T10" fmla="*/ 2147483647 w 1184"/>
              <a:gd name="T11" fmla="*/ 2147483647 h 2512"/>
              <a:gd name="T12" fmla="*/ 2147483647 w 1184"/>
              <a:gd name="T13" fmla="*/ 2147483647 h 2512"/>
              <a:gd name="T14" fmla="*/ 2147483647 w 1184"/>
              <a:gd name="T15" fmla="*/ 2147483647 h 2512"/>
              <a:gd name="T16" fmla="*/ 2147483647 w 1184"/>
              <a:gd name="T17" fmla="*/ 2147483647 h 2512"/>
              <a:gd name="T18" fmla="*/ 2147483647 w 1184"/>
              <a:gd name="T19" fmla="*/ 2147483647 h 2512"/>
              <a:gd name="T20" fmla="*/ 2147483647 w 1184"/>
              <a:gd name="T21" fmla="*/ 2147483647 h 2512"/>
              <a:gd name="T22" fmla="*/ 2147483647 w 1184"/>
              <a:gd name="T23" fmla="*/ 2147483647 h 2512"/>
              <a:gd name="T24" fmla="*/ 2147483647 w 1184"/>
              <a:gd name="T25" fmla="*/ 2147483647 h 2512"/>
              <a:gd name="T26" fmla="*/ 2147483647 w 1184"/>
              <a:gd name="T27" fmla="*/ 2147483647 h 2512"/>
              <a:gd name="T28" fmla="*/ 2147483647 w 1184"/>
              <a:gd name="T29" fmla="*/ 2147483647 h 2512"/>
              <a:gd name="T30" fmla="*/ 2147483647 w 1184"/>
              <a:gd name="T31" fmla="*/ 2147483647 h 2512"/>
              <a:gd name="T32" fmla="*/ 2147483647 w 1184"/>
              <a:gd name="T33" fmla="*/ 2147483647 h 2512"/>
              <a:gd name="T34" fmla="*/ 2147483647 w 1184"/>
              <a:gd name="T35" fmla="*/ 2147483647 h 2512"/>
              <a:gd name="T36" fmla="*/ 2147483647 w 1184"/>
              <a:gd name="T37" fmla="*/ 2147483647 h 2512"/>
              <a:gd name="T38" fmla="*/ 2147483647 w 1184"/>
              <a:gd name="T39" fmla="*/ 2147483647 h 2512"/>
              <a:gd name="T40" fmla="*/ 2147483647 w 1184"/>
              <a:gd name="T41" fmla="*/ 2147483647 h 2512"/>
              <a:gd name="T42" fmla="*/ 2147483647 w 1184"/>
              <a:gd name="T43" fmla="*/ 2147483647 h 2512"/>
              <a:gd name="T44" fmla="*/ 2147483647 w 1184"/>
              <a:gd name="T45" fmla="*/ 2147483647 h 2512"/>
              <a:gd name="T46" fmla="*/ 2147483647 w 1184"/>
              <a:gd name="T47" fmla="*/ 2147483647 h 2512"/>
              <a:gd name="T48" fmla="*/ 2147483647 w 1184"/>
              <a:gd name="T49" fmla="*/ 2147483647 h 2512"/>
              <a:gd name="T50" fmla="*/ 2147483647 w 1184"/>
              <a:gd name="T51" fmla="*/ 2147483647 h 2512"/>
              <a:gd name="T52" fmla="*/ 2147483647 w 1184"/>
              <a:gd name="T53" fmla="*/ 2147483647 h 2512"/>
              <a:gd name="T54" fmla="*/ 2147483647 w 1184"/>
              <a:gd name="T55" fmla="*/ 2147483647 h 2512"/>
              <a:gd name="T56" fmla="*/ 2147483647 w 1184"/>
              <a:gd name="T57" fmla="*/ 2147483647 h 2512"/>
              <a:gd name="T58" fmla="*/ 2147483647 w 1184"/>
              <a:gd name="T59" fmla="*/ 2147483647 h 2512"/>
              <a:gd name="T60" fmla="*/ 2147483647 w 1184"/>
              <a:gd name="T61" fmla="*/ 2147483647 h 2512"/>
              <a:gd name="T62" fmla="*/ 2147483647 w 1184"/>
              <a:gd name="T63" fmla="*/ 2147483647 h 2512"/>
              <a:gd name="T64" fmla="*/ 2147483647 w 1184"/>
              <a:gd name="T65" fmla="*/ 2147483647 h 2512"/>
              <a:gd name="T66" fmla="*/ 2147483647 w 1184"/>
              <a:gd name="T67" fmla="*/ 2147483647 h 251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184"/>
              <a:gd name="T103" fmla="*/ 0 h 2512"/>
              <a:gd name="T104" fmla="*/ 1184 w 1184"/>
              <a:gd name="T105" fmla="*/ 2512 h 251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184" h="2512">
                <a:moveTo>
                  <a:pt x="256" y="56"/>
                </a:moveTo>
                <a:cubicBezTo>
                  <a:pt x="256" y="40"/>
                  <a:pt x="224" y="8"/>
                  <a:pt x="208" y="8"/>
                </a:cubicBezTo>
                <a:cubicBezTo>
                  <a:pt x="192" y="8"/>
                  <a:pt x="184" y="56"/>
                  <a:pt x="160" y="56"/>
                </a:cubicBezTo>
                <a:cubicBezTo>
                  <a:pt x="136" y="56"/>
                  <a:pt x="88" y="16"/>
                  <a:pt x="64" y="8"/>
                </a:cubicBezTo>
                <a:cubicBezTo>
                  <a:pt x="40" y="0"/>
                  <a:pt x="24" y="0"/>
                  <a:pt x="16" y="8"/>
                </a:cubicBezTo>
                <a:cubicBezTo>
                  <a:pt x="8" y="16"/>
                  <a:pt x="16" y="40"/>
                  <a:pt x="16" y="56"/>
                </a:cubicBezTo>
                <a:cubicBezTo>
                  <a:pt x="16" y="72"/>
                  <a:pt x="0" y="88"/>
                  <a:pt x="16" y="104"/>
                </a:cubicBezTo>
                <a:cubicBezTo>
                  <a:pt x="32" y="120"/>
                  <a:pt x="96" y="128"/>
                  <a:pt x="112" y="152"/>
                </a:cubicBezTo>
                <a:cubicBezTo>
                  <a:pt x="128" y="176"/>
                  <a:pt x="112" y="224"/>
                  <a:pt x="112" y="248"/>
                </a:cubicBezTo>
                <a:cubicBezTo>
                  <a:pt x="112" y="272"/>
                  <a:pt x="96" y="272"/>
                  <a:pt x="112" y="296"/>
                </a:cubicBezTo>
                <a:cubicBezTo>
                  <a:pt x="128" y="320"/>
                  <a:pt x="176" y="376"/>
                  <a:pt x="208" y="392"/>
                </a:cubicBezTo>
                <a:cubicBezTo>
                  <a:pt x="240" y="408"/>
                  <a:pt x="280" y="376"/>
                  <a:pt x="304" y="392"/>
                </a:cubicBezTo>
                <a:cubicBezTo>
                  <a:pt x="328" y="408"/>
                  <a:pt x="344" y="456"/>
                  <a:pt x="352" y="488"/>
                </a:cubicBezTo>
                <a:cubicBezTo>
                  <a:pt x="360" y="520"/>
                  <a:pt x="320" y="536"/>
                  <a:pt x="352" y="584"/>
                </a:cubicBezTo>
                <a:cubicBezTo>
                  <a:pt x="384" y="632"/>
                  <a:pt x="496" y="712"/>
                  <a:pt x="544" y="776"/>
                </a:cubicBezTo>
                <a:cubicBezTo>
                  <a:pt x="592" y="840"/>
                  <a:pt x="600" y="944"/>
                  <a:pt x="640" y="968"/>
                </a:cubicBezTo>
                <a:cubicBezTo>
                  <a:pt x="680" y="992"/>
                  <a:pt x="760" y="912"/>
                  <a:pt x="784" y="920"/>
                </a:cubicBezTo>
                <a:cubicBezTo>
                  <a:pt x="808" y="928"/>
                  <a:pt x="768" y="992"/>
                  <a:pt x="784" y="1016"/>
                </a:cubicBezTo>
                <a:cubicBezTo>
                  <a:pt x="800" y="1040"/>
                  <a:pt x="864" y="1048"/>
                  <a:pt x="880" y="1064"/>
                </a:cubicBezTo>
                <a:cubicBezTo>
                  <a:pt x="896" y="1080"/>
                  <a:pt x="880" y="1096"/>
                  <a:pt x="880" y="1112"/>
                </a:cubicBezTo>
                <a:cubicBezTo>
                  <a:pt x="880" y="1128"/>
                  <a:pt x="872" y="1144"/>
                  <a:pt x="880" y="1160"/>
                </a:cubicBezTo>
                <a:cubicBezTo>
                  <a:pt x="888" y="1176"/>
                  <a:pt x="904" y="1192"/>
                  <a:pt x="928" y="1208"/>
                </a:cubicBezTo>
                <a:cubicBezTo>
                  <a:pt x="952" y="1224"/>
                  <a:pt x="1008" y="1232"/>
                  <a:pt x="1024" y="1256"/>
                </a:cubicBezTo>
                <a:cubicBezTo>
                  <a:pt x="1040" y="1280"/>
                  <a:pt x="1016" y="1328"/>
                  <a:pt x="1024" y="1352"/>
                </a:cubicBezTo>
                <a:cubicBezTo>
                  <a:pt x="1032" y="1376"/>
                  <a:pt x="1064" y="1384"/>
                  <a:pt x="1072" y="1400"/>
                </a:cubicBezTo>
                <a:cubicBezTo>
                  <a:pt x="1080" y="1416"/>
                  <a:pt x="1080" y="1432"/>
                  <a:pt x="1072" y="1448"/>
                </a:cubicBezTo>
                <a:cubicBezTo>
                  <a:pt x="1064" y="1464"/>
                  <a:pt x="1032" y="1472"/>
                  <a:pt x="1024" y="1496"/>
                </a:cubicBezTo>
                <a:cubicBezTo>
                  <a:pt x="1016" y="1520"/>
                  <a:pt x="1016" y="1568"/>
                  <a:pt x="1024" y="1592"/>
                </a:cubicBezTo>
                <a:cubicBezTo>
                  <a:pt x="1032" y="1616"/>
                  <a:pt x="1064" y="1616"/>
                  <a:pt x="1072" y="1640"/>
                </a:cubicBezTo>
                <a:cubicBezTo>
                  <a:pt x="1080" y="1664"/>
                  <a:pt x="1080" y="1720"/>
                  <a:pt x="1072" y="1736"/>
                </a:cubicBezTo>
                <a:cubicBezTo>
                  <a:pt x="1064" y="1752"/>
                  <a:pt x="1016" y="1736"/>
                  <a:pt x="1024" y="1736"/>
                </a:cubicBezTo>
                <a:cubicBezTo>
                  <a:pt x="1032" y="1736"/>
                  <a:pt x="1104" y="1712"/>
                  <a:pt x="1120" y="1736"/>
                </a:cubicBezTo>
                <a:cubicBezTo>
                  <a:pt x="1136" y="1760"/>
                  <a:pt x="1120" y="1848"/>
                  <a:pt x="1120" y="1880"/>
                </a:cubicBezTo>
                <a:cubicBezTo>
                  <a:pt x="1120" y="1912"/>
                  <a:pt x="1152" y="1920"/>
                  <a:pt x="1120" y="1928"/>
                </a:cubicBezTo>
                <a:cubicBezTo>
                  <a:pt x="1088" y="1936"/>
                  <a:pt x="960" y="1920"/>
                  <a:pt x="928" y="1928"/>
                </a:cubicBezTo>
                <a:cubicBezTo>
                  <a:pt x="896" y="1936"/>
                  <a:pt x="904" y="1960"/>
                  <a:pt x="928" y="1976"/>
                </a:cubicBezTo>
                <a:cubicBezTo>
                  <a:pt x="952" y="1992"/>
                  <a:pt x="1048" y="2000"/>
                  <a:pt x="1072" y="2024"/>
                </a:cubicBezTo>
                <a:cubicBezTo>
                  <a:pt x="1096" y="2048"/>
                  <a:pt x="1080" y="2088"/>
                  <a:pt x="1072" y="2120"/>
                </a:cubicBezTo>
                <a:cubicBezTo>
                  <a:pt x="1064" y="2152"/>
                  <a:pt x="1048" y="2192"/>
                  <a:pt x="1024" y="2216"/>
                </a:cubicBezTo>
                <a:cubicBezTo>
                  <a:pt x="1000" y="2240"/>
                  <a:pt x="968" y="2256"/>
                  <a:pt x="928" y="2264"/>
                </a:cubicBezTo>
                <a:cubicBezTo>
                  <a:pt x="888" y="2272"/>
                  <a:pt x="824" y="2232"/>
                  <a:pt x="784" y="2264"/>
                </a:cubicBezTo>
                <a:cubicBezTo>
                  <a:pt x="744" y="2296"/>
                  <a:pt x="704" y="2416"/>
                  <a:pt x="688" y="2456"/>
                </a:cubicBezTo>
                <a:cubicBezTo>
                  <a:pt x="672" y="2496"/>
                  <a:pt x="664" y="2512"/>
                  <a:pt x="688" y="2504"/>
                </a:cubicBezTo>
                <a:cubicBezTo>
                  <a:pt x="712" y="2496"/>
                  <a:pt x="808" y="2440"/>
                  <a:pt x="832" y="2408"/>
                </a:cubicBezTo>
                <a:cubicBezTo>
                  <a:pt x="856" y="2376"/>
                  <a:pt x="816" y="2328"/>
                  <a:pt x="832" y="2312"/>
                </a:cubicBezTo>
                <a:cubicBezTo>
                  <a:pt x="848" y="2296"/>
                  <a:pt x="896" y="2320"/>
                  <a:pt x="928" y="2312"/>
                </a:cubicBezTo>
                <a:cubicBezTo>
                  <a:pt x="960" y="2304"/>
                  <a:pt x="992" y="2296"/>
                  <a:pt x="1024" y="2264"/>
                </a:cubicBezTo>
                <a:cubicBezTo>
                  <a:pt x="1056" y="2232"/>
                  <a:pt x="1104" y="2160"/>
                  <a:pt x="1120" y="2120"/>
                </a:cubicBezTo>
                <a:cubicBezTo>
                  <a:pt x="1136" y="2080"/>
                  <a:pt x="1128" y="2048"/>
                  <a:pt x="1120" y="2024"/>
                </a:cubicBezTo>
                <a:cubicBezTo>
                  <a:pt x="1112" y="2000"/>
                  <a:pt x="1064" y="1992"/>
                  <a:pt x="1072" y="1976"/>
                </a:cubicBezTo>
                <a:cubicBezTo>
                  <a:pt x="1080" y="1960"/>
                  <a:pt x="1152" y="1944"/>
                  <a:pt x="1168" y="1928"/>
                </a:cubicBezTo>
                <a:cubicBezTo>
                  <a:pt x="1184" y="1912"/>
                  <a:pt x="1168" y="1920"/>
                  <a:pt x="1168" y="1880"/>
                </a:cubicBezTo>
                <a:cubicBezTo>
                  <a:pt x="1168" y="1840"/>
                  <a:pt x="1176" y="1728"/>
                  <a:pt x="1168" y="1688"/>
                </a:cubicBezTo>
                <a:cubicBezTo>
                  <a:pt x="1160" y="1648"/>
                  <a:pt x="1136" y="1680"/>
                  <a:pt x="1120" y="1640"/>
                </a:cubicBezTo>
                <a:cubicBezTo>
                  <a:pt x="1104" y="1600"/>
                  <a:pt x="1072" y="1496"/>
                  <a:pt x="1072" y="1448"/>
                </a:cubicBezTo>
                <a:cubicBezTo>
                  <a:pt x="1072" y="1400"/>
                  <a:pt x="1128" y="1392"/>
                  <a:pt x="1120" y="1352"/>
                </a:cubicBezTo>
                <a:cubicBezTo>
                  <a:pt x="1112" y="1312"/>
                  <a:pt x="1064" y="1256"/>
                  <a:pt x="1024" y="1208"/>
                </a:cubicBezTo>
                <a:cubicBezTo>
                  <a:pt x="984" y="1160"/>
                  <a:pt x="896" y="1096"/>
                  <a:pt x="880" y="1064"/>
                </a:cubicBezTo>
                <a:cubicBezTo>
                  <a:pt x="864" y="1032"/>
                  <a:pt x="944" y="1048"/>
                  <a:pt x="928" y="1016"/>
                </a:cubicBezTo>
                <a:cubicBezTo>
                  <a:pt x="912" y="984"/>
                  <a:pt x="848" y="920"/>
                  <a:pt x="784" y="872"/>
                </a:cubicBezTo>
                <a:cubicBezTo>
                  <a:pt x="720" y="824"/>
                  <a:pt x="608" y="784"/>
                  <a:pt x="544" y="728"/>
                </a:cubicBezTo>
                <a:cubicBezTo>
                  <a:pt x="480" y="672"/>
                  <a:pt x="424" y="584"/>
                  <a:pt x="400" y="536"/>
                </a:cubicBezTo>
                <a:cubicBezTo>
                  <a:pt x="376" y="488"/>
                  <a:pt x="416" y="472"/>
                  <a:pt x="400" y="440"/>
                </a:cubicBezTo>
                <a:cubicBezTo>
                  <a:pt x="384" y="408"/>
                  <a:pt x="336" y="360"/>
                  <a:pt x="304" y="344"/>
                </a:cubicBezTo>
                <a:cubicBezTo>
                  <a:pt x="272" y="328"/>
                  <a:pt x="232" y="360"/>
                  <a:pt x="208" y="344"/>
                </a:cubicBezTo>
                <a:cubicBezTo>
                  <a:pt x="184" y="328"/>
                  <a:pt x="160" y="280"/>
                  <a:pt x="160" y="248"/>
                </a:cubicBezTo>
                <a:cubicBezTo>
                  <a:pt x="160" y="216"/>
                  <a:pt x="200" y="176"/>
                  <a:pt x="208" y="152"/>
                </a:cubicBezTo>
                <a:cubicBezTo>
                  <a:pt x="216" y="128"/>
                  <a:pt x="200" y="120"/>
                  <a:pt x="208" y="104"/>
                </a:cubicBezTo>
                <a:cubicBezTo>
                  <a:pt x="216" y="88"/>
                  <a:pt x="256" y="72"/>
                  <a:pt x="256" y="56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 flipV="1">
            <a:off x="3143250" y="4038600"/>
            <a:ext cx="3905250" cy="20574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571750" y="990600"/>
            <a:ext cx="3365500" cy="609600"/>
            <a:chOff x="1152" y="480"/>
            <a:chExt cx="1696" cy="384"/>
          </a:xfrm>
        </p:grpSpPr>
        <p:sp>
          <p:nvSpPr>
            <p:cNvPr id="6182" name="AutoShape 18"/>
            <p:cNvSpPr>
              <a:spLocks noChangeArrowheads="1"/>
            </p:cNvSpPr>
            <p:nvPr/>
          </p:nvSpPr>
          <p:spPr bwMode="auto">
            <a:xfrm>
              <a:off x="1152" y="4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87" name="Text Box 19"/>
            <p:cNvSpPr txBox="1">
              <a:spLocks noChangeArrowheads="1"/>
            </p:cNvSpPr>
            <p:nvPr/>
          </p:nvSpPr>
          <p:spPr bwMode="auto">
            <a:xfrm>
              <a:off x="1360" y="5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Bắc bộ</a:t>
              </a:r>
            </a:p>
          </p:txBody>
        </p:sp>
      </p:grpSp>
      <p:sp>
        <p:nvSpPr>
          <p:cNvPr id="7188" name="Line 20"/>
          <p:cNvSpPr>
            <a:spLocks noChangeShapeType="1"/>
          </p:cNvSpPr>
          <p:nvPr/>
        </p:nvSpPr>
        <p:spPr bwMode="auto">
          <a:xfrm flipH="1" flipV="1">
            <a:off x="2095500" y="1219200"/>
            <a:ext cx="4953000" cy="48768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H="1" flipV="1">
            <a:off x="3238500" y="3276600"/>
            <a:ext cx="3810000" cy="28194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 flipV="1">
            <a:off x="1905000" y="5638800"/>
            <a:ext cx="5143500" cy="457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000750" y="1066800"/>
            <a:ext cx="54292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Phần đất liền của nước ta khoảng ¾ diện tích là đồi núi, chủ yếu là đồi núi thấp.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000750" y="3200400"/>
            <a:ext cx="54292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Diện tích phần đồng bằng chỉ khoảng ¼ diện tích đất liền.</a:t>
            </a:r>
          </a:p>
        </p:txBody>
      </p:sp>
      <p:grpSp>
        <p:nvGrpSpPr>
          <p:cNvPr id="6163" name="Group 25"/>
          <p:cNvGrpSpPr>
            <a:grpSpLocks/>
          </p:cNvGrpSpPr>
          <p:nvPr/>
        </p:nvGrpSpPr>
        <p:grpSpPr bwMode="auto">
          <a:xfrm>
            <a:off x="0" y="2819400"/>
            <a:ext cx="2381250" cy="1866900"/>
            <a:chOff x="0" y="1776"/>
            <a:chExt cx="1200" cy="1176"/>
          </a:xfrm>
        </p:grpSpPr>
        <p:sp>
          <p:nvSpPr>
            <p:cNvPr id="6165" name="AutoShape 26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95" name="Text Box 27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6167" name="Group 28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6169" name="Rectangle 29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6170" name="Rectangle 30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6171" name="Rectangle 31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6172" name="Rectangle 32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6173" name="Rectangle 33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6174" name="Line 34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5" name="Line 35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6" name="Line 36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7" name="Line 37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8" name="Line 38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9" name="Line 39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80" name="Line 40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81" name="Line 41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6168" name="Arc 42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6164" name="Rectangle 43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560"/>
                            </p:stCondLst>
                            <p:childTnLst>
                              <p:par>
                                <p:cTn id="29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560"/>
                            </p:stCondLst>
                            <p:childTnLst>
                              <p:par>
                                <p:cTn id="35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8" grpId="0"/>
      <p:bldP spid="7179" grpId="0" animBg="1"/>
      <p:bldP spid="7180" grpId="0"/>
      <p:bldP spid="7180" grpId="1"/>
      <p:bldP spid="7181" grpId="0" animBg="1"/>
      <p:bldP spid="7181" grpId="1" animBg="1"/>
      <p:bldP spid="7182" grpId="0" animBg="1"/>
      <p:bldP spid="7182" grpId="1" animBg="1"/>
      <p:bldP spid="7183" grpId="0" animBg="1"/>
      <p:bldP spid="7183" grpId="1" animBg="1"/>
      <p:bldP spid="7184" grpId="0" animBg="1"/>
      <p:bldP spid="7184" grpId="1" animBg="1"/>
      <p:bldP spid="7188" grpId="0" animBg="1"/>
      <p:bldP spid="7189" grpId="0" animBg="1"/>
      <p:bldP spid="71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uocdoDiahinhVietNam_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000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-4857750" y="304800"/>
            <a:ext cx="39052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Sông Gâm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2819400"/>
            <a:ext cx="2381250" cy="1866900"/>
            <a:chOff x="0" y="1776"/>
            <a:chExt cx="1200" cy="1176"/>
          </a:xfrm>
        </p:grpSpPr>
        <p:sp>
          <p:nvSpPr>
            <p:cNvPr id="7199" name="AutoShape 5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7201" name="Group 7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7203" name="Rectangle 8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7204" name="Rectangle 9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7205" name="Rectangle 10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7206" name="Rectangle 11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7207" name="Rectangle 12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7208" name="Line 13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9" name="Line 14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0" name="Line 15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1" name="Line 16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2" name="Line 17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3" name="Line 18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4" name="Line 19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5" name="Line 20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7202" name="Arc 21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8214" name="Arc 22"/>
          <p:cNvSpPr>
            <a:spLocks/>
          </p:cNvSpPr>
          <p:nvPr/>
        </p:nvSpPr>
        <p:spPr bwMode="auto">
          <a:xfrm rot="1785646">
            <a:off x="1358900" y="304800"/>
            <a:ext cx="484188" cy="381000"/>
          </a:xfrm>
          <a:custGeom>
            <a:avLst/>
            <a:gdLst>
              <a:gd name="T0" fmla="*/ 0 w 27442"/>
              <a:gd name="T1" fmla="*/ 2147483647 h 24139"/>
              <a:gd name="T2" fmla="*/ 2147483647 w 27442"/>
              <a:gd name="T3" fmla="*/ 2147483647 h 24139"/>
              <a:gd name="T4" fmla="*/ 2147483647 w 27442"/>
              <a:gd name="T5" fmla="*/ 2147483647 h 24139"/>
              <a:gd name="T6" fmla="*/ 0 60000 65536"/>
              <a:gd name="T7" fmla="*/ 0 60000 65536"/>
              <a:gd name="T8" fmla="*/ 0 60000 65536"/>
              <a:gd name="T9" fmla="*/ 0 w 27442"/>
              <a:gd name="T10" fmla="*/ 0 h 24139"/>
              <a:gd name="T11" fmla="*/ 27442 w 27442"/>
              <a:gd name="T12" fmla="*/ 24139 h 24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42" h="24139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</a:path>
              <a:path w="27442" h="24139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  <a:lnTo>
                  <a:pt x="5842" y="21600"/>
                </a:lnTo>
                <a:lnTo>
                  <a:pt x="0" y="805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15" name="Arc 23"/>
          <p:cNvSpPr>
            <a:spLocks/>
          </p:cNvSpPr>
          <p:nvPr/>
        </p:nvSpPr>
        <p:spPr bwMode="auto">
          <a:xfrm rot="1785646">
            <a:off x="1762125" y="282575"/>
            <a:ext cx="317500" cy="334963"/>
          </a:xfrm>
          <a:custGeom>
            <a:avLst/>
            <a:gdLst>
              <a:gd name="T0" fmla="*/ 0 w 23289"/>
              <a:gd name="T1" fmla="*/ 2147483647 h 25280"/>
              <a:gd name="T2" fmla="*/ 2147483647 w 23289"/>
              <a:gd name="T3" fmla="*/ 2147483647 h 25280"/>
              <a:gd name="T4" fmla="*/ 2147483647 w 23289"/>
              <a:gd name="T5" fmla="*/ 2147483647 h 25280"/>
              <a:gd name="T6" fmla="*/ 0 60000 65536"/>
              <a:gd name="T7" fmla="*/ 0 60000 65536"/>
              <a:gd name="T8" fmla="*/ 0 60000 65536"/>
              <a:gd name="T9" fmla="*/ 0 w 23289"/>
              <a:gd name="T10" fmla="*/ 0 h 25280"/>
              <a:gd name="T11" fmla="*/ 23289 w 23289"/>
              <a:gd name="T12" fmla="*/ 25280 h 25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89" h="25280" fill="none" extrusionOk="0">
                <a:moveTo>
                  <a:pt x="0" y="66"/>
                </a:moveTo>
                <a:cubicBezTo>
                  <a:pt x="561" y="22"/>
                  <a:pt x="1125" y="-1"/>
                  <a:pt x="1689" y="0"/>
                </a:cubicBezTo>
                <a:cubicBezTo>
                  <a:pt x="13618" y="0"/>
                  <a:pt x="23289" y="9670"/>
                  <a:pt x="23289" y="21600"/>
                </a:cubicBezTo>
                <a:cubicBezTo>
                  <a:pt x="23289" y="22833"/>
                  <a:pt x="23183" y="24064"/>
                  <a:pt x="22973" y="25280"/>
                </a:cubicBezTo>
              </a:path>
              <a:path w="23289" h="25280" stroke="0" extrusionOk="0">
                <a:moveTo>
                  <a:pt x="0" y="66"/>
                </a:moveTo>
                <a:cubicBezTo>
                  <a:pt x="561" y="22"/>
                  <a:pt x="1125" y="-1"/>
                  <a:pt x="1689" y="0"/>
                </a:cubicBezTo>
                <a:cubicBezTo>
                  <a:pt x="13618" y="0"/>
                  <a:pt x="23289" y="9670"/>
                  <a:pt x="23289" y="21600"/>
                </a:cubicBezTo>
                <a:cubicBezTo>
                  <a:pt x="23289" y="22833"/>
                  <a:pt x="23183" y="24064"/>
                  <a:pt x="22973" y="25280"/>
                </a:cubicBezTo>
                <a:lnTo>
                  <a:pt x="1689" y="21600"/>
                </a:lnTo>
                <a:lnTo>
                  <a:pt x="0" y="66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16" name="Arc 24"/>
          <p:cNvSpPr>
            <a:spLocks/>
          </p:cNvSpPr>
          <p:nvPr/>
        </p:nvSpPr>
        <p:spPr bwMode="auto">
          <a:xfrm rot="7406706">
            <a:off x="1880393" y="510382"/>
            <a:ext cx="354013" cy="285750"/>
          </a:xfrm>
          <a:custGeom>
            <a:avLst/>
            <a:gdLst>
              <a:gd name="T0" fmla="*/ 0 w 25100"/>
              <a:gd name="T1" fmla="*/ 2147483647 h 21600"/>
              <a:gd name="T2" fmla="*/ 2147483647 w 25100"/>
              <a:gd name="T3" fmla="*/ 2147483647 h 21600"/>
              <a:gd name="T4" fmla="*/ 2147483647 w 25100"/>
              <a:gd name="T5" fmla="*/ 2147483647 h 21600"/>
              <a:gd name="T6" fmla="*/ 0 60000 65536"/>
              <a:gd name="T7" fmla="*/ 0 60000 65536"/>
              <a:gd name="T8" fmla="*/ 0 60000 65536"/>
              <a:gd name="T9" fmla="*/ 0 w 25100"/>
              <a:gd name="T10" fmla="*/ 0 h 21600"/>
              <a:gd name="T11" fmla="*/ 25100 w 251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00" h="21600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3974" y="0"/>
                  <a:pt x="21417" y="4567"/>
                  <a:pt x="25100" y="11817"/>
                </a:cubicBezTo>
              </a:path>
              <a:path w="25100" h="21600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3974" y="0"/>
                  <a:pt x="21417" y="4567"/>
                  <a:pt x="25100" y="11817"/>
                </a:cubicBezTo>
                <a:lnTo>
                  <a:pt x="5842" y="21600"/>
                </a:lnTo>
                <a:lnTo>
                  <a:pt x="0" y="805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17" name="Arc 25"/>
          <p:cNvSpPr>
            <a:spLocks/>
          </p:cNvSpPr>
          <p:nvPr/>
        </p:nvSpPr>
        <p:spPr bwMode="auto">
          <a:xfrm rot="9257025">
            <a:off x="2190750" y="838200"/>
            <a:ext cx="506413" cy="204788"/>
          </a:xfrm>
          <a:custGeom>
            <a:avLst/>
            <a:gdLst>
              <a:gd name="T0" fmla="*/ 0 w 27442"/>
              <a:gd name="T1" fmla="*/ 2147483647 h 24139"/>
              <a:gd name="T2" fmla="*/ 2147483647 w 27442"/>
              <a:gd name="T3" fmla="*/ 2147483647 h 24139"/>
              <a:gd name="T4" fmla="*/ 2147483647 w 27442"/>
              <a:gd name="T5" fmla="*/ 2147483647 h 24139"/>
              <a:gd name="T6" fmla="*/ 0 60000 65536"/>
              <a:gd name="T7" fmla="*/ 0 60000 65536"/>
              <a:gd name="T8" fmla="*/ 0 60000 65536"/>
              <a:gd name="T9" fmla="*/ 0 w 27442"/>
              <a:gd name="T10" fmla="*/ 0 h 24139"/>
              <a:gd name="T11" fmla="*/ 27442 w 27442"/>
              <a:gd name="T12" fmla="*/ 24139 h 24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42" h="24139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</a:path>
              <a:path w="27442" h="24139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  <a:lnTo>
                  <a:pt x="5842" y="21600"/>
                </a:lnTo>
                <a:lnTo>
                  <a:pt x="0" y="805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1714500" y="381000"/>
            <a:ext cx="41910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-4762500" y="609600"/>
            <a:ext cx="39052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Ngân Sơn</a:t>
            </a: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2000250" y="609600"/>
            <a:ext cx="41910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-4667250" y="990600"/>
            <a:ext cx="39052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Bắc Sơn</a:t>
            </a:r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2095500" y="762000"/>
            <a:ext cx="41910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-4667250" y="1143000"/>
            <a:ext cx="4095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Đông Triều</a:t>
            </a:r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2476500" y="1041400"/>
            <a:ext cx="38100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25" name="Arc 33"/>
          <p:cNvSpPr>
            <a:spLocks/>
          </p:cNvSpPr>
          <p:nvPr/>
        </p:nvSpPr>
        <p:spPr bwMode="auto">
          <a:xfrm rot="-734875">
            <a:off x="635000" y="342900"/>
            <a:ext cx="571500" cy="876300"/>
          </a:xfrm>
          <a:custGeom>
            <a:avLst/>
            <a:gdLst>
              <a:gd name="T0" fmla="*/ 2147483647 w 21337"/>
              <a:gd name="T1" fmla="*/ 0 h 20576"/>
              <a:gd name="T2" fmla="*/ 2147483647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lnTo>
                  <a:pt x="6571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26" name="Arc 34"/>
          <p:cNvSpPr>
            <a:spLocks/>
          </p:cNvSpPr>
          <p:nvPr/>
        </p:nvSpPr>
        <p:spPr bwMode="auto">
          <a:xfrm rot="-3256208">
            <a:off x="1467643" y="1828007"/>
            <a:ext cx="80963" cy="425450"/>
          </a:xfrm>
          <a:custGeom>
            <a:avLst/>
            <a:gdLst>
              <a:gd name="T0" fmla="*/ 143635625 w 21337"/>
              <a:gd name="T1" fmla="*/ 0 h 17485"/>
              <a:gd name="T2" fmla="*/ 241660542 w 21337"/>
              <a:gd name="T3" fmla="*/ 2147483647 h 17485"/>
              <a:gd name="T4" fmla="*/ 0 w 21337"/>
              <a:gd name="T5" fmla="*/ 2147483647 h 17485"/>
              <a:gd name="T6" fmla="*/ 0 60000 65536"/>
              <a:gd name="T7" fmla="*/ 0 60000 65536"/>
              <a:gd name="T8" fmla="*/ 0 60000 65536"/>
              <a:gd name="T9" fmla="*/ 0 w 21337"/>
              <a:gd name="T10" fmla="*/ 0 h 17485"/>
              <a:gd name="T11" fmla="*/ 21337 w 21337"/>
              <a:gd name="T12" fmla="*/ 17485 h 174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7485" fill="none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</a:path>
              <a:path w="21337" h="17485" stroke="0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  <a:lnTo>
                  <a:pt x="0" y="17485"/>
                </a:lnTo>
                <a:lnTo>
                  <a:pt x="12682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27" name="Arc 35"/>
          <p:cNvSpPr>
            <a:spLocks/>
          </p:cNvSpPr>
          <p:nvPr/>
        </p:nvSpPr>
        <p:spPr bwMode="auto">
          <a:xfrm rot="-1540934">
            <a:off x="1871663" y="2366963"/>
            <a:ext cx="381000" cy="685800"/>
          </a:xfrm>
          <a:custGeom>
            <a:avLst/>
            <a:gdLst>
              <a:gd name="T0" fmla="*/ 2147483647 w 21337"/>
              <a:gd name="T1" fmla="*/ 0 h 18816"/>
              <a:gd name="T2" fmla="*/ 2147483647 w 21337"/>
              <a:gd name="T3" fmla="*/ 2147483647 h 18816"/>
              <a:gd name="T4" fmla="*/ 0 w 21337"/>
              <a:gd name="T5" fmla="*/ 2147483647 h 18816"/>
              <a:gd name="T6" fmla="*/ 0 60000 65536"/>
              <a:gd name="T7" fmla="*/ 0 60000 65536"/>
              <a:gd name="T8" fmla="*/ 0 60000 65536"/>
              <a:gd name="T9" fmla="*/ 0 w 21337"/>
              <a:gd name="T10" fmla="*/ 0 h 18816"/>
              <a:gd name="T11" fmla="*/ 21337 w 21337"/>
              <a:gd name="T12" fmla="*/ 18816 h 18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8816" fill="none" extrusionOk="0">
                <a:moveTo>
                  <a:pt x="10607" y="-1"/>
                </a:moveTo>
                <a:cubicBezTo>
                  <a:pt x="16357" y="3241"/>
                  <a:pt x="20309" y="8934"/>
                  <a:pt x="21336" y="15455"/>
                </a:cubicBezTo>
              </a:path>
              <a:path w="21337" h="18816" stroke="0" extrusionOk="0">
                <a:moveTo>
                  <a:pt x="10607" y="-1"/>
                </a:moveTo>
                <a:cubicBezTo>
                  <a:pt x="16357" y="3241"/>
                  <a:pt x="20309" y="8934"/>
                  <a:pt x="21336" y="15455"/>
                </a:cubicBezTo>
                <a:lnTo>
                  <a:pt x="0" y="18816"/>
                </a:lnTo>
                <a:lnTo>
                  <a:pt x="10607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28" name="Arc 36"/>
          <p:cNvSpPr>
            <a:spLocks/>
          </p:cNvSpPr>
          <p:nvPr/>
        </p:nvSpPr>
        <p:spPr bwMode="auto">
          <a:xfrm rot="-1366016">
            <a:off x="2898775" y="3270250"/>
            <a:ext cx="381000" cy="1439863"/>
          </a:xfrm>
          <a:custGeom>
            <a:avLst/>
            <a:gdLst>
              <a:gd name="T0" fmla="*/ 2147483647 w 21337"/>
              <a:gd name="T1" fmla="*/ 0 h 20576"/>
              <a:gd name="T2" fmla="*/ 2147483647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lnTo>
                  <a:pt x="6571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29" name="Arc 37"/>
          <p:cNvSpPr>
            <a:spLocks/>
          </p:cNvSpPr>
          <p:nvPr/>
        </p:nvSpPr>
        <p:spPr bwMode="auto">
          <a:xfrm rot="-595423">
            <a:off x="2179638" y="2951163"/>
            <a:ext cx="571500" cy="457200"/>
          </a:xfrm>
          <a:custGeom>
            <a:avLst/>
            <a:gdLst>
              <a:gd name="T0" fmla="*/ 2147483647 w 21337"/>
              <a:gd name="T1" fmla="*/ 0 h 20576"/>
              <a:gd name="T2" fmla="*/ 2147483647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lnTo>
                  <a:pt x="6571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30" name="Arc 38"/>
          <p:cNvSpPr>
            <a:spLocks/>
          </p:cNvSpPr>
          <p:nvPr/>
        </p:nvSpPr>
        <p:spPr bwMode="auto">
          <a:xfrm rot="-3256208">
            <a:off x="1689893" y="2082007"/>
            <a:ext cx="80963" cy="425450"/>
          </a:xfrm>
          <a:custGeom>
            <a:avLst/>
            <a:gdLst>
              <a:gd name="T0" fmla="*/ 143635625 w 21337"/>
              <a:gd name="T1" fmla="*/ 0 h 17485"/>
              <a:gd name="T2" fmla="*/ 241660542 w 21337"/>
              <a:gd name="T3" fmla="*/ 2147483647 h 17485"/>
              <a:gd name="T4" fmla="*/ 0 w 21337"/>
              <a:gd name="T5" fmla="*/ 2147483647 h 17485"/>
              <a:gd name="T6" fmla="*/ 0 60000 65536"/>
              <a:gd name="T7" fmla="*/ 0 60000 65536"/>
              <a:gd name="T8" fmla="*/ 0 60000 65536"/>
              <a:gd name="T9" fmla="*/ 0 w 21337"/>
              <a:gd name="T10" fmla="*/ 0 h 17485"/>
              <a:gd name="T11" fmla="*/ 21337 w 21337"/>
              <a:gd name="T12" fmla="*/ 17485 h 174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7485" fill="none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</a:path>
              <a:path w="21337" h="17485" stroke="0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  <a:lnTo>
                  <a:pt x="0" y="17485"/>
                </a:lnTo>
                <a:lnTo>
                  <a:pt x="12682" y="-1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-4381500" y="1905000"/>
            <a:ext cx="4095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 Hoàng Liên Sơn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-4381500" y="2209800"/>
            <a:ext cx="4095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 Trường Sơn</a:t>
            </a:r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1238250" y="914400"/>
            <a:ext cx="47625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 flipV="1">
            <a:off x="2571750" y="2590800"/>
            <a:ext cx="3429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vi-VN"/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6096000" y="228600"/>
            <a:ext cx="504825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có hình cánh cung: Sông Gâm, Ngân Sơn, Bắc Sơn, Đông Triều. 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096000" y="3048000"/>
            <a:ext cx="504825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có hướng tây bắc – đông nam: dãy Hoàng Liên Sơn, dãy Trường Sơn …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6096000" y="3060700"/>
            <a:ext cx="5048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núi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hướng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tây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bắc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đông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</a:t>
            </a:r>
            <a:r>
              <a:rPr lang="en-US" sz="2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6096000" y="228600"/>
            <a:ext cx="5048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có hình cánh cung:</a:t>
            </a:r>
          </a:p>
        </p:txBody>
      </p:sp>
      <p:sp>
        <p:nvSpPr>
          <p:cNvPr id="7198" name="Rectangle 47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4 -0.03334 L 0.94584 0.2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00" y="1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16 -0.04444 L 0.94583 0.1888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33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5 -0.05556 L 0.925 0.1777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25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75 -0.04444 L 0.9 0.18889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25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17 -0.21111 L 0.92084 0.08889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1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6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1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2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90833 0.02222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17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5" grpId="1"/>
      <p:bldP spid="8214" grpId="0" animBg="1"/>
      <p:bldP spid="8215" grpId="0" animBg="1"/>
      <p:bldP spid="8216" grpId="0" animBg="1"/>
      <p:bldP spid="8217" grpId="0" animBg="1"/>
      <p:bldP spid="8218" grpId="0" animBg="1"/>
      <p:bldP spid="8218" grpId="1" animBg="1"/>
      <p:bldP spid="8219" grpId="0"/>
      <p:bldP spid="8219" grpId="1"/>
      <p:bldP spid="8220" grpId="0" animBg="1"/>
      <p:bldP spid="8220" grpId="1" animBg="1"/>
      <p:bldP spid="8221" grpId="0"/>
      <p:bldP spid="8221" grpId="1"/>
      <p:bldP spid="8222" grpId="0" animBg="1"/>
      <p:bldP spid="8222" grpId="1" animBg="1"/>
      <p:bldP spid="8223" grpId="0"/>
      <p:bldP spid="8223" grpId="1"/>
      <p:bldP spid="8224" grpId="0" animBg="1"/>
      <p:bldP spid="8224" grpId="1" animBg="1"/>
      <p:bldP spid="8225" grpId="0" animBg="1"/>
      <p:bldP spid="8226" grpId="0" animBg="1"/>
      <p:bldP spid="8227" grpId="0" animBg="1"/>
      <p:bldP spid="8228" grpId="0" animBg="1"/>
      <p:bldP spid="8229" grpId="0" animBg="1"/>
      <p:bldP spid="8230" grpId="0" animBg="1"/>
      <p:bldP spid="8231" grpId="0"/>
      <p:bldP spid="8231" grpId="1"/>
      <p:bldP spid="8232" grpId="0"/>
      <p:bldP spid="8232" grpId="1"/>
      <p:bldP spid="8233" grpId="0" animBg="1"/>
      <p:bldP spid="8233" grpId="1" animBg="1"/>
      <p:bldP spid="8234" grpId="0" animBg="1"/>
      <p:bldP spid="8234" grpId="1" animBg="1"/>
      <p:bldP spid="8237" grpId="0" build="allAtOnce"/>
      <p:bldP spid="8237" grpId="1" build="allAtOnce"/>
      <p:bldP spid="82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LuocdoDiahinhVietNam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000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064250" y="0"/>
            <a:ext cx="5334000" cy="18161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Chỉ trên hình bên phần đồng bằng Bắc Bộ, đồng bằng Nam Bộ và dải đồng bằng Duyên hải miền Trung?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22500" y="5880100"/>
            <a:ext cx="3365500" cy="609600"/>
            <a:chOff x="1088" y="3680"/>
            <a:chExt cx="1696" cy="384"/>
          </a:xfrm>
        </p:grpSpPr>
        <p:sp>
          <p:nvSpPr>
            <p:cNvPr id="8226" name="AutoShape 5"/>
            <p:cNvSpPr>
              <a:spLocks noChangeArrowheads="1"/>
            </p:cNvSpPr>
            <p:nvPr/>
          </p:nvSpPr>
          <p:spPr bwMode="auto">
            <a:xfrm>
              <a:off x="1088" y="36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1296" y="37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Nam bộ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095500" y="1600200"/>
            <a:ext cx="3375025" cy="3124200"/>
            <a:chOff x="984" y="1008"/>
            <a:chExt cx="1701" cy="1968"/>
          </a:xfrm>
        </p:grpSpPr>
        <p:sp>
          <p:nvSpPr>
            <p:cNvPr id="8224" name="AutoShape 8"/>
            <p:cNvSpPr>
              <a:spLocks noChangeArrowheads="1"/>
            </p:cNvSpPr>
            <p:nvPr/>
          </p:nvSpPr>
          <p:spPr bwMode="auto">
            <a:xfrm rot="5243253">
              <a:off x="1127" y="1417"/>
              <a:ext cx="1968" cy="114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8 h 21600"/>
                <a:gd name="T20" fmla="*/ 18439 w 21600"/>
                <a:gd name="T21" fmla="*/ 1844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63" y="5399"/>
                    <a:pt x="5464" y="7747"/>
                    <a:pt x="5401" y="10683"/>
                  </a:cubicBezTo>
                  <a:lnTo>
                    <a:pt x="2" y="10566"/>
                  </a:lnTo>
                  <a:cubicBezTo>
                    <a:pt x="129" y="4694"/>
                    <a:pt x="4926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225" name="WordArt 9"/>
            <p:cNvSpPr>
              <a:spLocks noChangeArrowheads="1" noChangeShapeType="1" noTextEdit="1"/>
            </p:cNvSpPr>
            <p:nvPr/>
          </p:nvSpPr>
          <p:spPr bwMode="auto">
            <a:xfrm rot="5905978">
              <a:off x="885" y="1182"/>
              <a:ext cx="1789" cy="1592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247812"/>
                </a:avLst>
              </a:prstTxWarp>
            </a:bodyPr>
            <a:lstStyle/>
            <a:p>
              <a:pPr algn="ctr"/>
              <a:r>
                <a:rPr lang="vi-VN" sz="36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Đồng bằng duyên hải miền Trung</a:t>
              </a:r>
            </a:p>
          </p:txBody>
        </p:sp>
      </p:grpSp>
      <p:sp>
        <p:nvSpPr>
          <p:cNvPr id="9226" name="Freeform 10"/>
          <p:cNvSpPr>
            <a:spLocks/>
          </p:cNvSpPr>
          <p:nvPr/>
        </p:nvSpPr>
        <p:spPr bwMode="auto">
          <a:xfrm>
            <a:off x="1603375" y="635000"/>
            <a:ext cx="1539875" cy="1130300"/>
          </a:xfrm>
          <a:custGeom>
            <a:avLst/>
            <a:gdLst>
              <a:gd name="T0" fmla="*/ 2147483647 w 776"/>
              <a:gd name="T1" fmla="*/ 2147483647 h 712"/>
              <a:gd name="T2" fmla="*/ 2147483647 w 776"/>
              <a:gd name="T3" fmla="*/ 2147483647 h 712"/>
              <a:gd name="T4" fmla="*/ 2147483647 w 776"/>
              <a:gd name="T5" fmla="*/ 2147483647 h 712"/>
              <a:gd name="T6" fmla="*/ 2147483647 w 776"/>
              <a:gd name="T7" fmla="*/ 2147483647 h 712"/>
              <a:gd name="T8" fmla="*/ 2147483647 w 776"/>
              <a:gd name="T9" fmla="*/ 2147483647 h 712"/>
              <a:gd name="T10" fmla="*/ 2147483647 w 776"/>
              <a:gd name="T11" fmla="*/ 2147483647 h 712"/>
              <a:gd name="T12" fmla="*/ 2147483647 w 776"/>
              <a:gd name="T13" fmla="*/ 2147483647 h 712"/>
              <a:gd name="T14" fmla="*/ 2147483647 w 776"/>
              <a:gd name="T15" fmla="*/ 2147483647 h 712"/>
              <a:gd name="T16" fmla="*/ 2147483647 w 776"/>
              <a:gd name="T17" fmla="*/ 2147483647 h 712"/>
              <a:gd name="T18" fmla="*/ 2147483647 w 776"/>
              <a:gd name="T19" fmla="*/ 2147483647 h 712"/>
              <a:gd name="T20" fmla="*/ 2147483647 w 776"/>
              <a:gd name="T21" fmla="*/ 2147483647 h 712"/>
              <a:gd name="T22" fmla="*/ 2147483647 w 776"/>
              <a:gd name="T23" fmla="*/ 2147483647 h 712"/>
              <a:gd name="T24" fmla="*/ 2147483647 w 776"/>
              <a:gd name="T25" fmla="*/ 2147483647 h 712"/>
              <a:gd name="T26" fmla="*/ 2147483647 w 776"/>
              <a:gd name="T27" fmla="*/ 2147483647 h 712"/>
              <a:gd name="T28" fmla="*/ 2147483647 w 776"/>
              <a:gd name="T29" fmla="*/ 2147483647 h 712"/>
              <a:gd name="T30" fmla="*/ 2147483647 w 776"/>
              <a:gd name="T31" fmla="*/ 2147483647 h 712"/>
              <a:gd name="T32" fmla="*/ 2147483647 w 776"/>
              <a:gd name="T33" fmla="*/ 2147483647 h 712"/>
              <a:gd name="T34" fmla="*/ 2147483647 w 776"/>
              <a:gd name="T35" fmla="*/ 2147483647 h 712"/>
              <a:gd name="T36" fmla="*/ 2147483647 w 776"/>
              <a:gd name="T37" fmla="*/ 2147483647 h 712"/>
              <a:gd name="T38" fmla="*/ 2147483647 w 776"/>
              <a:gd name="T39" fmla="*/ 2147483647 h 712"/>
              <a:gd name="T40" fmla="*/ 2147483647 w 776"/>
              <a:gd name="T41" fmla="*/ 2147483647 h 712"/>
              <a:gd name="T42" fmla="*/ 2147483647 w 776"/>
              <a:gd name="T43" fmla="*/ 2147483647 h 712"/>
              <a:gd name="T44" fmla="*/ 2147483647 w 776"/>
              <a:gd name="T45" fmla="*/ 2147483647 h 712"/>
              <a:gd name="T46" fmla="*/ 2147483647 w 776"/>
              <a:gd name="T47" fmla="*/ 2147483647 h 712"/>
              <a:gd name="T48" fmla="*/ 2147483647 w 776"/>
              <a:gd name="T49" fmla="*/ 2147483647 h 712"/>
              <a:gd name="T50" fmla="*/ 2147483647 w 776"/>
              <a:gd name="T51" fmla="*/ 2147483647 h 712"/>
              <a:gd name="T52" fmla="*/ 2147483647 w 776"/>
              <a:gd name="T53" fmla="*/ 2147483647 h 712"/>
              <a:gd name="T54" fmla="*/ 2147483647 w 776"/>
              <a:gd name="T55" fmla="*/ 2147483647 h 712"/>
              <a:gd name="T56" fmla="*/ 2147483647 w 776"/>
              <a:gd name="T57" fmla="*/ 2147483647 h 712"/>
              <a:gd name="T58" fmla="*/ 2147483647 w 776"/>
              <a:gd name="T59" fmla="*/ 2147483647 h 712"/>
              <a:gd name="T60" fmla="*/ 2147483647 w 776"/>
              <a:gd name="T61" fmla="*/ 2147483647 h 712"/>
              <a:gd name="T62" fmla="*/ 2147483647 w 776"/>
              <a:gd name="T63" fmla="*/ 2147483647 h 712"/>
              <a:gd name="T64" fmla="*/ 2147483647 w 776"/>
              <a:gd name="T65" fmla="*/ 2147483647 h 712"/>
              <a:gd name="T66" fmla="*/ 2147483647 w 776"/>
              <a:gd name="T67" fmla="*/ 2147483647 h 712"/>
              <a:gd name="T68" fmla="*/ 2147483647 w 776"/>
              <a:gd name="T69" fmla="*/ 2147483647 h 712"/>
              <a:gd name="T70" fmla="*/ 2147483647 w 776"/>
              <a:gd name="T71" fmla="*/ 2147483647 h 712"/>
              <a:gd name="T72" fmla="*/ 2147483647 w 776"/>
              <a:gd name="T73" fmla="*/ 2147483647 h 712"/>
              <a:gd name="T74" fmla="*/ 2147483647 w 776"/>
              <a:gd name="T75" fmla="*/ 2147483647 h 712"/>
              <a:gd name="T76" fmla="*/ 2147483647 w 776"/>
              <a:gd name="T77" fmla="*/ 2147483647 h 712"/>
              <a:gd name="T78" fmla="*/ 2147483647 w 776"/>
              <a:gd name="T79" fmla="*/ 2147483647 h 712"/>
              <a:gd name="T80" fmla="*/ 2147483647 w 776"/>
              <a:gd name="T81" fmla="*/ 2147483647 h 712"/>
              <a:gd name="T82" fmla="*/ 2147483647 w 776"/>
              <a:gd name="T83" fmla="*/ 2147483647 h 712"/>
              <a:gd name="T84" fmla="*/ 2147483647 w 776"/>
              <a:gd name="T85" fmla="*/ 2147483647 h 712"/>
              <a:gd name="T86" fmla="*/ 2147483647 w 776"/>
              <a:gd name="T87" fmla="*/ 2147483647 h 712"/>
              <a:gd name="T88" fmla="*/ 2147483647 w 776"/>
              <a:gd name="T89" fmla="*/ 2147483647 h 712"/>
              <a:gd name="T90" fmla="*/ 2147483647 w 776"/>
              <a:gd name="T91" fmla="*/ 2147483647 h 712"/>
              <a:gd name="T92" fmla="*/ 2147483647 w 776"/>
              <a:gd name="T93" fmla="*/ 2147483647 h 71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76"/>
              <a:gd name="T142" fmla="*/ 0 h 712"/>
              <a:gd name="T143" fmla="*/ 776 w 776"/>
              <a:gd name="T144" fmla="*/ 712 h 71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76" h="712">
                <a:moveTo>
                  <a:pt x="776" y="176"/>
                </a:moveTo>
                <a:cubicBezTo>
                  <a:pt x="776" y="184"/>
                  <a:pt x="744" y="216"/>
                  <a:pt x="728" y="224"/>
                </a:cubicBezTo>
                <a:cubicBezTo>
                  <a:pt x="712" y="232"/>
                  <a:pt x="696" y="216"/>
                  <a:pt x="680" y="224"/>
                </a:cubicBezTo>
                <a:cubicBezTo>
                  <a:pt x="664" y="232"/>
                  <a:pt x="640" y="256"/>
                  <a:pt x="632" y="272"/>
                </a:cubicBezTo>
                <a:cubicBezTo>
                  <a:pt x="624" y="288"/>
                  <a:pt x="640" y="304"/>
                  <a:pt x="632" y="320"/>
                </a:cubicBezTo>
                <a:cubicBezTo>
                  <a:pt x="624" y="336"/>
                  <a:pt x="600" y="368"/>
                  <a:pt x="584" y="368"/>
                </a:cubicBezTo>
                <a:cubicBezTo>
                  <a:pt x="568" y="368"/>
                  <a:pt x="552" y="328"/>
                  <a:pt x="536" y="320"/>
                </a:cubicBezTo>
                <a:cubicBezTo>
                  <a:pt x="520" y="312"/>
                  <a:pt x="496" y="312"/>
                  <a:pt x="488" y="320"/>
                </a:cubicBezTo>
                <a:cubicBezTo>
                  <a:pt x="480" y="328"/>
                  <a:pt x="496" y="360"/>
                  <a:pt x="488" y="368"/>
                </a:cubicBezTo>
                <a:cubicBezTo>
                  <a:pt x="480" y="376"/>
                  <a:pt x="456" y="376"/>
                  <a:pt x="440" y="368"/>
                </a:cubicBezTo>
                <a:cubicBezTo>
                  <a:pt x="424" y="360"/>
                  <a:pt x="408" y="312"/>
                  <a:pt x="392" y="320"/>
                </a:cubicBezTo>
                <a:cubicBezTo>
                  <a:pt x="376" y="328"/>
                  <a:pt x="344" y="392"/>
                  <a:pt x="344" y="416"/>
                </a:cubicBezTo>
                <a:cubicBezTo>
                  <a:pt x="344" y="440"/>
                  <a:pt x="392" y="448"/>
                  <a:pt x="392" y="464"/>
                </a:cubicBezTo>
                <a:cubicBezTo>
                  <a:pt x="392" y="480"/>
                  <a:pt x="360" y="504"/>
                  <a:pt x="344" y="512"/>
                </a:cubicBezTo>
                <a:cubicBezTo>
                  <a:pt x="328" y="520"/>
                  <a:pt x="312" y="504"/>
                  <a:pt x="296" y="512"/>
                </a:cubicBezTo>
                <a:cubicBezTo>
                  <a:pt x="280" y="520"/>
                  <a:pt x="256" y="544"/>
                  <a:pt x="248" y="560"/>
                </a:cubicBezTo>
                <a:cubicBezTo>
                  <a:pt x="240" y="576"/>
                  <a:pt x="256" y="600"/>
                  <a:pt x="248" y="608"/>
                </a:cubicBezTo>
                <a:cubicBezTo>
                  <a:pt x="240" y="616"/>
                  <a:pt x="208" y="592"/>
                  <a:pt x="200" y="608"/>
                </a:cubicBezTo>
                <a:cubicBezTo>
                  <a:pt x="192" y="624"/>
                  <a:pt x="208" y="696"/>
                  <a:pt x="200" y="704"/>
                </a:cubicBezTo>
                <a:cubicBezTo>
                  <a:pt x="192" y="712"/>
                  <a:pt x="176" y="680"/>
                  <a:pt x="152" y="656"/>
                </a:cubicBezTo>
                <a:cubicBezTo>
                  <a:pt x="128" y="632"/>
                  <a:pt x="72" y="584"/>
                  <a:pt x="56" y="560"/>
                </a:cubicBezTo>
                <a:cubicBezTo>
                  <a:pt x="40" y="536"/>
                  <a:pt x="40" y="520"/>
                  <a:pt x="56" y="512"/>
                </a:cubicBezTo>
                <a:cubicBezTo>
                  <a:pt x="72" y="504"/>
                  <a:pt x="128" y="504"/>
                  <a:pt x="152" y="512"/>
                </a:cubicBezTo>
                <a:cubicBezTo>
                  <a:pt x="176" y="520"/>
                  <a:pt x="192" y="568"/>
                  <a:pt x="200" y="560"/>
                </a:cubicBezTo>
                <a:cubicBezTo>
                  <a:pt x="208" y="552"/>
                  <a:pt x="224" y="488"/>
                  <a:pt x="200" y="464"/>
                </a:cubicBezTo>
                <a:cubicBezTo>
                  <a:pt x="176" y="440"/>
                  <a:pt x="72" y="432"/>
                  <a:pt x="56" y="416"/>
                </a:cubicBezTo>
                <a:cubicBezTo>
                  <a:pt x="40" y="400"/>
                  <a:pt x="88" y="376"/>
                  <a:pt x="104" y="368"/>
                </a:cubicBezTo>
                <a:cubicBezTo>
                  <a:pt x="120" y="360"/>
                  <a:pt x="160" y="384"/>
                  <a:pt x="152" y="368"/>
                </a:cubicBezTo>
                <a:cubicBezTo>
                  <a:pt x="144" y="352"/>
                  <a:pt x="80" y="288"/>
                  <a:pt x="56" y="272"/>
                </a:cubicBezTo>
                <a:cubicBezTo>
                  <a:pt x="32" y="256"/>
                  <a:pt x="16" y="312"/>
                  <a:pt x="8" y="272"/>
                </a:cubicBezTo>
                <a:cubicBezTo>
                  <a:pt x="0" y="232"/>
                  <a:pt x="0" y="64"/>
                  <a:pt x="8" y="32"/>
                </a:cubicBezTo>
                <a:cubicBezTo>
                  <a:pt x="16" y="0"/>
                  <a:pt x="40" y="56"/>
                  <a:pt x="56" y="80"/>
                </a:cubicBezTo>
                <a:cubicBezTo>
                  <a:pt x="72" y="104"/>
                  <a:pt x="88" y="152"/>
                  <a:pt x="104" y="176"/>
                </a:cubicBezTo>
                <a:cubicBezTo>
                  <a:pt x="120" y="200"/>
                  <a:pt x="136" y="216"/>
                  <a:pt x="152" y="224"/>
                </a:cubicBezTo>
                <a:cubicBezTo>
                  <a:pt x="168" y="232"/>
                  <a:pt x="200" y="240"/>
                  <a:pt x="200" y="224"/>
                </a:cubicBezTo>
                <a:cubicBezTo>
                  <a:pt x="200" y="208"/>
                  <a:pt x="144" y="144"/>
                  <a:pt x="152" y="128"/>
                </a:cubicBezTo>
                <a:cubicBezTo>
                  <a:pt x="160" y="112"/>
                  <a:pt x="224" y="120"/>
                  <a:pt x="248" y="128"/>
                </a:cubicBezTo>
                <a:cubicBezTo>
                  <a:pt x="272" y="136"/>
                  <a:pt x="280" y="168"/>
                  <a:pt x="296" y="176"/>
                </a:cubicBezTo>
                <a:cubicBezTo>
                  <a:pt x="312" y="184"/>
                  <a:pt x="344" y="168"/>
                  <a:pt x="344" y="176"/>
                </a:cubicBezTo>
                <a:cubicBezTo>
                  <a:pt x="344" y="184"/>
                  <a:pt x="272" y="208"/>
                  <a:pt x="296" y="224"/>
                </a:cubicBezTo>
                <a:cubicBezTo>
                  <a:pt x="320" y="240"/>
                  <a:pt x="440" y="264"/>
                  <a:pt x="488" y="272"/>
                </a:cubicBezTo>
                <a:cubicBezTo>
                  <a:pt x="536" y="280"/>
                  <a:pt x="568" y="288"/>
                  <a:pt x="584" y="272"/>
                </a:cubicBezTo>
                <a:cubicBezTo>
                  <a:pt x="600" y="256"/>
                  <a:pt x="576" y="200"/>
                  <a:pt x="584" y="176"/>
                </a:cubicBezTo>
                <a:cubicBezTo>
                  <a:pt x="592" y="152"/>
                  <a:pt x="624" y="128"/>
                  <a:pt x="632" y="128"/>
                </a:cubicBezTo>
                <a:cubicBezTo>
                  <a:pt x="640" y="128"/>
                  <a:pt x="616" y="168"/>
                  <a:pt x="632" y="176"/>
                </a:cubicBezTo>
                <a:cubicBezTo>
                  <a:pt x="648" y="184"/>
                  <a:pt x="704" y="176"/>
                  <a:pt x="728" y="176"/>
                </a:cubicBezTo>
                <a:cubicBezTo>
                  <a:pt x="752" y="176"/>
                  <a:pt x="776" y="168"/>
                  <a:pt x="776" y="176"/>
                </a:cubicBez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9227" name="Freeform 11"/>
          <p:cNvSpPr>
            <a:spLocks/>
          </p:cNvSpPr>
          <p:nvPr/>
        </p:nvSpPr>
        <p:spPr bwMode="auto">
          <a:xfrm>
            <a:off x="1143000" y="5080000"/>
            <a:ext cx="1762125" cy="1473200"/>
          </a:xfrm>
          <a:custGeom>
            <a:avLst/>
            <a:gdLst>
              <a:gd name="T0" fmla="*/ 2147483647 w 888"/>
              <a:gd name="T1" fmla="*/ 2147483647 h 928"/>
              <a:gd name="T2" fmla="*/ 2147483647 w 888"/>
              <a:gd name="T3" fmla="*/ 2147483647 h 928"/>
              <a:gd name="T4" fmla="*/ 2147483647 w 888"/>
              <a:gd name="T5" fmla="*/ 2147483647 h 928"/>
              <a:gd name="T6" fmla="*/ 2147483647 w 888"/>
              <a:gd name="T7" fmla="*/ 2147483647 h 928"/>
              <a:gd name="T8" fmla="*/ 2147483647 w 888"/>
              <a:gd name="T9" fmla="*/ 2147483647 h 928"/>
              <a:gd name="T10" fmla="*/ 2147483647 w 888"/>
              <a:gd name="T11" fmla="*/ 2147483647 h 928"/>
              <a:gd name="T12" fmla="*/ 2147483647 w 888"/>
              <a:gd name="T13" fmla="*/ 2147483647 h 928"/>
              <a:gd name="T14" fmla="*/ 2147483647 w 888"/>
              <a:gd name="T15" fmla="*/ 2147483647 h 928"/>
              <a:gd name="T16" fmla="*/ 2147483647 w 888"/>
              <a:gd name="T17" fmla="*/ 2147483647 h 928"/>
              <a:gd name="T18" fmla="*/ 2147483647 w 888"/>
              <a:gd name="T19" fmla="*/ 2147483647 h 928"/>
              <a:gd name="T20" fmla="*/ 2147483647 w 888"/>
              <a:gd name="T21" fmla="*/ 2147483647 h 928"/>
              <a:gd name="T22" fmla="*/ 2147483647 w 888"/>
              <a:gd name="T23" fmla="*/ 2147483647 h 928"/>
              <a:gd name="T24" fmla="*/ 2147483647 w 888"/>
              <a:gd name="T25" fmla="*/ 2147483647 h 928"/>
              <a:gd name="T26" fmla="*/ 2147483647 w 888"/>
              <a:gd name="T27" fmla="*/ 2147483647 h 928"/>
              <a:gd name="T28" fmla="*/ 2147483647 w 888"/>
              <a:gd name="T29" fmla="*/ 2147483647 h 928"/>
              <a:gd name="T30" fmla="*/ 2147483647 w 888"/>
              <a:gd name="T31" fmla="*/ 2147483647 h 928"/>
              <a:gd name="T32" fmla="*/ 2147483647 w 888"/>
              <a:gd name="T33" fmla="*/ 2147483647 h 928"/>
              <a:gd name="T34" fmla="*/ 2147483647 w 888"/>
              <a:gd name="T35" fmla="*/ 2147483647 h 928"/>
              <a:gd name="T36" fmla="*/ 2147483647 w 888"/>
              <a:gd name="T37" fmla="*/ 2147483647 h 928"/>
              <a:gd name="T38" fmla="*/ 2147483647 w 888"/>
              <a:gd name="T39" fmla="*/ 2147483647 h 928"/>
              <a:gd name="T40" fmla="*/ 2147483647 w 888"/>
              <a:gd name="T41" fmla="*/ 2147483647 h 928"/>
              <a:gd name="T42" fmla="*/ 2147483647 w 888"/>
              <a:gd name="T43" fmla="*/ 2147483647 h 928"/>
              <a:gd name="T44" fmla="*/ 2147483647 w 888"/>
              <a:gd name="T45" fmla="*/ 2147483647 h 928"/>
              <a:gd name="T46" fmla="*/ 0 w 888"/>
              <a:gd name="T47" fmla="*/ 2147483647 h 928"/>
              <a:gd name="T48" fmla="*/ 2147483647 w 888"/>
              <a:gd name="T49" fmla="*/ 2147483647 h 928"/>
              <a:gd name="T50" fmla="*/ 2147483647 w 888"/>
              <a:gd name="T51" fmla="*/ 2147483647 h 928"/>
              <a:gd name="T52" fmla="*/ 2147483647 w 888"/>
              <a:gd name="T53" fmla="*/ 2147483647 h 928"/>
              <a:gd name="T54" fmla="*/ 2147483647 w 888"/>
              <a:gd name="T55" fmla="*/ 2147483647 h 928"/>
              <a:gd name="T56" fmla="*/ 2147483647 w 888"/>
              <a:gd name="T57" fmla="*/ 2147483647 h 928"/>
              <a:gd name="T58" fmla="*/ 2147483647 w 888"/>
              <a:gd name="T59" fmla="*/ 2147483647 h 928"/>
              <a:gd name="T60" fmla="*/ 2147483647 w 888"/>
              <a:gd name="T61" fmla="*/ 2147483647 h 928"/>
              <a:gd name="T62" fmla="*/ 2147483647 w 888"/>
              <a:gd name="T63" fmla="*/ 2147483647 h 928"/>
              <a:gd name="T64" fmla="*/ 2147483647 w 888"/>
              <a:gd name="T65" fmla="*/ 2147483647 h 928"/>
              <a:gd name="T66" fmla="*/ 2147483647 w 888"/>
              <a:gd name="T67" fmla="*/ 2147483647 h 928"/>
              <a:gd name="T68" fmla="*/ 2147483647 w 888"/>
              <a:gd name="T69" fmla="*/ 2147483647 h 928"/>
              <a:gd name="T70" fmla="*/ 2147483647 w 888"/>
              <a:gd name="T71" fmla="*/ 2147483647 h 928"/>
              <a:gd name="T72" fmla="*/ 2147483647 w 888"/>
              <a:gd name="T73" fmla="*/ 2147483647 h 928"/>
              <a:gd name="T74" fmla="*/ 2147483647 w 888"/>
              <a:gd name="T75" fmla="*/ 2147483647 h 928"/>
              <a:gd name="T76" fmla="*/ 2147483647 w 888"/>
              <a:gd name="T77" fmla="*/ 2147483647 h 928"/>
              <a:gd name="T78" fmla="*/ 2147483647 w 888"/>
              <a:gd name="T79" fmla="*/ 2147483647 h 928"/>
              <a:gd name="T80" fmla="*/ 2147483647 w 888"/>
              <a:gd name="T81" fmla="*/ 2147483647 h 928"/>
              <a:gd name="T82" fmla="*/ 2147483647 w 888"/>
              <a:gd name="T83" fmla="*/ 2147483647 h 928"/>
              <a:gd name="T84" fmla="*/ 2147483647 w 888"/>
              <a:gd name="T85" fmla="*/ 2147483647 h 928"/>
              <a:gd name="T86" fmla="*/ 2147483647 w 888"/>
              <a:gd name="T87" fmla="*/ 2147483647 h 928"/>
              <a:gd name="T88" fmla="*/ 2147483647 w 888"/>
              <a:gd name="T89" fmla="*/ 2147483647 h 928"/>
              <a:gd name="T90" fmla="*/ 2147483647 w 888"/>
              <a:gd name="T91" fmla="*/ 2147483647 h 928"/>
              <a:gd name="T92" fmla="*/ 2147483647 w 888"/>
              <a:gd name="T93" fmla="*/ 2147483647 h 928"/>
              <a:gd name="T94" fmla="*/ 2147483647 w 888"/>
              <a:gd name="T95" fmla="*/ 2147483647 h 928"/>
              <a:gd name="T96" fmla="*/ 2147483647 w 888"/>
              <a:gd name="T97" fmla="*/ 2147483647 h 928"/>
              <a:gd name="T98" fmla="*/ 2147483647 w 888"/>
              <a:gd name="T99" fmla="*/ 2147483647 h 92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88"/>
              <a:gd name="T151" fmla="*/ 0 h 928"/>
              <a:gd name="T152" fmla="*/ 888 w 888"/>
              <a:gd name="T153" fmla="*/ 928 h 92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88" h="928">
                <a:moveTo>
                  <a:pt x="864" y="304"/>
                </a:moveTo>
                <a:cubicBezTo>
                  <a:pt x="840" y="296"/>
                  <a:pt x="752" y="312"/>
                  <a:pt x="720" y="304"/>
                </a:cubicBezTo>
                <a:cubicBezTo>
                  <a:pt x="688" y="296"/>
                  <a:pt x="664" y="280"/>
                  <a:pt x="672" y="256"/>
                </a:cubicBezTo>
                <a:cubicBezTo>
                  <a:pt x="680" y="232"/>
                  <a:pt x="752" y="184"/>
                  <a:pt x="768" y="160"/>
                </a:cubicBezTo>
                <a:cubicBezTo>
                  <a:pt x="784" y="136"/>
                  <a:pt x="808" y="120"/>
                  <a:pt x="768" y="112"/>
                </a:cubicBezTo>
                <a:cubicBezTo>
                  <a:pt x="728" y="104"/>
                  <a:pt x="576" y="128"/>
                  <a:pt x="528" y="112"/>
                </a:cubicBezTo>
                <a:cubicBezTo>
                  <a:pt x="480" y="96"/>
                  <a:pt x="504" y="32"/>
                  <a:pt x="480" y="16"/>
                </a:cubicBezTo>
                <a:cubicBezTo>
                  <a:pt x="456" y="0"/>
                  <a:pt x="400" y="0"/>
                  <a:pt x="384" y="16"/>
                </a:cubicBezTo>
                <a:cubicBezTo>
                  <a:pt x="368" y="32"/>
                  <a:pt x="384" y="88"/>
                  <a:pt x="384" y="112"/>
                </a:cubicBezTo>
                <a:cubicBezTo>
                  <a:pt x="384" y="136"/>
                  <a:pt x="368" y="144"/>
                  <a:pt x="384" y="160"/>
                </a:cubicBezTo>
                <a:cubicBezTo>
                  <a:pt x="400" y="176"/>
                  <a:pt x="464" y="192"/>
                  <a:pt x="480" y="208"/>
                </a:cubicBezTo>
                <a:cubicBezTo>
                  <a:pt x="496" y="224"/>
                  <a:pt x="488" y="256"/>
                  <a:pt x="480" y="256"/>
                </a:cubicBezTo>
                <a:cubicBezTo>
                  <a:pt x="472" y="256"/>
                  <a:pt x="448" y="216"/>
                  <a:pt x="432" y="208"/>
                </a:cubicBezTo>
                <a:cubicBezTo>
                  <a:pt x="416" y="200"/>
                  <a:pt x="400" y="216"/>
                  <a:pt x="384" y="208"/>
                </a:cubicBezTo>
                <a:cubicBezTo>
                  <a:pt x="368" y="200"/>
                  <a:pt x="352" y="160"/>
                  <a:pt x="336" y="160"/>
                </a:cubicBezTo>
                <a:cubicBezTo>
                  <a:pt x="320" y="160"/>
                  <a:pt x="304" y="200"/>
                  <a:pt x="288" y="208"/>
                </a:cubicBezTo>
                <a:cubicBezTo>
                  <a:pt x="272" y="216"/>
                  <a:pt x="248" y="192"/>
                  <a:pt x="240" y="208"/>
                </a:cubicBezTo>
                <a:cubicBezTo>
                  <a:pt x="232" y="224"/>
                  <a:pt x="248" y="304"/>
                  <a:pt x="240" y="304"/>
                </a:cubicBezTo>
                <a:cubicBezTo>
                  <a:pt x="232" y="304"/>
                  <a:pt x="208" y="224"/>
                  <a:pt x="192" y="208"/>
                </a:cubicBezTo>
                <a:cubicBezTo>
                  <a:pt x="176" y="192"/>
                  <a:pt x="152" y="200"/>
                  <a:pt x="144" y="208"/>
                </a:cubicBezTo>
                <a:cubicBezTo>
                  <a:pt x="136" y="216"/>
                  <a:pt x="152" y="240"/>
                  <a:pt x="144" y="256"/>
                </a:cubicBezTo>
                <a:cubicBezTo>
                  <a:pt x="136" y="272"/>
                  <a:pt x="112" y="296"/>
                  <a:pt x="96" y="304"/>
                </a:cubicBezTo>
                <a:cubicBezTo>
                  <a:pt x="80" y="312"/>
                  <a:pt x="64" y="296"/>
                  <a:pt x="48" y="304"/>
                </a:cubicBezTo>
                <a:cubicBezTo>
                  <a:pt x="32" y="312"/>
                  <a:pt x="0" y="328"/>
                  <a:pt x="0" y="352"/>
                </a:cubicBezTo>
                <a:cubicBezTo>
                  <a:pt x="0" y="376"/>
                  <a:pt x="24" y="440"/>
                  <a:pt x="48" y="448"/>
                </a:cubicBezTo>
                <a:cubicBezTo>
                  <a:pt x="72" y="456"/>
                  <a:pt x="136" y="392"/>
                  <a:pt x="144" y="400"/>
                </a:cubicBezTo>
                <a:cubicBezTo>
                  <a:pt x="152" y="408"/>
                  <a:pt x="104" y="472"/>
                  <a:pt x="96" y="496"/>
                </a:cubicBezTo>
                <a:cubicBezTo>
                  <a:pt x="88" y="520"/>
                  <a:pt x="96" y="528"/>
                  <a:pt x="96" y="544"/>
                </a:cubicBezTo>
                <a:cubicBezTo>
                  <a:pt x="96" y="560"/>
                  <a:pt x="104" y="568"/>
                  <a:pt x="96" y="592"/>
                </a:cubicBezTo>
                <a:cubicBezTo>
                  <a:pt x="88" y="616"/>
                  <a:pt x="48" y="656"/>
                  <a:pt x="48" y="688"/>
                </a:cubicBezTo>
                <a:cubicBezTo>
                  <a:pt x="48" y="720"/>
                  <a:pt x="88" y="760"/>
                  <a:pt x="96" y="784"/>
                </a:cubicBezTo>
                <a:cubicBezTo>
                  <a:pt x="104" y="808"/>
                  <a:pt x="104" y="824"/>
                  <a:pt x="96" y="832"/>
                </a:cubicBezTo>
                <a:cubicBezTo>
                  <a:pt x="88" y="840"/>
                  <a:pt x="56" y="824"/>
                  <a:pt x="48" y="832"/>
                </a:cubicBezTo>
                <a:cubicBezTo>
                  <a:pt x="40" y="840"/>
                  <a:pt x="48" y="864"/>
                  <a:pt x="48" y="880"/>
                </a:cubicBezTo>
                <a:cubicBezTo>
                  <a:pt x="48" y="896"/>
                  <a:pt x="32" y="928"/>
                  <a:pt x="48" y="928"/>
                </a:cubicBezTo>
                <a:cubicBezTo>
                  <a:pt x="64" y="928"/>
                  <a:pt x="128" y="904"/>
                  <a:pt x="144" y="880"/>
                </a:cubicBezTo>
                <a:cubicBezTo>
                  <a:pt x="160" y="856"/>
                  <a:pt x="128" y="800"/>
                  <a:pt x="144" y="784"/>
                </a:cubicBezTo>
                <a:cubicBezTo>
                  <a:pt x="160" y="768"/>
                  <a:pt x="216" y="800"/>
                  <a:pt x="240" y="784"/>
                </a:cubicBezTo>
                <a:cubicBezTo>
                  <a:pt x="264" y="768"/>
                  <a:pt x="264" y="704"/>
                  <a:pt x="288" y="688"/>
                </a:cubicBezTo>
                <a:cubicBezTo>
                  <a:pt x="312" y="672"/>
                  <a:pt x="352" y="696"/>
                  <a:pt x="384" y="688"/>
                </a:cubicBezTo>
                <a:cubicBezTo>
                  <a:pt x="416" y="680"/>
                  <a:pt x="456" y="656"/>
                  <a:pt x="480" y="640"/>
                </a:cubicBezTo>
                <a:cubicBezTo>
                  <a:pt x="504" y="624"/>
                  <a:pt x="512" y="616"/>
                  <a:pt x="528" y="592"/>
                </a:cubicBezTo>
                <a:cubicBezTo>
                  <a:pt x="544" y="568"/>
                  <a:pt x="568" y="520"/>
                  <a:pt x="576" y="496"/>
                </a:cubicBezTo>
                <a:cubicBezTo>
                  <a:pt x="584" y="472"/>
                  <a:pt x="568" y="456"/>
                  <a:pt x="576" y="448"/>
                </a:cubicBezTo>
                <a:cubicBezTo>
                  <a:pt x="584" y="440"/>
                  <a:pt x="616" y="456"/>
                  <a:pt x="624" y="448"/>
                </a:cubicBezTo>
                <a:cubicBezTo>
                  <a:pt x="632" y="440"/>
                  <a:pt x="616" y="416"/>
                  <a:pt x="624" y="400"/>
                </a:cubicBezTo>
                <a:cubicBezTo>
                  <a:pt x="632" y="384"/>
                  <a:pt x="656" y="352"/>
                  <a:pt x="672" y="352"/>
                </a:cubicBezTo>
                <a:cubicBezTo>
                  <a:pt x="688" y="352"/>
                  <a:pt x="688" y="400"/>
                  <a:pt x="720" y="400"/>
                </a:cubicBezTo>
                <a:cubicBezTo>
                  <a:pt x="752" y="400"/>
                  <a:pt x="840" y="368"/>
                  <a:pt x="864" y="352"/>
                </a:cubicBezTo>
                <a:cubicBezTo>
                  <a:pt x="888" y="336"/>
                  <a:pt x="888" y="312"/>
                  <a:pt x="864" y="304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9228" name="Freeform 12"/>
          <p:cNvSpPr>
            <a:spLocks/>
          </p:cNvSpPr>
          <p:nvPr/>
        </p:nvSpPr>
        <p:spPr bwMode="auto">
          <a:xfrm>
            <a:off x="1492250" y="1663700"/>
            <a:ext cx="2349500" cy="3987800"/>
          </a:xfrm>
          <a:custGeom>
            <a:avLst/>
            <a:gdLst>
              <a:gd name="T0" fmla="*/ 2147483647 w 1184"/>
              <a:gd name="T1" fmla="*/ 2147483647 h 2512"/>
              <a:gd name="T2" fmla="*/ 2147483647 w 1184"/>
              <a:gd name="T3" fmla="*/ 2147483647 h 2512"/>
              <a:gd name="T4" fmla="*/ 2147483647 w 1184"/>
              <a:gd name="T5" fmla="*/ 2147483647 h 2512"/>
              <a:gd name="T6" fmla="*/ 2147483647 w 1184"/>
              <a:gd name="T7" fmla="*/ 2147483647 h 2512"/>
              <a:gd name="T8" fmla="*/ 2147483647 w 1184"/>
              <a:gd name="T9" fmla="*/ 2147483647 h 2512"/>
              <a:gd name="T10" fmla="*/ 2147483647 w 1184"/>
              <a:gd name="T11" fmla="*/ 2147483647 h 2512"/>
              <a:gd name="T12" fmla="*/ 2147483647 w 1184"/>
              <a:gd name="T13" fmla="*/ 2147483647 h 2512"/>
              <a:gd name="T14" fmla="*/ 2147483647 w 1184"/>
              <a:gd name="T15" fmla="*/ 2147483647 h 2512"/>
              <a:gd name="T16" fmla="*/ 2147483647 w 1184"/>
              <a:gd name="T17" fmla="*/ 2147483647 h 2512"/>
              <a:gd name="T18" fmla="*/ 2147483647 w 1184"/>
              <a:gd name="T19" fmla="*/ 2147483647 h 2512"/>
              <a:gd name="T20" fmla="*/ 2147483647 w 1184"/>
              <a:gd name="T21" fmla="*/ 2147483647 h 2512"/>
              <a:gd name="T22" fmla="*/ 2147483647 w 1184"/>
              <a:gd name="T23" fmla="*/ 2147483647 h 2512"/>
              <a:gd name="T24" fmla="*/ 2147483647 w 1184"/>
              <a:gd name="T25" fmla="*/ 2147483647 h 2512"/>
              <a:gd name="T26" fmla="*/ 2147483647 w 1184"/>
              <a:gd name="T27" fmla="*/ 2147483647 h 2512"/>
              <a:gd name="T28" fmla="*/ 2147483647 w 1184"/>
              <a:gd name="T29" fmla="*/ 2147483647 h 2512"/>
              <a:gd name="T30" fmla="*/ 2147483647 w 1184"/>
              <a:gd name="T31" fmla="*/ 2147483647 h 2512"/>
              <a:gd name="T32" fmla="*/ 2147483647 w 1184"/>
              <a:gd name="T33" fmla="*/ 2147483647 h 2512"/>
              <a:gd name="T34" fmla="*/ 2147483647 w 1184"/>
              <a:gd name="T35" fmla="*/ 2147483647 h 2512"/>
              <a:gd name="T36" fmla="*/ 2147483647 w 1184"/>
              <a:gd name="T37" fmla="*/ 2147483647 h 2512"/>
              <a:gd name="T38" fmla="*/ 2147483647 w 1184"/>
              <a:gd name="T39" fmla="*/ 2147483647 h 2512"/>
              <a:gd name="T40" fmla="*/ 2147483647 w 1184"/>
              <a:gd name="T41" fmla="*/ 2147483647 h 2512"/>
              <a:gd name="T42" fmla="*/ 2147483647 w 1184"/>
              <a:gd name="T43" fmla="*/ 2147483647 h 2512"/>
              <a:gd name="T44" fmla="*/ 2147483647 w 1184"/>
              <a:gd name="T45" fmla="*/ 2147483647 h 2512"/>
              <a:gd name="T46" fmla="*/ 2147483647 w 1184"/>
              <a:gd name="T47" fmla="*/ 2147483647 h 2512"/>
              <a:gd name="T48" fmla="*/ 2147483647 w 1184"/>
              <a:gd name="T49" fmla="*/ 2147483647 h 2512"/>
              <a:gd name="T50" fmla="*/ 2147483647 w 1184"/>
              <a:gd name="T51" fmla="*/ 2147483647 h 2512"/>
              <a:gd name="T52" fmla="*/ 2147483647 w 1184"/>
              <a:gd name="T53" fmla="*/ 2147483647 h 2512"/>
              <a:gd name="T54" fmla="*/ 2147483647 w 1184"/>
              <a:gd name="T55" fmla="*/ 2147483647 h 2512"/>
              <a:gd name="T56" fmla="*/ 2147483647 w 1184"/>
              <a:gd name="T57" fmla="*/ 2147483647 h 2512"/>
              <a:gd name="T58" fmla="*/ 2147483647 w 1184"/>
              <a:gd name="T59" fmla="*/ 2147483647 h 2512"/>
              <a:gd name="T60" fmla="*/ 2147483647 w 1184"/>
              <a:gd name="T61" fmla="*/ 2147483647 h 2512"/>
              <a:gd name="T62" fmla="*/ 2147483647 w 1184"/>
              <a:gd name="T63" fmla="*/ 2147483647 h 2512"/>
              <a:gd name="T64" fmla="*/ 2147483647 w 1184"/>
              <a:gd name="T65" fmla="*/ 2147483647 h 2512"/>
              <a:gd name="T66" fmla="*/ 2147483647 w 1184"/>
              <a:gd name="T67" fmla="*/ 2147483647 h 251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184"/>
              <a:gd name="T103" fmla="*/ 0 h 2512"/>
              <a:gd name="T104" fmla="*/ 1184 w 1184"/>
              <a:gd name="T105" fmla="*/ 2512 h 251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184" h="2512">
                <a:moveTo>
                  <a:pt x="256" y="56"/>
                </a:moveTo>
                <a:cubicBezTo>
                  <a:pt x="256" y="40"/>
                  <a:pt x="224" y="8"/>
                  <a:pt x="208" y="8"/>
                </a:cubicBezTo>
                <a:cubicBezTo>
                  <a:pt x="192" y="8"/>
                  <a:pt x="184" y="56"/>
                  <a:pt x="160" y="56"/>
                </a:cubicBezTo>
                <a:cubicBezTo>
                  <a:pt x="136" y="56"/>
                  <a:pt x="88" y="16"/>
                  <a:pt x="64" y="8"/>
                </a:cubicBezTo>
                <a:cubicBezTo>
                  <a:pt x="40" y="0"/>
                  <a:pt x="24" y="0"/>
                  <a:pt x="16" y="8"/>
                </a:cubicBezTo>
                <a:cubicBezTo>
                  <a:pt x="8" y="16"/>
                  <a:pt x="16" y="40"/>
                  <a:pt x="16" y="56"/>
                </a:cubicBezTo>
                <a:cubicBezTo>
                  <a:pt x="16" y="72"/>
                  <a:pt x="0" y="88"/>
                  <a:pt x="16" y="104"/>
                </a:cubicBezTo>
                <a:cubicBezTo>
                  <a:pt x="32" y="120"/>
                  <a:pt x="96" y="128"/>
                  <a:pt x="112" y="152"/>
                </a:cubicBezTo>
                <a:cubicBezTo>
                  <a:pt x="128" y="176"/>
                  <a:pt x="112" y="224"/>
                  <a:pt x="112" y="248"/>
                </a:cubicBezTo>
                <a:cubicBezTo>
                  <a:pt x="112" y="272"/>
                  <a:pt x="96" y="272"/>
                  <a:pt x="112" y="296"/>
                </a:cubicBezTo>
                <a:cubicBezTo>
                  <a:pt x="128" y="320"/>
                  <a:pt x="176" y="376"/>
                  <a:pt x="208" y="392"/>
                </a:cubicBezTo>
                <a:cubicBezTo>
                  <a:pt x="240" y="408"/>
                  <a:pt x="280" y="376"/>
                  <a:pt x="304" y="392"/>
                </a:cubicBezTo>
                <a:cubicBezTo>
                  <a:pt x="328" y="408"/>
                  <a:pt x="344" y="456"/>
                  <a:pt x="352" y="488"/>
                </a:cubicBezTo>
                <a:cubicBezTo>
                  <a:pt x="360" y="520"/>
                  <a:pt x="320" y="536"/>
                  <a:pt x="352" y="584"/>
                </a:cubicBezTo>
                <a:cubicBezTo>
                  <a:pt x="384" y="632"/>
                  <a:pt x="496" y="712"/>
                  <a:pt x="544" y="776"/>
                </a:cubicBezTo>
                <a:cubicBezTo>
                  <a:pt x="592" y="840"/>
                  <a:pt x="600" y="944"/>
                  <a:pt x="640" y="968"/>
                </a:cubicBezTo>
                <a:cubicBezTo>
                  <a:pt x="680" y="992"/>
                  <a:pt x="760" y="912"/>
                  <a:pt x="784" y="920"/>
                </a:cubicBezTo>
                <a:cubicBezTo>
                  <a:pt x="808" y="928"/>
                  <a:pt x="768" y="992"/>
                  <a:pt x="784" y="1016"/>
                </a:cubicBezTo>
                <a:cubicBezTo>
                  <a:pt x="800" y="1040"/>
                  <a:pt x="864" y="1048"/>
                  <a:pt x="880" y="1064"/>
                </a:cubicBezTo>
                <a:cubicBezTo>
                  <a:pt x="896" y="1080"/>
                  <a:pt x="880" y="1096"/>
                  <a:pt x="880" y="1112"/>
                </a:cubicBezTo>
                <a:cubicBezTo>
                  <a:pt x="880" y="1128"/>
                  <a:pt x="872" y="1144"/>
                  <a:pt x="880" y="1160"/>
                </a:cubicBezTo>
                <a:cubicBezTo>
                  <a:pt x="888" y="1176"/>
                  <a:pt x="904" y="1192"/>
                  <a:pt x="928" y="1208"/>
                </a:cubicBezTo>
                <a:cubicBezTo>
                  <a:pt x="952" y="1224"/>
                  <a:pt x="1008" y="1232"/>
                  <a:pt x="1024" y="1256"/>
                </a:cubicBezTo>
                <a:cubicBezTo>
                  <a:pt x="1040" y="1280"/>
                  <a:pt x="1016" y="1328"/>
                  <a:pt x="1024" y="1352"/>
                </a:cubicBezTo>
                <a:cubicBezTo>
                  <a:pt x="1032" y="1376"/>
                  <a:pt x="1064" y="1384"/>
                  <a:pt x="1072" y="1400"/>
                </a:cubicBezTo>
                <a:cubicBezTo>
                  <a:pt x="1080" y="1416"/>
                  <a:pt x="1080" y="1432"/>
                  <a:pt x="1072" y="1448"/>
                </a:cubicBezTo>
                <a:cubicBezTo>
                  <a:pt x="1064" y="1464"/>
                  <a:pt x="1032" y="1472"/>
                  <a:pt x="1024" y="1496"/>
                </a:cubicBezTo>
                <a:cubicBezTo>
                  <a:pt x="1016" y="1520"/>
                  <a:pt x="1016" y="1568"/>
                  <a:pt x="1024" y="1592"/>
                </a:cubicBezTo>
                <a:cubicBezTo>
                  <a:pt x="1032" y="1616"/>
                  <a:pt x="1064" y="1616"/>
                  <a:pt x="1072" y="1640"/>
                </a:cubicBezTo>
                <a:cubicBezTo>
                  <a:pt x="1080" y="1664"/>
                  <a:pt x="1080" y="1720"/>
                  <a:pt x="1072" y="1736"/>
                </a:cubicBezTo>
                <a:cubicBezTo>
                  <a:pt x="1064" y="1752"/>
                  <a:pt x="1016" y="1736"/>
                  <a:pt x="1024" y="1736"/>
                </a:cubicBezTo>
                <a:cubicBezTo>
                  <a:pt x="1032" y="1736"/>
                  <a:pt x="1104" y="1712"/>
                  <a:pt x="1120" y="1736"/>
                </a:cubicBezTo>
                <a:cubicBezTo>
                  <a:pt x="1136" y="1760"/>
                  <a:pt x="1120" y="1848"/>
                  <a:pt x="1120" y="1880"/>
                </a:cubicBezTo>
                <a:cubicBezTo>
                  <a:pt x="1120" y="1912"/>
                  <a:pt x="1152" y="1920"/>
                  <a:pt x="1120" y="1928"/>
                </a:cubicBezTo>
                <a:cubicBezTo>
                  <a:pt x="1088" y="1936"/>
                  <a:pt x="960" y="1920"/>
                  <a:pt x="928" y="1928"/>
                </a:cubicBezTo>
                <a:cubicBezTo>
                  <a:pt x="896" y="1936"/>
                  <a:pt x="904" y="1960"/>
                  <a:pt x="928" y="1976"/>
                </a:cubicBezTo>
                <a:cubicBezTo>
                  <a:pt x="952" y="1992"/>
                  <a:pt x="1048" y="2000"/>
                  <a:pt x="1072" y="2024"/>
                </a:cubicBezTo>
                <a:cubicBezTo>
                  <a:pt x="1096" y="2048"/>
                  <a:pt x="1080" y="2088"/>
                  <a:pt x="1072" y="2120"/>
                </a:cubicBezTo>
                <a:cubicBezTo>
                  <a:pt x="1064" y="2152"/>
                  <a:pt x="1048" y="2192"/>
                  <a:pt x="1024" y="2216"/>
                </a:cubicBezTo>
                <a:cubicBezTo>
                  <a:pt x="1000" y="2240"/>
                  <a:pt x="968" y="2256"/>
                  <a:pt x="928" y="2264"/>
                </a:cubicBezTo>
                <a:cubicBezTo>
                  <a:pt x="888" y="2272"/>
                  <a:pt x="824" y="2232"/>
                  <a:pt x="784" y="2264"/>
                </a:cubicBezTo>
                <a:cubicBezTo>
                  <a:pt x="744" y="2296"/>
                  <a:pt x="704" y="2416"/>
                  <a:pt x="688" y="2456"/>
                </a:cubicBezTo>
                <a:cubicBezTo>
                  <a:pt x="672" y="2496"/>
                  <a:pt x="664" y="2512"/>
                  <a:pt x="688" y="2504"/>
                </a:cubicBezTo>
                <a:cubicBezTo>
                  <a:pt x="712" y="2496"/>
                  <a:pt x="808" y="2440"/>
                  <a:pt x="832" y="2408"/>
                </a:cubicBezTo>
                <a:cubicBezTo>
                  <a:pt x="856" y="2376"/>
                  <a:pt x="816" y="2328"/>
                  <a:pt x="832" y="2312"/>
                </a:cubicBezTo>
                <a:cubicBezTo>
                  <a:pt x="848" y="2296"/>
                  <a:pt x="896" y="2320"/>
                  <a:pt x="928" y="2312"/>
                </a:cubicBezTo>
                <a:cubicBezTo>
                  <a:pt x="960" y="2304"/>
                  <a:pt x="992" y="2296"/>
                  <a:pt x="1024" y="2264"/>
                </a:cubicBezTo>
                <a:cubicBezTo>
                  <a:pt x="1056" y="2232"/>
                  <a:pt x="1104" y="2160"/>
                  <a:pt x="1120" y="2120"/>
                </a:cubicBezTo>
                <a:cubicBezTo>
                  <a:pt x="1136" y="2080"/>
                  <a:pt x="1128" y="2048"/>
                  <a:pt x="1120" y="2024"/>
                </a:cubicBezTo>
                <a:cubicBezTo>
                  <a:pt x="1112" y="2000"/>
                  <a:pt x="1064" y="1992"/>
                  <a:pt x="1072" y="1976"/>
                </a:cubicBezTo>
                <a:cubicBezTo>
                  <a:pt x="1080" y="1960"/>
                  <a:pt x="1152" y="1944"/>
                  <a:pt x="1168" y="1928"/>
                </a:cubicBezTo>
                <a:cubicBezTo>
                  <a:pt x="1184" y="1912"/>
                  <a:pt x="1168" y="1920"/>
                  <a:pt x="1168" y="1880"/>
                </a:cubicBezTo>
                <a:cubicBezTo>
                  <a:pt x="1168" y="1840"/>
                  <a:pt x="1176" y="1728"/>
                  <a:pt x="1168" y="1688"/>
                </a:cubicBezTo>
                <a:cubicBezTo>
                  <a:pt x="1160" y="1648"/>
                  <a:pt x="1136" y="1680"/>
                  <a:pt x="1120" y="1640"/>
                </a:cubicBezTo>
                <a:cubicBezTo>
                  <a:pt x="1104" y="1600"/>
                  <a:pt x="1072" y="1496"/>
                  <a:pt x="1072" y="1448"/>
                </a:cubicBezTo>
                <a:cubicBezTo>
                  <a:pt x="1072" y="1400"/>
                  <a:pt x="1128" y="1392"/>
                  <a:pt x="1120" y="1352"/>
                </a:cubicBezTo>
                <a:cubicBezTo>
                  <a:pt x="1112" y="1312"/>
                  <a:pt x="1064" y="1256"/>
                  <a:pt x="1024" y="1208"/>
                </a:cubicBezTo>
                <a:cubicBezTo>
                  <a:pt x="984" y="1160"/>
                  <a:pt x="896" y="1096"/>
                  <a:pt x="880" y="1064"/>
                </a:cubicBezTo>
                <a:cubicBezTo>
                  <a:pt x="864" y="1032"/>
                  <a:pt x="944" y="1048"/>
                  <a:pt x="928" y="1016"/>
                </a:cubicBezTo>
                <a:cubicBezTo>
                  <a:pt x="912" y="984"/>
                  <a:pt x="848" y="920"/>
                  <a:pt x="784" y="872"/>
                </a:cubicBezTo>
                <a:cubicBezTo>
                  <a:pt x="720" y="824"/>
                  <a:pt x="608" y="784"/>
                  <a:pt x="544" y="728"/>
                </a:cubicBezTo>
                <a:cubicBezTo>
                  <a:pt x="480" y="672"/>
                  <a:pt x="424" y="584"/>
                  <a:pt x="400" y="536"/>
                </a:cubicBezTo>
                <a:cubicBezTo>
                  <a:pt x="376" y="488"/>
                  <a:pt x="416" y="472"/>
                  <a:pt x="400" y="440"/>
                </a:cubicBezTo>
                <a:cubicBezTo>
                  <a:pt x="384" y="408"/>
                  <a:pt x="336" y="360"/>
                  <a:pt x="304" y="344"/>
                </a:cubicBezTo>
                <a:cubicBezTo>
                  <a:pt x="272" y="328"/>
                  <a:pt x="232" y="360"/>
                  <a:pt x="208" y="344"/>
                </a:cubicBezTo>
                <a:cubicBezTo>
                  <a:pt x="184" y="328"/>
                  <a:pt x="160" y="280"/>
                  <a:pt x="160" y="248"/>
                </a:cubicBezTo>
                <a:cubicBezTo>
                  <a:pt x="160" y="216"/>
                  <a:pt x="200" y="176"/>
                  <a:pt x="208" y="152"/>
                </a:cubicBezTo>
                <a:cubicBezTo>
                  <a:pt x="216" y="128"/>
                  <a:pt x="200" y="120"/>
                  <a:pt x="208" y="104"/>
                </a:cubicBezTo>
                <a:cubicBezTo>
                  <a:pt x="216" y="88"/>
                  <a:pt x="256" y="72"/>
                  <a:pt x="256" y="56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571750" y="990600"/>
            <a:ext cx="3365500" cy="609600"/>
            <a:chOff x="1152" y="480"/>
            <a:chExt cx="1696" cy="384"/>
          </a:xfrm>
        </p:grpSpPr>
        <p:sp>
          <p:nvSpPr>
            <p:cNvPr id="8222" name="AutoShape 14"/>
            <p:cNvSpPr>
              <a:spLocks noChangeArrowheads="1"/>
            </p:cNvSpPr>
            <p:nvPr/>
          </p:nvSpPr>
          <p:spPr bwMode="auto">
            <a:xfrm>
              <a:off x="1152" y="4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31" name="Text Box 15"/>
            <p:cNvSpPr txBox="1">
              <a:spLocks noChangeArrowheads="1"/>
            </p:cNvSpPr>
            <p:nvPr/>
          </p:nvSpPr>
          <p:spPr bwMode="auto">
            <a:xfrm>
              <a:off x="1360" y="5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Bắc bộ</a:t>
              </a:r>
            </a:p>
          </p:txBody>
        </p:sp>
      </p:grpSp>
      <p:grpSp>
        <p:nvGrpSpPr>
          <p:cNvPr id="8202" name="Group 16"/>
          <p:cNvGrpSpPr>
            <a:grpSpLocks/>
          </p:cNvGrpSpPr>
          <p:nvPr/>
        </p:nvGrpSpPr>
        <p:grpSpPr bwMode="auto">
          <a:xfrm>
            <a:off x="0" y="2819400"/>
            <a:ext cx="2381250" cy="1866900"/>
            <a:chOff x="0" y="1776"/>
            <a:chExt cx="1200" cy="1176"/>
          </a:xfrm>
        </p:grpSpPr>
        <p:sp>
          <p:nvSpPr>
            <p:cNvPr id="8205" name="AutoShape 17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34" name="Text Box 18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8207" name="Group 19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8209" name="Rectangle 20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8210" name="Rectangle 21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8211" name="Rectangle 22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8212" name="Rectangle 23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8213" name="Rectangle 24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vi-VN" sz="300">
                  <a:latin typeface="Verdana" pitchFamily="34" charset="0"/>
                </a:endParaRPr>
              </a:p>
            </p:txBody>
          </p:sp>
          <p:sp>
            <p:nvSpPr>
              <p:cNvPr id="8214" name="Line 25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15" name="Line 26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16" name="Line 27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17" name="Line 28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18" name="Line 29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19" name="Line 30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20" name="Line 31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221" name="Line 32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8208" name="Arc 33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191250" y="2667000"/>
            <a:ext cx="504825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Đồng bằng nước ta phần lớn là đồng bằng châu thổ do phù sa của sông ngòi bồi đắp, có địa hình thấp và tương đối bằng phẳng.  </a:t>
            </a:r>
          </a:p>
        </p:txBody>
      </p:sp>
      <p:sp>
        <p:nvSpPr>
          <p:cNvPr id="8204" name="Rectangle 35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9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9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9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6" grpId="0" animBg="1"/>
      <p:bldP spid="9227" grpId="0" animBg="1"/>
      <p:bldP spid="92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381750" y="990600"/>
            <a:ext cx="48577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635000" algn="just" eaLnBrk="1" hangingPunct="1">
              <a:defRPr/>
            </a:pPr>
            <a:r>
              <a:rPr lang="en-US" sz="3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Phần đất liền của nước ta có ¾ diện tích là đồi núi, ¼ diện tích là đồng bằng.</a:t>
            </a:r>
          </a:p>
          <a:p>
            <a:pPr indent="635000" algn="just" eaLnBrk="1" hangingPunct="1">
              <a:defRPr/>
            </a:pPr>
            <a:r>
              <a:rPr lang="en-US" sz="3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Các dãy núi phần lớn có hướng tây bắc- đông nam và một số có hình cánh cung.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11430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9220" name="Picture 4" descr="ban_do_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2400"/>
            <a:ext cx="5586413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10461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Char char="&amp;"/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Dựa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vào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hình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SGK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hãy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thực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hiện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nhiệm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vụ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sau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228600"/>
            <a:ext cx="7032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II.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Khoáng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sản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71500" y="1371600"/>
            <a:ext cx="9921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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Kể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tên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loại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khoáng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sản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ở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71500" y="914400"/>
            <a:ext cx="9921875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 2" pitchFamily="18" charset="2"/>
              </a:rPr>
              <a:t>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Hoàn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thành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nội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dung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bảng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sau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graphicFrame>
        <p:nvGraphicFramePr>
          <p:cNvPr id="11271" name="Group 7"/>
          <p:cNvGraphicFramePr>
            <a:graphicFrameLocks noGrp="1"/>
          </p:cNvGraphicFramePr>
          <p:nvPr>
            <p:ph/>
          </p:nvPr>
        </p:nvGraphicFramePr>
        <p:xfrm>
          <a:off x="571500" y="2819400"/>
          <a:ext cx="10304464" cy="3609975"/>
        </p:xfrm>
        <a:graphic>
          <a:graphicData uri="http://schemas.openxmlformats.org/drawingml/2006/table">
            <a:tbl>
              <a:tblPr/>
              <a:tblGrid>
                <a:gridCol w="2575620"/>
                <a:gridCol w="2577604"/>
                <a:gridCol w="2575620"/>
                <a:gridCol w="2575620"/>
              </a:tblGrid>
              <a:tr h="5984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Tên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khoáng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sản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14296" marR="114296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Kí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hiệu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Nơi phân bố</a:t>
                      </a: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Công dụng</a:t>
                      </a: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15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A-pa-tit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Sắt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Bô-xít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Dầu mỏ</a:t>
                      </a:r>
                    </a:p>
                  </a:txBody>
                  <a:tcPr marL="114296" marR="114296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. . . . . . . . . . . . . . . . . . . . . . . . . . . . . . . . . . . . . . . . . . . . . . . . . . . . . . . . . . . . . . . . . . . . . . . . . . . . . . . . . . . . . . . . .</a:t>
                      </a: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. . . . . . . . . . . . . . . . . . . . . . . . . . . . . . . . . . . . . . . . . . . . . . . . . . . . . . . . . . . . . . . . . . . . . . . . . . . . . . . . . . . . . . . . .</a:t>
                      </a: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. . . . . . . . . . . . . . . . . . . . . . . . . . . . . . . . . . . . . . . . . . . . . . . . . . . . . . . . . . . . . . . . . . . . . . . . . . . . . . . . . . . . . . . . .</a:t>
                      </a:r>
                    </a:p>
                  </a:txBody>
                  <a:tcPr marL="114296" marR="114296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724400" y="914400"/>
            <a:ext cx="4667250" cy="3060700"/>
            <a:chOff x="2976" y="1192"/>
            <a:chExt cx="2352" cy="1928"/>
          </a:xfrm>
        </p:grpSpPr>
        <p:sp>
          <p:nvSpPr>
            <p:cNvPr id="11269" name="Text Box 3"/>
            <p:cNvSpPr txBox="1">
              <a:spLocks noChangeArrowheads="1"/>
            </p:cNvSpPr>
            <p:nvPr/>
          </p:nvSpPr>
          <p:spPr bwMode="auto">
            <a:xfrm>
              <a:off x="2976" y="1192"/>
              <a:ext cx="2352" cy="19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800" b="1" u="sng"/>
                <a:t>CHÚ GIẢI</a:t>
              </a:r>
            </a:p>
            <a:p>
              <a:pPr algn="ctr"/>
              <a:r>
                <a:rPr lang="en-US" sz="1200" b="1"/>
                <a:t>                </a:t>
              </a:r>
            </a:p>
            <a:p>
              <a:pPr algn="ctr"/>
              <a:r>
                <a:rPr lang="en-US" sz="1800" b="1"/>
                <a:t>  Dầu mỏ	                        Đồng</a:t>
              </a:r>
            </a:p>
            <a:p>
              <a:endParaRPr lang="en-US" sz="1800" b="1"/>
            </a:p>
            <a:p>
              <a:r>
                <a:rPr lang="en-US" sz="1800" b="1"/>
                <a:t>           Khí tự nhiên	Bô-xit	</a:t>
              </a:r>
            </a:p>
            <a:p>
              <a:r>
                <a:rPr lang="en-US" sz="1800" b="1"/>
                <a:t>           Than	                Vàng</a:t>
              </a:r>
            </a:p>
            <a:p>
              <a:endParaRPr lang="en-US" sz="1800" b="1"/>
            </a:p>
            <a:p>
              <a:r>
                <a:rPr lang="en-US" sz="1800" b="1"/>
                <a:t>           Sắt	                A-pa-tit</a:t>
              </a:r>
            </a:p>
            <a:p>
              <a:endParaRPr lang="en-US" sz="1800" b="1"/>
            </a:p>
            <a:p>
              <a:r>
                <a:rPr lang="en-US" sz="1800" b="1"/>
                <a:t>           Thiếc</a:t>
              </a:r>
              <a:endParaRPr lang="en-US"/>
            </a:p>
          </p:txBody>
        </p:sp>
        <p:sp>
          <p:nvSpPr>
            <p:cNvPr id="11270" name="AutoShape 4"/>
            <p:cNvSpPr>
              <a:spLocks noChangeArrowheads="1"/>
            </p:cNvSpPr>
            <p:nvPr/>
          </p:nvSpPr>
          <p:spPr bwMode="auto">
            <a:xfrm rot="10800000">
              <a:off x="3121" y="1483"/>
              <a:ext cx="152" cy="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47 w 21600"/>
                <a:gd name="T13" fmla="*/ 4547 h 21600"/>
                <a:gd name="T14" fmla="*/ 17053 w 21600"/>
                <a:gd name="T15" fmla="*/ 1705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1" name="AutoShape 5"/>
            <p:cNvSpPr>
              <a:spLocks noChangeArrowheads="1"/>
            </p:cNvSpPr>
            <p:nvPr/>
          </p:nvSpPr>
          <p:spPr bwMode="auto">
            <a:xfrm rot="10800000">
              <a:off x="3132" y="1826"/>
              <a:ext cx="152" cy="20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47 w 21600"/>
                <a:gd name="T13" fmla="*/ 4465 h 21600"/>
                <a:gd name="T14" fmla="*/ 17053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2" name="Rectangle 6"/>
            <p:cNvSpPr>
              <a:spLocks noChangeArrowheads="1"/>
            </p:cNvSpPr>
            <p:nvPr/>
          </p:nvSpPr>
          <p:spPr bwMode="auto">
            <a:xfrm>
              <a:off x="3134" y="2226"/>
              <a:ext cx="152" cy="14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3" name="AutoShape 7"/>
            <p:cNvSpPr>
              <a:spLocks noChangeArrowheads="1"/>
            </p:cNvSpPr>
            <p:nvPr/>
          </p:nvSpPr>
          <p:spPr bwMode="auto">
            <a:xfrm>
              <a:off x="3128" y="2513"/>
              <a:ext cx="151" cy="20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4" name="AutoShape 8"/>
            <p:cNvSpPr>
              <a:spLocks noChangeArrowheads="1"/>
            </p:cNvSpPr>
            <p:nvPr/>
          </p:nvSpPr>
          <p:spPr bwMode="auto">
            <a:xfrm>
              <a:off x="3052" y="2946"/>
              <a:ext cx="303" cy="139"/>
            </a:xfrm>
            <a:prstGeom prst="diamond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5" name="Rectangle 9"/>
            <p:cNvSpPr>
              <a:spLocks noChangeArrowheads="1"/>
            </p:cNvSpPr>
            <p:nvPr/>
          </p:nvSpPr>
          <p:spPr bwMode="auto">
            <a:xfrm>
              <a:off x="4310" y="1576"/>
              <a:ext cx="228" cy="7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6" name="Text Box 10"/>
            <p:cNvSpPr txBox="1">
              <a:spLocks noChangeArrowheads="1"/>
            </p:cNvSpPr>
            <p:nvPr/>
          </p:nvSpPr>
          <p:spPr bwMode="auto">
            <a:xfrm>
              <a:off x="4128" y="2440"/>
              <a:ext cx="227" cy="2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  <a:latin typeface=".VnArial" pitchFamily="34" charset="0"/>
                </a:rPr>
                <a:t>A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77" name="Text Box 11"/>
            <p:cNvSpPr txBox="1">
              <a:spLocks noChangeArrowheads="1"/>
            </p:cNvSpPr>
            <p:nvPr/>
          </p:nvSpPr>
          <p:spPr bwMode="auto">
            <a:xfrm>
              <a:off x="4131" y="1825"/>
              <a:ext cx="266" cy="2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  <a:latin typeface=".VnArial" pitchFamily="34" charset="0"/>
                </a:rPr>
                <a:t>AI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78" name="Oval 12"/>
            <p:cNvSpPr>
              <a:spLocks noChangeArrowheads="1"/>
            </p:cNvSpPr>
            <p:nvPr/>
          </p:nvSpPr>
          <p:spPr bwMode="auto">
            <a:xfrm>
              <a:off x="4320" y="2192"/>
              <a:ext cx="227" cy="20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279" name="AutoShape 13"/>
            <p:cNvSpPr>
              <a:spLocks noChangeArrowheads="1"/>
            </p:cNvSpPr>
            <p:nvPr/>
          </p:nvSpPr>
          <p:spPr bwMode="auto">
            <a:xfrm rot="10800000">
              <a:off x="4447" y="2207"/>
              <a:ext cx="76" cy="174"/>
            </a:xfrm>
            <a:prstGeom prst="moon">
              <a:avLst>
                <a:gd name="adj" fmla="val 87500"/>
              </a:avLst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11267" name="Picture 14" descr="Luoc_do_mot_so_khoang_san_Viet_Na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207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O nhiem moi truong nuoc va khong khi (DL).avi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-466725" y="4419600"/>
            <a:ext cx="466725" cy="279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11 -1.71138E-6 L 0.97361 0.28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1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" dur="1" fill="hold"/>
                                        <p:tgtEl>
                                          <p:spTgt spid="123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304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671766"/>
  <p:tag name="VIOLETTITLE" val="Bài 2. Địa hình và khoáng sản"/>
  <p:tag name="VIOLETLESSON" val="2"/>
  <p:tag name="VIOLETCATID" val="2188"/>
  <p:tag name="VIOLETSUBJECT" val="Địa lí 5"/>
  <p:tag name="VIOLETAUTHORID" val="9247679"/>
  <p:tag name="VIOLETAUTHORNAME" val="Nguyễn Tấn Phát"/>
  <p:tag name="VIOLETAUTHORAVATAR" val="no_avatar.jpg"/>
  <p:tag name="VIOLETAUTHORADDRESS" val="Trường TH Nguyễn Thị Minh Khai - Quảng Nam"/>
  <p:tag name="VIOLETDATE" val="2019-09-14 23:52:45"/>
  <p:tag name="VIOLETHIT" val="89"/>
  <p:tag name="VIOLETLIKE" val="0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1498</Words>
  <Application>Microsoft PowerPoint</Application>
  <PresentationFormat>Custom</PresentationFormat>
  <Paragraphs>176</Paragraphs>
  <Slides>24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Times New Roman</vt:lpstr>
      <vt:lpstr>Arial</vt:lpstr>
      <vt:lpstr>Calibri</vt:lpstr>
      <vt:lpstr>Wingdings</vt:lpstr>
      <vt:lpstr>Verdana</vt:lpstr>
      <vt:lpstr>Wingdings 2</vt:lpstr>
      <vt:lpstr>.VnArial</vt:lpstr>
      <vt:lpstr>Tahoma</vt:lpstr>
      <vt:lpstr>Chủ đề của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eProPC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Computer</cp:lastModifiedBy>
  <cp:revision>58</cp:revision>
  <dcterms:created xsi:type="dcterms:W3CDTF">2012-03-25T14:28:15Z</dcterms:created>
  <dcterms:modified xsi:type="dcterms:W3CDTF">2019-09-18T03:58:22Z</dcterms:modified>
</cp:coreProperties>
</file>